
<file path=[Content_Types].xml><?xml version="1.0" encoding="utf-8"?>
<Types xmlns="http://schemas.openxmlformats.org/package/2006/content-types">
  <Default Extension="jpeg" ContentType="image/jpeg"/>
  <Default Extension="wdp" ContentType="image/vnd.ms-photo"/>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95" r:id="rId3"/>
    <p:sldId id="280" r:id="rId4"/>
    <p:sldId id="268" r:id="rId6"/>
    <p:sldId id="281" r:id="rId7"/>
    <p:sldId id="261" r:id="rId8"/>
    <p:sldId id="271" r:id="rId9"/>
    <p:sldId id="291" r:id="rId10"/>
    <p:sldId id="285" r:id="rId11"/>
    <p:sldId id="288" r:id="rId12"/>
    <p:sldId id="263" r:id="rId13"/>
    <p:sldId id="296" r:id="rId14"/>
    <p:sldId id="270" r:id="rId15"/>
    <p:sldId id="284" r:id="rId16"/>
    <p:sldId id="283" r:id="rId17"/>
    <p:sldId id="297" r:id="rId18"/>
    <p:sldId id="260" r:id="rId19"/>
    <p:sldId id="272" r:id="rId20"/>
    <p:sldId id="298" r:id="rId21"/>
    <p:sldId id="277" r:id="rId22"/>
    <p:sldId id="265" r:id="rId23"/>
    <p:sldId id="299" r:id="rId24"/>
    <p:sldId id="300" r:id="rId25"/>
    <p:sldId id="301" r:id="rId26"/>
    <p:sldId id="30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showGuides="1">
      <p:cViewPr varScale="1">
        <p:scale>
          <a:sx n="72" d="100"/>
          <a:sy n="72" d="100"/>
        </p:scale>
        <p:origin x="618" y="54"/>
      </p:cViewPr>
      <p:guideLst>
        <p:guide orient="horz" pos="2137"/>
        <p:guide pos="3840"/>
      </p:guideLst>
    </p:cSldViewPr>
  </p:slideViewPr>
  <p:notesTextViewPr>
    <p:cViewPr>
      <p:scale>
        <a:sx n="1" d="1"/>
        <a:sy n="1" d="1"/>
      </p:scale>
      <p:origin x="0" y="0"/>
    </p:cViewPr>
  </p:notesTextViewPr>
  <p:sorterViewPr>
    <p:cViewPr>
      <p:scale>
        <a:sx n="50" d="100"/>
        <a:sy n="50" d="100"/>
      </p:scale>
      <p:origin x="0" y="-27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288F6-511F-4DAB-811E-852E228D4B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EF9C77-6D6E-4A6D-8364-0FF0CE53A43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03D518-A998-4F34-B8B5-383311066C9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03D518-A998-4F34-B8B5-383311066C9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03D518-A998-4F34-B8B5-383311066C9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03D518-A998-4F34-B8B5-383311066C9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D9F1AE-25A1-4752-A6C8-354515046110}" type="slidenum">
              <a:rPr lang="zh-CN" altLang="en-US" smtClean="0"/>
            </a:fld>
            <a:endParaRPr lang="zh-CN" altLang="en-US"/>
          </a:p>
        </p:txBody>
      </p:sp>
      <p:pic>
        <p:nvPicPr>
          <p:cNvPr id="7" name="图片 6"/>
          <p:cNvPicPr>
            <a:picLocks noChangeAspect="1"/>
          </p:cNvPicPr>
          <p:nvPr userDrawn="1"/>
        </p:nvPicPr>
        <p:blipFill rotWithShape="1">
          <a:blip r:embed="rId2"/>
          <a:srcRect l="3366" t="7236" r="2852" b="7393"/>
          <a:stretch>
            <a:fillRect/>
          </a:stretch>
        </p:blipFill>
        <p:spPr>
          <a:xfrm>
            <a:off x="-238539" y="0"/>
            <a:ext cx="12443239" cy="6984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822097" y="2007424"/>
            <a:ext cx="3880812" cy="1947802"/>
          </a:xfrm>
          <a:custGeom>
            <a:avLst/>
            <a:gdLst>
              <a:gd name="connsiteX0" fmla="*/ 172867 w 3880812"/>
              <a:gd name="connsiteY0" fmla="*/ 0 h 1947802"/>
              <a:gd name="connsiteX1" fmla="*/ 3707945 w 3880812"/>
              <a:gd name="connsiteY1" fmla="*/ 0 h 1947802"/>
              <a:gd name="connsiteX2" fmla="*/ 3880812 w 3880812"/>
              <a:gd name="connsiteY2" fmla="*/ 172867 h 1947802"/>
              <a:gd name="connsiteX3" fmla="*/ 3880812 w 3880812"/>
              <a:gd name="connsiteY3" fmla="*/ 1774935 h 1947802"/>
              <a:gd name="connsiteX4" fmla="*/ 3707945 w 3880812"/>
              <a:gd name="connsiteY4" fmla="*/ 1947802 h 1947802"/>
              <a:gd name="connsiteX5" fmla="*/ 172867 w 3880812"/>
              <a:gd name="connsiteY5" fmla="*/ 1947802 h 1947802"/>
              <a:gd name="connsiteX6" fmla="*/ 0 w 3880812"/>
              <a:gd name="connsiteY6" fmla="*/ 1774935 h 1947802"/>
              <a:gd name="connsiteX7" fmla="*/ 0 w 3880812"/>
              <a:gd name="connsiteY7" fmla="*/ 172867 h 1947802"/>
              <a:gd name="connsiteX8" fmla="*/ 172867 w 3880812"/>
              <a:gd name="connsiteY8" fmla="*/ 0 h 19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812" h="1947802">
                <a:moveTo>
                  <a:pt x="172867" y="0"/>
                </a:moveTo>
                <a:lnTo>
                  <a:pt x="3707945" y="0"/>
                </a:lnTo>
                <a:cubicBezTo>
                  <a:pt x="3803417" y="0"/>
                  <a:pt x="3880812" y="77395"/>
                  <a:pt x="3880812" y="172867"/>
                </a:cubicBezTo>
                <a:lnTo>
                  <a:pt x="3880812" y="1774935"/>
                </a:lnTo>
                <a:cubicBezTo>
                  <a:pt x="3880812" y="1870407"/>
                  <a:pt x="3803417" y="1947802"/>
                  <a:pt x="3707945" y="1947802"/>
                </a:cubicBezTo>
                <a:lnTo>
                  <a:pt x="172867" y="1947802"/>
                </a:lnTo>
                <a:cubicBezTo>
                  <a:pt x="77395" y="1947802"/>
                  <a:pt x="0" y="1870407"/>
                  <a:pt x="0" y="1774935"/>
                </a:cubicBezTo>
                <a:lnTo>
                  <a:pt x="0" y="172867"/>
                </a:lnTo>
                <a:cubicBezTo>
                  <a:pt x="0" y="77395"/>
                  <a:pt x="77395" y="0"/>
                  <a:pt x="172867" y="0"/>
                </a:cubicBez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508397" y="2007424"/>
            <a:ext cx="3880812" cy="1947802"/>
          </a:xfrm>
          <a:custGeom>
            <a:avLst/>
            <a:gdLst>
              <a:gd name="connsiteX0" fmla="*/ 172867 w 3880812"/>
              <a:gd name="connsiteY0" fmla="*/ 0 h 1947802"/>
              <a:gd name="connsiteX1" fmla="*/ 3707945 w 3880812"/>
              <a:gd name="connsiteY1" fmla="*/ 0 h 1947802"/>
              <a:gd name="connsiteX2" fmla="*/ 3880812 w 3880812"/>
              <a:gd name="connsiteY2" fmla="*/ 172867 h 1947802"/>
              <a:gd name="connsiteX3" fmla="*/ 3880812 w 3880812"/>
              <a:gd name="connsiteY3" fmla="*/ 1774935 h 1947802"/>
              <a:gd name="connsiteX4" fmla="*/ 3707945 w 3880812"/>
              <a:gd name="connsiteY4" fmla="*/ 1947802 h 1947802"/>
              <a:gd name="connsiteX5" fmla="*/ 172867 w 3880812"/>
              <a:gd name="connsiteY5" fmla="*/ 1947802 h 1947802"/>
              <a:gd name="connsiteX6" fmla="*/ 0 w 3880812"/>
              <a:gd name="connsiteY6" fmla="*/ 1774935 h 1947802"/>
              <a:gd name="connsiteX7" fmla="*/ 0 w 3880812"/>
              <a:gd name="connsiteY7" fmla="*/ 172867 h 1947802"/>
              <a:gd name="connsiteX8" fmla="*/ 172867 w 3880812"/>
              <a:gd name="connsiteY8" fmla="*/ 0 h 19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812" h="1947802">
                <a:moveTo>
                  <a:pt x="172867" y="0"/>
                </a:moveTo>
                <a:lnTo>
                  <a:pt x="3707945" y="0"/>
                </a:lnTo>
                <a:cubicBezTo>
                  <a:pt x="3803417" y="0"/>
                  <a:pt x="3880812" y="77395"/>
                  <a:pt x="3880812" y="172867"/>
                </a:cubicBezTo>
                <a:lnTo>
                  <a:pt x="3880812" y="1774935"/>
                </a:lnTo>
                <a:cubicBezTo>
                  <a:pt x="3880812" y="1870407"/>
                  <a:pt x="3803417" y="1947802"/>
                  <a:pt x="3707945" y="1947802"/>
                </a:cubicBezTo>
                <a:lnTo>
                  <a:pt x="172867" y="1947802"/>
                </a:lnTo>
                <a:cubicBezTo>
                  <a:pt x="77395" y="1947802"/>
                  <a:pt x="0" y="1870407"/>
                  <a:pt x="0" y="1774935"/>
                </a:cubicBezTo>
                <a:lnTo>
                  <a:pt x="0" y="172867"/>
                </a:lnTo>
                <a:cubicBezTo>
                  <a:pt x="0" y="77395"/>
                  <a:pt x="77395" y="0"/>
                  <a:pt x="172867" y="0"/>
                </a:cubicBezTo>
                <a:close/>
              </a:path>
            </a:pathLst>
          </a:custGeom>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702263-F045-48BE-A86B-B6844BD691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D9F1AE-25A1-4752-A6C8-35451504611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702263-F045-48BE-A86B-B6844BD6915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D9F1AE-25A1-4752-A6C8-35451504611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16.em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17.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18.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2.xml"/><Relationship Id="rId6" Type="http://schemas.openxmlformats.org/officeDocument/2006/relationships/image" Target="../media/image7.emf"/><Relationship Id="rId5" Type="http://schemas.openxmlformats.org/officeDocument/2006/relationships/image" Target="../media/image22.jpeg"/><Relationship Id="rId4" Type="http://schemas.microsoft.com/office/2007/relationships/hdphoto" Target="../media/hdphoto1.wdp"/><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emf"/><Relationship Id="rId1" Type="http://schemas.openxmlformats.org/officeDocument/2006/relationships/image" Target="../media/image2.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23.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25.emf"/><Relationship Id="rId4" Type="http://schemas.openxmlformats.org/officeDocument/2006/relationships/image" Target="../media/image24.emf"/><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image" Target="../media/image23.emf"/></Relationships>
</file>

<file path=ppt/slides/_rels/slide24.xml.rels><?xml version="1.0" encoding="UTF-8" standalone="yes"?>
<Relationships xmlns="http://schemas.openxmlformats.org/package/2006/relationships"><Relationship Id="rId9" Type="http://schemas.openxmlformats.org/officeDocument/2006/relationships/image" Target="../media/image34.emf"/><Relationship Id="rId8" Type="http://schemas.openxmlformats.org/officeDocument/2006/relationships/image" Target="../media/image33.emf"/><Relationship Id="rId7" Type="http://schemas.openxmlformats.org/officeDocument/2006/relationships/image" Target="../media/image32.emf"/><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 Id="rId3" Type="http://schemas.openxmlformats.org/officeDocument/2006/relationships/image" Target="../media/image28.png"/><Relationship Id="rId2" Type="http://schemas.openxmlformats.org/officeDocument/2006/relationships/image" Target="../media/image27.emf"/><Relationship Id="rId12" Type="http://schemas.openxmlformats.org/officeDocument/2006/relationships/slideLayout" Target="../slideLayouts/slideLayout2.xml"/><Relationship Id="rId11" Type="http://schemas.openxmlformats.org/officeDocument/2006/relationships/image" Target="../media/image36.emf"/><Relationship Id="rId10" Type="http://schemas.openxmlformats.org/officeDocument/2006/relationships/image" Target="../media/image35.emf"/><Relationship Id="rId1" Type="http://schemas.openxmlformats.org/officeDocument/2006/relationships/image" Target="../media/image26.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image" Target="../media/image7.emf"/><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11.emf"/><Relationship Id="rId2" Type="http://schemas.openxmlformats.org/officeDocument/2006/relationships/image" Target="../media/image7.emf"/><Relationship Id="rId1" Type="http://schemas.openxmlformats.org/officeDocument/2006/relationships/image" Target="../media/image14.em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27384" y="2612596"/>
            <a:ext cx="3877985"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latin typeface="汉仪小麦体简" panose="00020600040101010101" pitchFamily="18" charset="-122"/>
                <a:ea typeface="汉仪小麦体简" panose="00020600040101010101" pitchFamily="18" charset="-122"/>
              </a:rPr>
              <a:t>商务卡通模板</a:t>
            </a:r>
            <a:endParaRPr lang="zh-CN" altLang="en-US" sz="4800" b="1"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5036662" y="1893161"/>
            <a:ext cx="1659430" cy="830997"/>
          </a:xfrm>
          <a:prstGeom prst="rect">
            <a:avLst/>
          </a:prstGeom>
          <a:noFill/>
        </p:spPr>
        <p:txBody>
          <a:bodyPr wrap="none" rtlCol="0">
            <a:spAutoFit/>
            <a:scene3d>
              <a:camera prst="orthographicFront"/>
              <a:lightRig rig="threePt" dir="t"/>
            </a:scene3d>
            <a:sp3d contourW="12700"/>
          </a:bodyPr>
          <a:lstStyle/>
          <a:p>
            <a:pPr algn="ctr"/>
            <a:r>
              <a:rPr lang="en-US" altLang="zh-CN" sz="4800" b="1" dirty="0">
                <a:latin typeface="汉仪小麦体简" panose="00020600040101010101" pitchFamily="18" charset="-122"/>
                <a:ea typeface="汉仪小麦体简" panose="00020600040101010101" pitchFamily="18" charset="-122"/>
              </a:rPr>
              <a:t>2018</a:t>
            </a:r>
            <a:endParaRPr lang="zh-CN" altLang="en-US" sz="4800" b="1" dirty="0">
              <a:latin typeface="汉仪小麦体简" panose="00020600040101010101" pitchFamily="18" charset="-122"/>
              <a:ea typeface="汉仪小麦体简" panose="00020600040101010101" pitchFamily="18" charset="-122"/>
            </a:endParaRPr>
          </a:p>
        </p:txBody>
      </p:sp>
      <p:sp>
        <p:nvSpPr>
          <p:cNvPr id="6" name="文本框 5"/>
          <p:cNvSpPr txBox="1">
            <a:spLocks noChangeArrowheads="1"/>
          </p:cNvSpPr>
          <p:nvPr/>
        </p:nvSpPr>
        <p:spPr bwMode="auto">
          <a:xfrm>
            <a:off x="3504969" y="3803162"/>
            <a:ext cx="4762500" cy="76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lnSpc>
                <a:spcPct val="200000"/>
              </a:lnSpc>
            </a:pPr>
            <a:r>
              <a:rPr lang="zh-CN" altLang="en-US" sz="1200" dirty="0">
                <a:latin typeface="隶书" panose="02010509060101010101" pitchFamily="49" charset="-122"/>
                <a:ea typeface="隶书" panose="02010509060101010101" pitchFamily="49" charset="-122"/>
                <a:cs typeface="Leelawadee UI Semilight" panose="020B0604020202020204" pitchFamily="34" charset="-34"/>
              </a:rPr>
              <a:t>点击添加文本信息点击添加文本信息点击添加文本信息点击添加文本信息点击添加文本信息点击添加文本信息</a:t>
            </a:r>
            <a:endParaRPr lang="zh-CN" altLang="en-US" sz="1200" dirty="0">
              <a:latin typeface="隶书" panose="02010509060101010101" pitchFamily="49" charset="-122"/>
              <a:ea typeface="隶书" panose="02010509060101010101" pitchFamily="49" charset="-122"/>
              <a:cs typeface="Leelawadee UI Semilight" panose="020B0604020202020204" pitchFamily="34" charset="-34"/>
            </a:endParaRPr>
          </a:p>
        </p:txBody>
      </p:sp>
      <p:sp>
        <p:nvSpPr>
          <p:cNvPr id="7" name="任意多边形 4"/>
          <p:cNvSpPr/>
          <p:nvPr/>
        </p:nvSpPr>
        <p:spPr>
          <a:xfrm>
            <a:off x="4120377" y="3576286"/>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2"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6" grpId="1"/>
      <p:bldP spid="6" grpId="2"/>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238762" y="1788319"/>
            <a:ext cx="1204336" cy="4002087"/>
          </a:xfrm>
          <a:prstGeom prst="rect">
            <a:avLst/>
          </a:prstGeom>
        </p:spPr>
      </p:pic>
      <p:grpSp>
        <p:nvGrpSpPr>
          <p:cNvPr id="6" name="组合 5"/>
          <p:cNvGrpSpPr/>
          <p:nvPr/>
        </p:nvGrpSpPr>
        <p:grpSpPr>
          <a:xfrm>
            <a:off x="1458344" y="2465475"/>
            <a:ext cx="9782744" cy="720198"/>
            <a:chOff x="1534544" y="2465475"/>
            <a:chExt cx="9782744" cy="720198"/>
          </a:xfrm>
        </p:grpSpPr>
        <p:sp>
          <p:nvSpPr>
            <p:cNvPr id="4" name="矩形 3"/>
            <p:cNvSpPr/>
            <p:nvPr/>
          </p:nvSpPr>
          <p:spPr>
            <a:xfrm>
              <a:off x="4519298" y="2502409"/>
              <a:ext cx="679799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600" dirty="0">
                <a:latin typeface="隶书" panose="02010509060101010101" pitchFamily="49" charset="-122"/>
                <a:ea typeface="隶书" panose="02010509060101010101" pitchFamily="49" charset="-122"/>
              </a:endParaRPr>
            </a:p>
          </p:txBody>
        </p:sp>
        <p:sp>
          <p:nvSpPr>
            <p:cNvPr id="5" name="矩形 4"/>
            <p:cNvSpPr/>
            <p:nvPr/>
          </p:nvSpPr>
          <p:spPr>
            <a:xfrm>
              <a:off x="1534544" y="2465475"/>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7" name="组合 6"/>
          <p:cNvGrpSpPr/>
          <p:nvPr/>
        </p:nvGrpSpPr>
        <p:grpSpPr>
          <a:xfrm>
            <a:off x="1458344" y="3383260"/>
            <a:ext cx="9782744" cy="720198"/>
            <a:chOff x="1534544" y="2465475"/>
            <a:chExt cx="9782744" cy="720198"/>
          </a:xfrm>
        </p:grpSpPr>
        <p:sp>
          <p:nvSpPr>
            <p:cNvPr id="8" name="矩形 7"/>
            <p:cNvSpPr/>
            <p:nvPr/>
          </p:nvSpPr>
          <p:spPr>
            <a:xfrm>
              <a:off x="4519298" y="2502409"/>
              <a:ext cx="679799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600" dirty="0">
                <a:latin typeface="隶书" panose="02010509060101010101" pitchFamily="49" charset="-122"/>
                <a:ea typeface="隶书" panose="02010509060101010101" pitchFamily="49" charset="-122"/>
              </a:endParaRPr>
            </a:p>
          </p:txBody>
        </p:sp>
        <p:sp>
          <p:nvSpPr>
            <p:cNvPr id="9" name="矩形 8"/>
            <p:cNvSpPr/>
            <p:nvPr/>
          </p:nvSpPr>
          <p:spPr>
            <a:xfrm>
              <a:off x="1534544" y="2465475"/>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10" name="组合 9"/>
          <p:cNvGrpSpPr/>
          <p:nvPr/>
        </p:nvGrpSpPr>
        <p:grpSpPr>
          <a:xfrm>
            <a:off x="1458344" y="4301045"/>
            <a:ext cx="9782744" cy="720198"/>
            <a:chOff x="1534544" y="2465475"/>
            <a:chExt cx="9782744" cy="720198"/>
          </a:xfrm>
        </p:grpSpPr>
        <p:sp>
          <p:nvSpPr>
            <p:cNvPr id="11" name="矩形 10"/>
            <p:cNvSpPr/>
            <p:nvPr/>
          </p:nvSpPr>
          <p:spPr>
            <a:xfrm>
              <a:off x="4519298" y="2502409"/>
              <a:ext cx="679799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600" dirty="0">
                <a:latin typeface="隶书" panose="02010509060101010101" pitchFamily="49" charset="-122"/>
                <a:ea typeface="隶书" panose="02010509060101010101" pitchFamily="49" charset="-122"/>
              </a:endParaRPr>
            </a:p>
          </p:txBody>
        </p:sp>
        <p:sp>
          <p:nvSpPr>
            <p:cNvPr id="12" name="矩形 11"/>
            <p:cNvSpPr/>
            <p:nvPr/>
          </p:nvSpPr>
          <p:spPr>
            <a:xfrm>
              <a:off x="1534544" y="2465475"/>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13" name="组合 12"/>
          <p:cNvGrpSpPr/>
          <p:nvPr/>
        </p:nvGrpSpPr>
        <p:grpSpPr>
          <a:xfrm>
            <a:off x="1458344" y="5218830"/>
            <a:ext cx="9782744" cy="720198"/>
            <a:chOff x="1534544" y="2465475"/>
            <a:chExt cx="9782744" cy="720198"/>
          </a:xfrm>
        </p:grpSpPr>
        <p:sp>
          <p:nvSpPr>
            <p:cNvPr id="14" name="矩形 13"/>
            <p:cNvSpPr/>
            <p:nvPr/>
          </p:nvSpPr>
          <p:spPr>
            <a:xfrm>
              <a:off x="4519298" y="2502409"/>
              <a:ext cx="679799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600" dirty="0">
                <a:latin typeface="隶书" panose="02010509060101010101" pitchFamily="49" charset="-122"/>
                <a:ea typeface="隶书" panose="02010509060101010101" pitchFamily="49" charset="-122"/>
              </a:endParaRPr>
            </a:p>
          </p:txBody>
        </p:sp>
        <p:sp>
          <p:nvSpPr>
            <p:cNvPr id="15" name="矩形 14"/>
            <p:cNvSpPr/>
            <p:nvPr/>
          </p:nvSpPr>
          <p:spPr>
            <a:xfrm>
              <a:off x="1534544" y="2465475"/>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sp>
        <p:nvSpPr>
          <p:cNvPr id="16" name="任意多边形 15"/>
          <p:cNvSpPr/>
          <p:nvPr/>
        </p:nvSpPr>
        <p:spPr>
          <a:xfrm>
            <a:off x="4574000" y="3089642"/>
            <a:ext cx="6156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7" name="任意多边形 16"/>
          <p:cNvSpPr/>
          <p:nvPr/>
        </p:nvSpPr>
        <p:spPr>
          <a:xfrm>
            <a:off x="4574000" y="4011135"/>
            <a:ext cx="6156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8" name="任意多边形 17"/>
          <p:cNvSpPr/>
          <p:nvPr/>
        </p:nvSpPr>
        <p:spPr>
          <a:xfrm>
            <a:off x="4574000" y="4977804"/>
            <a:ext cx="6156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9" name="任意多边形 18"/>
          <p:cNvSpPr/>
          <p:nvPr/>
        </p:nvSpPr>
        <p:spPr>
          <a:xfrm>
            <a:off x="4574000" y="5836901"/>
            <a:ext cx="6156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3" name="组合 22"/>
          <p:cNvGrpSpPr/>
          <p:nvPr/>
        </p:nvGrpSpPr>
        <p:grpSpPr>
          <a:xfrm>
            <a:off x="4044604" y="330957"/>
            <a:ext cx="3929669" cy="584775"/>
            <a:chOff x="4044604" y="330957"/>
            <a:chExt cx="3929669" cy="584775"/>
          </a:xfrm>
        </p:grpSpPr>
        <p:sp>
          <p:nvSpPr>
            <p:cNvPr id="24" name="文本框 23"/>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25" name="组合 24"/>
            <p:cNvGrpSpPr/>
            <p:nvPr/>
          </p:nvGrpSpPr>
          <p:grpSpPr>
            <a:xfrm>
              <a:off x="4044604" y="543132"/>
              <a:ext cx="3929669" cy="254000"/>
              <a:chOff x="4082782" y="2152650"/>
              <a:chExt cx="3929669" cy="254000"/>
            </a:xfrm>
          </p:grpSpPr>
          <p:pic>
            <p:nvPicPr>
              <p:cNvPr id="26" name="图片 25"/>
              <p:cNvPicPr>
                <a:picLocks noChangeAspect="1"/>
              </p:cNvPicPr>
              <p:nvPr/>
            </p:nvPicPr>
            <p:blipFill>
              <a:blip r:embed="rId2"/>
              <a:stretch>
                <a:fillRect/>
              </a:stretch>
            </p:blipFill>
            <p:spPr>
              <a:xfrm>
                <a:off x="4082782" y="2152650"/>
                <a:ext cx="317344" cy="254000"/>
              </a:xfrm>
              <a:prstGeom prst="rect">
                <a:avLst/>
              </a:prstGeom>
            </p:spPr>
          </p:pic>
          <p:pic>
            <p:nvPicPr>
              <p:cNvPr id="27" name="图片 26"/>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5765" y="3805013"/>
            <a:ext cx="5200469" cy="6688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隶书" panose="02010509060101010101" pitchFamily="49" charset="-122"/>
                <a:ea typeface="隶书" panose="02010509060101010101" pitchFamily="49" charset="-122"/>
              </a:rPr>
              <a:t>标题文字添加此处</a:t>
            </a:r>
            <a:endParaRPr lang="zh-CN" altLang="en-US" sz="3600" b="1" dirty="0">
              <a:latin typeface="隶书" panose="02010509060101010101" pitchFamily="49" charset="-122"/>
              <a:ea typeface="隶书" panose="02010509060101010101" pitchFamily="49" charset="-122"/>
            </a:endParaRPr>
          </a:p>
        </p:txBody>
      </p:sp>
      <p:sp>
        <p:nvSpPr>
          <p:cNvPr id="4" name="文本框 3"/>
          <p:cNvSpPr txBox="1"/>
          <p:nvPr/>
        </p:nvSpPr>
        <p:spPr>
          <a:xfrm>
            <a:off x="3178627" y="4832449"/>
            <a:ext cx="5834744" cy="876715"/>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zh-CN" altLang="en-US" sz="1400" dirty="0">
                <a:latin typeface="隶书" panose="02010509060101010101" pitchFamily="49" charset="-122"/>
                <a:ea typeface="隶书" panose="02010509060101010101" pitchFamily="49" charset="-122"/>
                <a:cs typeface="Leelawadee UI Semilight" panose="020B0604020202020204" pitchFamily="34" charset="-34"/>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cs typeface="Leelawadee UI Semilight" panose="020B0604020202020204" pitchFamily="34" charset="-34"/>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5126277" y="1106946"/>
            <a:ext cx="2347950" cy="2698067"/>
            <a:chOff x="5126277" y="1106946"/>
            <a:chExt cx="2347950" cy="2698067"/>
          </a:xfrm>
        </p:grpSpPr>
        <p:pic>
          <p:nvPicPr>
            <p:cNvPr id="6" name="图片 5"/>
            <p:cNvPicPr>
              <a:picLocks noChangeAspect="1"/>
            </p:cNvPicPr>
            <p:nvPr/>
          </p:nvPicPr>
          <p:blipFill>
            <a:blip r:embed="rId1"/>
            <a:stretch>
              <a:fillRect/>
            </a:stretch>
          </p:blipFill>
          <p:spPr>
            <a:xfrm>
              <a:off x="5126277" y="1106946"/>
              <a:ext cx="2347950" cy="2698067"/>
            </a:xfrm>
            <a:prstGeom prst="rect">
              <a:avLst/>
            </a:prstGeom>
          </p:spPr>
        </p:pic>
        <p:sp>
          <p:nvSpPr>
            <p:cNvPr id="7" name="矩形 6"/>
            <p:cNvSpPr/>
            <p:nvPr/>
          </p:nvSpPr>
          <p:spPr>
            <a:xfrm>
              <a:off x="5872165" y="1859699"/>
              <a:ext cx="1475377"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latin typeface="+mn-ea"/>
                </a:rPr>
                <a:t>02</a:t>
              </a:r>
              <a:endParaRPr lang="zh-CN" altLang="en-US" sz="3600" b="1" dirty="0">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4560890" y="2325242"/>
            <a:ext cx="3109910" cy="2848868"/>
            <a:chOff x="3096" y="1669"/>
            <a:chExt cx="1513" cy="1386"/>
          </a:xfrm>
          <a:solidFill>
            <a:schemeClr val="tx1"/>
          </a:solidFill>
        </p:grpSpPr>
        <p:sp>
          <p:nvSpPr>
            <p:cNvPr id="5" name="Freeform 5"/>
            <p:cNvSpPr>
              <a:spLocks noEditPoints="1"/>
            </p:cNvSpPr>
            <p:nvPr/>
          </p:nvSpPr>
          <p:spPr bwMode="auto">
            <a:xfrm>
              <a:off x="3096" y="1669"/>
              <a:ext cx="1513" cy="1360"/>
            </a:xfrm>
            <a:custGeom>
              <a:avLst/>
              <a:gdLst>
                <a:gd name="T0" fmla="*/ 119 w 421"/>
                <a:gd name="T1" fmla="*/ 36 h 378"/>
                <a:gd name="T2" fmla="*/ 216 w 421"/>
                <a:gd name="T3" fmla="*/ 377 h 378"/>
                <a:gd name="T4" fmla="*/ 393 w 421"/>
                <a:gd name="T5" fmla="*/ 264 h 378"/>
                <a:gd name="T6" fmla="*/ 392 w 421"/>
                <a:gd name="T7" fmla="*/ 205 h 378"/>
                <a:gd name="T8" fmla="*/ 339 w 421"/>
                <a:gd name="T9" fmla="*/ 191 h 378"/>
                <a:gd name="T10" fmla="*/ 364 w 421"/>
                <a:gd name="T11" fmla="*/ 107 h 378"/>
                <a:gd name="T12" fmla="*/ 103 w 421"/>
                <a:gd name="T13" fmla="*/ 216 h 378"/>
                <a:gd name="T14" fmla="*/ 192 w 421"/>
                <a:gd name="T15" fmla="*/ 159 h 378"/>
                <a:gd name="T16" fmla="*/ 229 w 421"/>
                <a:gd name="T17" fmla="*/ 223 h 378"/>
                <a:gd name="T18" fmla="*/ 104 w 421"/>
                <a:gd name="T19" fmla="*/ 224 h 378"/>
                <a:gd name="T20" fmla="*/ 223 w 421"/>
                <a:gd name="T21" fmla="*/ 149 h 378"/>
                <a:gd name="T22" fmla="*/ 118 w 421"/>
                <a:gd name="T23" fmla="*/ 129 h 378"/>
                <a:gd name="T24" fmla="*/ 203 w 421"/>
                <a:gd name="T25" fmla="*/ 28 h 378"/>
                <a:gd name="T26" fmla="*/ 216 w 421"/>
                <a:gd name="T27" fmla="*/ 28 h 378"/>
                <a:gd name="T28" fmla="*/ 235 w 421"/>
                <a:gd name="T29" fmla="*/ 148 h 378"/>
                <a:gd name="T30" fmla="*/ 208 w 421"/>
                <a:gd name="T31" fmla="*/ 235 h 378"/>
                <a:gd name="T32" fmla="*/ 230 w 421"/>
                <a:gd name="T33" fmla="*/ 277 h 378"/>
                <a:gd name="T34" fmla="*/ 128 w 421"/>
                <a:gd name="T35" fmla="*/ 292 h 378"/>
                <a:gd name="T36" fmla="*/ 208 w 421"/>
                <a:gd name="T37" fmla="*/ 235 h 378"/>
                <a:gd name="T38" fmla="*/ 230 w 421"/>
                <a:gd name="T39" fmla="*/ 289 h 378"/>
                <a:gd name="T40" fmla="*/ 135 w 421"/>
                <a:gd name="T41" fmla="*/ 303 h 378"/>
                <a:gd name="T42" fmla="*/ 191 w 421"/>
                <a:gd name="T43" fmla="*/ 363 h 378"/>
                <a:gd name="T44" fmla="*/ 123 w 421"/>
                <a:gd name="T45" fmla="*/ 307 h 378"/>
                <a:gd name="T46" fmla="*/ 242 w 421"/>
                <a:gd name="T47" fmla="*/ 289 h 378"/>
                <a:gd name="T48" fmla="*/ 240 w 421"/>
                <a:gd name="T49" fmla="*/ 361 h 378"/>
                <a:gd name="T50" fmla="*/ 242 w 421"/>
                <a:gd name="T51" fmla="*/ 277 h 378"/>
                <a:gd name="T52" fmla="*/ 327 w 421"/>
                <a:gd name="T53" fmla="*/ 228 h 378"/>
                <a:gd name="T54" fmla="*/ 242 w 421"/>
                <a:gd name="T55" fmla="*/ 277 h 378"/>
                <a:gd name="T56" fmla="*/ 236 w 421"/>
                <a:gd name="T57" fmla="*/ 160 h 378"/>
                <a:gd name="T58" fmla="*/ 327 w 421"/>
                <a:gd name="T59" fmla="*/ 196 h 378"/>
                <a:gd name="T60" fmla="*/ 241 w 421"/>
                <a:gd name="T61" fmla="*/ 222 h 378"/>
                <a:gd name="T62" fmla="*/ 322 w 421"/>
                <a:gd name="T63" fmla="*/ 121 h 378"/>
                <a:gd name="T64" fmla="*/ 309 w 421"/>
                <a:gd name="T65" fmla="*/ 53 h 378"/>
                <a:gd name="T66" fmla="*/ 100 w 421"/>
                <a:gd name="T67" fmla="*/ 62 h 378"/>
                <a:gd name="T68" fmla="*/ 116 w 421"/>
                <a:gd name="T69" fmla="*/ 105 h 378"/>
                <a:gd name="T70" fmla="*/ 64 w 421"/>
                <a:gd name="T71" fmla="*/ 97 h 378"/>
                <a:gd name="T72" fmla="*/ 56 w 421"/>
                <a:gd name="T73" fmla="*/ 107 h 378"/>
                <a:gd name="T74" fmla="*/ 91 w 421"/>
                <a:gd name="T75" fmla="*/ 222 h 378"/>
                <a:gd name="T76" fmla="*/ 21 w 421"/>
                <a:gd name="T77" fmla="*/ 213 h 378"/>
                <a:gd name="T78" fmla="*/ 32 w 421"/>
                <a:gd name="T79" fmla="*/ 263 h 378"/>
                <a:gd name="T80" fmla="*/ 93 w 421"/>
                <a:gd name="T81" fmla="*/ 235 h 378"/>
                <a:gd name="T82" fmla="*/ 74 w 421"/>
                <a:gd name="T83" fmla="*/ 316 h 378"/>
                <a:gd name="T84" fmla="*/ 265 w 421"/>
                <a:gd name="T85" fmla="*/ 360 h 378"/>
                <a:gd name="T86" fmla="*/ 349 w 421"/>
                <a:gd name="T87" fmla="*/ 312 h 378"/>
                <a:gd name="T88" fmla="*/ 357 w 421"/>
                <a:gd name="T89" fmla="*/ 303 h 378"/>
                <a:gd name="T90" fmla="*/ 339 w 421"/>
                <a:gd name="T91" fmla="*/ 226 h 378"/>
                <a:gd name="T92" fmla="*/ 389 w 421"/>
                <a:gd name="T93" fmla="*/ 23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1" h="378">
                  <a:moveTo>
                    <a:pt x="340" y="60"/>
                  </a:moveTo>
                  <a:cubicBezTo>
                    <a:pt x="280" y="7"/>
                    <a:pt x="189" y="0"/>
                    <a:pt x="119" y="36"/>
                  </a:cubicBezTo>
                  <a:cubicBezTo>
                    <a:pt x="47" y="73"/>
                    <a:pt x="0" y="153"/>
                    <a:pt x="12" y="234"/>
                  </a:cubicBezTo>
                  <a:cubicBezTo>
                    <a:pt x="25" y="327"/>
                    <a:pt x="132" y="375"/>
                    <a:pt x="216" y="377"/>
                  </a:cubicBezTo>
                  <a:cubicBezTo>
                    <a:pt x="255" y="378"/>
                    <a:pt x="290" y="369"/>
                    <a:pt x="323" y="348"/>
                  </a:cubicBezTo>
                  <a:cubicBezTo>
                    <a:pt x="357" y="328"/>
                    <a:pt x="378" y="300"/>
                    <a:pt x="393" y="264"/>
                  </a:cubicBezTo>
                  <a:cubicBezTo>
                    <a:pt x="421" y="195"/>
                    <a:pt x="395" y="109"/>
                    <a:pt x="340" y="60"/>
                  </a:cubicBezTo>
                  <a:close/>
                  <a:moveTo>
                    <a:pt x="392" y="205"/>
                  </a:moveTo>
                  <a:cubicBezTo>
                    <a:pt x="375" y="209"/>
                    <a:pt x="357" y="212"/>
                    <a:pt x="340" y="214"/>
                  </a:cubicBezTo>
                  <a:cubicBezTo>
                    <a:pt x="340" y="207"/>
                    <a:pt x="339" y="199"/>
                    <a:pt x="339" y="191"/>
                  </a:cubicBezTo>
                  <a:cubicBezTo>
                    <a:pt x="337" y="171"/>
                    <a:pt x="333" y="151"/>
                    <a:pt x="326" y="132"/>
                  </a:cubicBezTo>
                  <a:cubicBezTo>
                    <a:pt x="340" y="125"/>
                    <a:pt x="352" y="116"/>
                    <a:pt x="364" y="107"/>
                  </a:cubicBezTo>
                  <a:cubicBezTo>
                    <a:pt x="382" y="136"/>
                    <a:pt x="392" y="172"/>
                    <a:pt x="392" y="205"/>
                  </a:cubicBezTo>
                  <a:close/>
                  <a:moveTo>
                    <a:pt x="103" y="216"/>
                  </a:moveTo>
                  <a:cubicBezTo>
                    <a:pt x="102" y="189"/>
                    <a:pt x="105" y="165"/>
                    <a:pt x="114" y="141"/>
                  </a:cubicBezTo>
                  <a:cubicBezTo>
                    <a:pt x="139" y="150"/>
                    <a:pt x="165" y="156"/>
                    <a:pt x="192" y="159"/>
                  </a:cubicBezTo>
                  <a:cubicBezTo>
                    <a:pt x="203" y="161"/>
                    <a:pt x="213" y="161"/>
                    <a:pt x="224" y="161"/>
                  </a:cubicBezTo>
                  <a:cubicBezTo>
                    <a:pt x="226" y="181"/>
                    <a:pt x="228" y="202"/>
                    <a:pt x="229" y="223"/>
                  </a:cubicBezTo>
                  <a:cubicBezTo>
                    <a:pt x="222" y="223"/>
                    <a:pt x="215" y="223"/>
                    <a:pt x="208" y="223"/>
                  </a:cubicBezTo>
                  <a:cubicBezTo>
                    <a:pt x="173" y="224"/>
                    <a:pt x="138" y="225"/>
                    <a:pt x="104" y="224"/>
                  </a:cubicBezTo>
                  <a:cubicBezTo>
                    <a:pt x="103" y="221"/>
                    <a:pt x="103" y="219"/>
                    <a:pt x="103" y="216"/>
                  </a:cubicBezTo>
                  <a:close/>
                  <a:moveTo>
                    <a:pt x="223" y="149"/>
                  </a:moveTo>
                  <a:cubicBezTo>
                    <a:pt x="209" y="149"/>
                    <a:pt x="196" y="148"/>
                    <a:pt x="183" y="146"/>
                  </a:cubicBezTo>
                  <a:cubicBezTo>
                    <a:pt x="161" y="142"/>
                    <a:pt x="139" y="137"/>
                    <a:pt x="118" y="129"/>
                  </a:cubicBezTo>
                  <a:cubicBezTo>
                    <a:pt x="121" y="123"/>
                    <a:pt x="124" y="117"/>
                    <a:pt x="127" y="111"/>
                  </a:cubicBezTo>
                  <a:cubicBezTo>
                    <a:pt x="145" y="78"/>
                    <a:pt x="170" y="47"/>
                    <a:pt x="203" y="28"/>
                  </a:cubicBezTo>
                  <a:cubicBezTo>
                    <a:pt x="212" y="68"/>
                    <a:pt x="218" y="108"/>
                    <a:pt x="223" y="149"/>
                  </a:cubicBezTo>
                  <a:close/>
                  <a:moveTo>
                    <a:pt x="216" y="28"/>
                  </a:moveTo>
                  <a:cubicBezTo>
                    <a:pt x="262" y="46"/>
                    <a:pt x="294" y="82"/>
                    <a:pt x="312" y="126"/>
                  </a:cubicBezTo>
                  <a:cubicBezTo>
                    <a:pt x="287" y="138"/>
                    <a:pt x="261" y="145"/>
                    <a:pt x="235" y="148"/>
                  </a:cubicBezTo>
                  <a:cubicBezTo>
                    <a:pt x="230" y="108"/>
                    <a:pt x="224" y="68"/>
                    <a:pt x="216" y="28"/>
                  </a:cubicBezTo>
                  <a:close/>
                  <a:moveTo>
                    <a:pt x="208" y="235"/>
                  </a:moveTo>
                  <a:cubicBezTo>
                    <a:pt x="215" y="235"/>
                    <a:pt x="222" y="235"/>
                    <a:pt x="229" y="235"/>
                  </a:cubicBezTo>
                  <a:cubicBezTo>
                    <a:pt x="230" y="249"/>
                    <a:pt x="230" y="263"/>
                    <a:pt x="230" y="277"/>
                  </a:cubicBezTo>
                  <a:cubicBezTo>
                    <a:pt x="227" y="277"/>
                    <a:pt x="223" y="277"/>
                    <a:pt x="220" y="277"/>
                  </a:cubicBezTo>
                  <a:cubicBezTo>
                    <a:pt x="190" y="278"/>
                    <a:pt x="158" y="283"/>
                    <a:pt x="128" y="292"/>
                  </a:cubicBezTo>
                  <a:cubicBezTo>
                    <a:pt x="117" y="275"/>
                    <a:pt x="109" y="256"/>
                    <a:pt x="105" y="236"/>
                  </a:cubicBezTo>
                  <a:cubicBezTo>
                    <a:pt x="139" y="237"/>
                    <a:pt x="174" y="236"/>
                    <a:pt x="208" y="235"/>
                  </a:cubicBezTo>
                  <a:close/>
                  <a:moveTo>
                    <a:pt x="220" y="289"/>
                  </a:moveTo>
                  <a:cubicBezTo>
                    <a:pt x="223" y="289"/>
                    <a:pt x="227" y="289"/>
                    <a:pt x="230" y="289"/>
                  </a:cubicBezTo>
                  <a:cubicBezTo>
                    <a:pt x="230" y="314"/>
                    <a:pt x="230" y="339"/>
                    <a:pt x="228" y="364"/>
                  </a:cubicBezTo>
                  <a:cubicBezTo>
                    <a:pt x="191" y="355"/>
                    <a:pt x="158" y="333"/>
                    <a:pt x="135" y="303"/>
                  </a:cubicBezTo>
                  <a:cubicBezTo>
                    <a:pt x="163" y="294"/>
                    <a:pt x="192" y="290"/>
                    <a:pt x="220" y="289"/>
                  </a:cubicBezTo>
                  <a:close/>
                  <a:moveTo>
                    <a:pt x="191" y="363"/>
                  </a:moveTo>
                  <a:cubicBezTo>
                    <a:pt x="154" y="359"/>
                    <a:pt x="116" y="346"/>
                    <a:pt x="85" y="324"/>
                  </a:cubicBezTo>
                  <a:cubicBezTo>
                    <a:pt x="97" y="317"/>
                    <a:pt x="109" y="312"/>
                    <a:pt x="123" y="307"/>
                  </a:cubicBezTo>
                  <a:cubicBezTo>
                    <a:pt x="140" y="331"/>
                    <a:pt x="164" y="351"/>
                    <a:pt x="191" y="363"/>
                  </a:cubicBezTo>
                  <a:close/>
                  <a:moveTo>
                    <a:pt x="242" y="289"/>
                  </a:moveTo>
                  <a:cubicBezTo>
                    <a:pt x="263" y="290"/>
                    <a:pt x="284" y="292"/>
                    <a:pt x="304" y="297"/>
                  </a:cubicBezTo>
                  <a:cubicBezTo>
                    <a:pt x="288" y="324"/>
                    <a:pt x="269" y="346"/>
                    <a:pt x="240" y="361"/>
                  </a:cubicBezTo>
                  <a:cubicBezTo>
                    <a:pt x="242" y="337"/>
                    <a:pt x="242" y="313"/>
                    <a:pt x="242" y="289"/>
                  </a:cubicBezTo>
                  <a:close/>
                  <a:moveTo>
                    <a:pt x="242" y="277"/>
                  </a:moveTo>
                  <a:cubicBezTo>
                    <a:pt x="242" y="263"/>
                    <a:pt x="242" y="248"/>
                    <a:pt x="241" y="234"/>
                  </a:cubicBezTo>
                  <a:cubicBezTo>
                    <a:pt x="270" y="233"/>
                    <a:pt x="299" y="231"/>
                    <a:pt x="327" y="228"/>
                  </a:cubicBezTo>
                  <a:cubicBezTo>
                    <a:pt x="325" y="248"/>
                    <a:pt x="320" y="266"/>
                    <a:pt x="310" y="286"/>
                  </a:cubicBezTo>
                  <a:cubicBezTo>
                    <a:pt x="288" y="280"/>
                    <a:pt x="265" y="278"/>
                    <a:pt x="242" y="277"/>
                  </a:cubicBezTo>
                  <a:close/>
                  <a:moveTo>
                    <a:pt x="241" y="222"/>
                  </a:moveTo>
                  <a:cubicBezTo>
                    <a:pt x="240" y="201"/>
                    <a:pt x="238" y="181"/>
                    <a:pt x="236" y="160"/>
                  </a:cubicBezTo>
                  <a:cubicBezTo>
                    <a:pt x="263" y="157"/>
                    <a:pt x="291" y="149"/>
                    <a:pt x="316" y="137"/>
                  </a:cubicBezTo>
                  <a:cubicBezTo>
                    <a:pt x="322" y="156"/>
                    <a:pt x="326" y="176"/>
                    <a:pt x="327" y="196"/>
                  </a:cubicBezTo>
                  <a:cubicBezTo>
                    <a:pt x="327" y="203"/>
                    <a:pt x="328" y="209"/>
                    <a:pt x="327" y="216"/>
                  </a:cubicBezTo>
                  <a:cubicBezTo>
                    <a:pt x="299" y="219"/>
                    <a:pt x="270" y="221"/>
                    <a:pt x="241" y="222"/>
                  </a:cubicBezTo>
                  <a:close/>
                  <a:moveTo>
                    <a:pt x="357" y="97"/>
                  </a:moveTo>
                  <a:cubicBezTo>
                    <a:pt x="346" y="106"/>
                    <a:pt x="334" y="114"/>
                    <a:pt x="322" y="121"/>
                  </a:cubicBezTo>
                  <a:cubicBezTo>
                    <a:pt x="307" y="81"/>
                    <a:pt x="280" y="48"/>
                    <a:pt x="243" y="27"/>
                  </a:cubicBezTo>
                  <a:cubicBezTo>
                    <a:pt x="266" y="32"/>
                    <a:pt x="287" y="41"/>
                    <a:pt x="309" y="53"/>
                  </a:cubicBezTo>
                  <a:cubicBezTo>
                    <a:pt x="327" y="64"/>
                    <a:pt x="344" y="79"/>
                    <a:pt x="357" y="97"/>
                  </a:cubicBezTo>
                  <a:close/>
                  <a:moveTo>
                    <a:pt x="100" y="62"/>
                  </a:moveTo>
                  <a:cubicBezTo>
                    <a:pt x="125" y="44"/>
                    <a:pt x="152" y="34"/>
                    <a:pt x="180" y="29"/>
                  </a:cubicBezTo>
                  <a:cubicBezTo>
                    <a:pt x="153" y="48"/>
                    <a:pt x="132" y="76"/>
                    <a:pt x="116" y="105"/>
                  </a:cubicBezTo>
                  <a:cubicBezTo>
                    <a:pt x="113" y="112"/>
                    <a:pt x="110" y="118"/>
                    <a:pt x="107" y="125"/>
                  </a:cubicBezTo>
                  <a:cubicBezTo>
                    <a:pt x="92" y="118"/>
                    <a:pt x="77" y="109"/>
                    <a:pt x="64" y="97"/>
                  </a:cubicBezTo>
                  <a:cubicBezTo>
                    <a:pt x="74" y="84"/>
                    <a:pt x="87" y="72"/>
                    <a:pt x="100" y="62"/>
                  </a:cubicBezTo>
                  <a:close/>
                  <a:moveTo>
                    <a:pt x="56" y="107"/>
                  </a:moveTo>
                  <a:cubicBezTo>
                    <a:pt x="71" y="119"/>
                    <a:pt x="86" y="129"/>
                    <a:pt x="103" y="136"/>
                  </a:cubicBezTo>
                  <a:cubicBezTo>
                    <a:pt x="93" y="163"/>
                    <a:pt x="90" y="191"/>
                    <a:pt x="91" y="222"/>
                  </a:cubicBezTo>
                  <a:cubicBezTo>
                    <a:pt x="91" y="223"/>
                    <a:pt x="91" y="223"/>
                    <a:pt x="91" y="223"/>
                  </a:cubicBezTo>
                  <a:cubicBezTo>
                    <a:pt x="68" y="221"/>
                    <a:pt x="44" y="218"/>
                    <a:pt x="21" y="213"/>
                  </a:cubicBezTo>
                  <a:cubicBezTo>
                    <a:pt x="20" y="176"/>
                    <a:pt x="34" y="138"/>
                    <a:pt x="56" y="107"/>
                  </a:cubicBezTo>
                  <a:close/>
                  <a:moveTo>
                    <a:pt x="32" y="263"/>
                  </a:moveTo>
                  <a:cubicBezTo>
                    <a:pt x="27" y="251"/>
                    <a:pt x="23" y="238"/>
                    <a:pt x="22" y="226"/>
                  </a:cubicBezTo>
                  <a:cubicBezTo>
                    <a:pt x="45" y="231"/>
                    <a:pt x="69" y="233"/>
                    <a:pt x="93" y="235"/>
                  </a:cubicBezTo>
                  <a:cubicBezTo>
                    <a:pt x="96" y="257"/>
                    <a:pt x="104" y="278"/>
                    <a:pt x="116" y="297"/>
                  </a:cubicBezTo>
                  <a:cubicBezTo>
                    <a:pt x="101" y="302"/>
                    <a:pt x="87" y="308"/>
                    <a:pt x="74" y="316"/>
                  </a:cubicBezTo>
                  <a:cubicBezTo>
                    <a:pt x="57" y="302"/>
                    <a:pt x="42" y="284"/>
                    <a:pt x="32" y="263"/>
                  </a:cubicBezTo>
                  <a:close/>
                  <a:moveTo>
                    <a:pt x="265" y="360"/>
                  </a:moveTo>
                  <a:cubicBezTo>
                    <a:pt x="287" y="344"/>
                    <a:pt x="303" y="324"/>
                    <a:pt x="316" y="300"/>
                  </a:cubicBezTo>
                  <a:cubicBezTo>
                    <a:pt x="327" y="303"/>
                    <a:pt x="338" y="307"/>
                    <a:pt x="349" y="312"/>
                  </a:cubicBezTo>
                  <a:cubicBezTo>
                    <a:pt x="326" y="336"/>
                    <a:pt x="297" y="352"/>
                    <a:pt x="265" y="360"/>
                  </a:cubicBezTo>
                  <a:close/>
                  <a:moveTo>
                    <a:pt x="357" y="303"/>
                  </a:moveTo>
                  <a:cubicBezTo>
                    <a:pt x="346" y="297"/>
                    <a:pt x="334" y="293"/>
                    <a:pt x="322" y="289"/>
                  </a:cubicBezTo>
                  <a:cubicBezTo>
                    <a:pt x="332" y="268"/>
                    <a:pt x="338" y="248"/>
                    <a:pt x="339" y="226"/>
                  </a:cubicBezTo>
                  <a:cubicBezTo>
                    <a:pt x="357" y="224"/>
                    <a:pt x="374" y="221"/>
                    <a:pt x="392" y="218"/>
                  </a:cubicBezTo>
                  <a:cubicBezTo>
                    <a:pt x="391" y="223"/>
                    <a:pt x="390" y="229"/>
                    <a:pt x="389" y="234"/>
                  </a:cubicBezTo>
                  <a:cubicBezTo>
                    <a:pt x="384" y="261"/>
                    <a:pt x="372" y="284"/>
                    <a:pt x="357"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3135" y="1781"/>
              <a:ext cx="248" cy="302"/>
            </a:xfrm>
            <a:custGeom>
              <a:avLst/>
              <a:gdLst>
                <a:gd name="T0" fmla="*/ 10 w 69"/>
                <a:gd name="T1" fmla="*/ 79 h 84"/>
                <a:gd name="T2" fmla="*/ 64 w 69"/>
                <a:gd name="T3" fmla="*/ 10 h 84"/>
                <a:gd name="T4" fmla="*/ 58 w 69"/>
                <a:gd name="T5" fmla="*/ 4 h 84"/>
                <a:gd name="T6" fmla="*/ 2 w 69"/>
                <a:gd name="T7" fmla="*/ 74 h 84"/>
                <a:gd name="T8" fmla="*/ 10 w 69"/>
                <a:gd name="T9" fmla="*/ 79 h 84"/>
              </a:gdLst>
              <a:ahLst/>
              <a:cxnLst>
                <a:cxn ang="0">
                  <a:pos x="T0" y="T1"/>
                </a:cxn>
                <a:cxn ang="0">
                  <a:pos x="T2" y="T3"/>
                </a:cxn>
                <a:cxn ang="0">
                  <a:pos x="T4" y="T5"/>
                </a:cxn>
                <a:cxn ang="0">
                  <a:pos x="T6" y="T7"/>
                </a:cxn>
                <a:cxn ang="0">
                  <a:pos x="T8" y="T9"/>
                </a:cxn>
              </a:cxnLst>
              <a:rect l="0" t="0" r="r" b="b"/>
              <a:pathLst>
                <a:path w="69" h="84">
                  <a:moveTo>
                    <a:pt x="10" y="79"/>
                  </a:moveTo>
                  <a:cubicBezTo>
                    <a:pt x="24" y="53"/>
                    <a:pt x="42" y="30"/>
                    <a:pt x="64" y="10"/>
                  </a:cubicBezTo>
                  <a:cubicBezTo>
                    <a:pt x="69" y="6"/>
                    <a:pt x="62" y="0"/>
                    <a:pt x="58" y="4"/>
                  </a:cubicBezTo>
                  <a:cubicBezTo>
                    <a:pt x="35" y="24"/>
                    <a:pt x="17" y="47"/>
                    <a:pt x="2" y="74"/>
                  </a:cubicBezTo>
                  <a:cubicBezTo>
                    <a:pt x="0" y="79"/>
                    <a:pt x="7" y="84"/>
                    <a:pt x="1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3135" y="1817"/>
              <a:ext cx="122" cy="147"/>
            </a:xfrm>
            <a:custGeom>
              <a:avLst/>
              <a:gdLst>
                <a:gd name="T0" fmla="*/ 11 w 34"/>
                <a:gd name="T1" fmla="*/ 36 h 41"/>
                <a:gd name="T2" fmla="*/ 30 w 34"/>
                <a:gd name="T3" fmla="*/ 10 h 41"/>
                <a:gd name="T4" fmla="*/ 24 w 34"/>
                <a:gd name="T5" fmla="*/ 4 h 41"/>
                <a:gd name="T6" fmla="*/ 3 w 34"/>
                <a:gd name="T7" fmla="*/ 32 h 41"/>
                <a:gd name="T8" fmla="*/ 11 w 34"/>
                <a:gd name="T9" fmla="*/ 36 h 41"/>
              </a:gdLst>
              <a:ahLst/>
              <a:cxnLst>
                <a:cxn ang="0">
                  <a:pos x="T0" y="T1"/>
                </a:cxn>
                <a:cxn ang="0">
                  <a:pos x="T2" y="T3"/>
                </a:cxn>
                <a:cxn ang="0">
                  <a:pos x="T4" y="T5"/>
                </a:cxn>
                <a:cxn ang="0">
                  <a:pos x="T6" y="T7"/>
                </a:cxn>
                <a:cxn ang="0">
                  <a:pos x="T8" y="T9"/>
                </a:cxn>
              </a:cxnLst>
              <a:rect l="0" t="0" r="r" b="b"/>
              <a:pathLst>
                <a:path w="34" h="41">
                  <a:moveTo>
                    <a:pt x="11" y="36"/>
                  </a:moveTo>
                  <a:cubicBezTo>
                    <a:pt x="16" y="27"/>
                    <a:pt x="22" y="18"/>
                    <a:pt x="30" y="10"/>
                  </a:cubicBezTo>
                  <a:cubicBezTo>
                    <a:pt x="34" y="6"/>
                    <a:pt x="28" y="0"/>
                    <a:pt x="24" y="4"/>
                  </a:cubicBezTo>
                  <a:cubicBezTo>
                    <a:pt x="15" y="12"/>
                    <a:pt x="9" y="21"/>
                    <a:pt x="3" y="32"/>
                  </a:cubicBezTo>
                  <a:cubicBezTo>
                    <a:pt x="0" y="37"/>
                    <a:pt x="8" y="41"/>
                    <a:pt x="1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4182" y="2846"/>
              <a:ext cx="276" cy="209"/>
            </a:xfrm>
            <a:custGeom>
              <a:avLst/>
              <a:gdLst>
                <a:gd name="T0" fmla="*/ 67 w 77"/>
                <a:gd name="T1" fmla="*/ 5 h 58"/>
                <a:gd name="T2" fmla="*/ 6 w 77"/>
                <a:gd name="T3" fmla="*/ 47 h 58"/>
                <a:gd name="T4" fmla="*/ 8 w 77"/>
                <a:gd name="T5" fmla="*/ 56 h 58"/>
                <a:gd name="T6" fmla="*/ 73 w 77"/>
                <a:gd name="T7" fmla="*/ 11 h 58"/>
                <a:gd name="T8" fmla="*/ 67 w 77"/>
                <a:gd name="T9" fmla="*/ 5 h 58"/>
              </a:gdLst>
              <a:ahLst/>
              <a:cxnLst>
                <a:cxn ang="0">
                  <a:pos x="T0" y="T1"/>
                </a:cxn>
                <a:cxn ang="0">
                  <a:pos x="T2" y="T3"/>
                </a:cxn>
                <a:cxn ang="0">
                  <a:pos x="T4" y="T5"/>
                </a:cxn>
                <a:cxn ang="0">
                  <a:pos x="T6" y="T7"/>
                </a:cxn>
                <a:cxn ang="0">
                  <a:pos x="T8" y="T9"/>
                </a:cxn>
              </a:cxnLst>
              <a:rect l="0" t="0" r="r" b="b"/>
              <a:pathLst>
                <a:path w="77" h="58">
                  <a:moveTo>
                    <a:pt x="67" y="5"/>
                  </a:moveTo>
                  <a:cubicBezTo>
                    <a:pt x="50" y="24"/>
                    <a:pt x="30" y="39"/>
                    <a:pt x="6" y="47"/>
                  </a:cubicBezTo>
                  <a:cubicBezTo>
                    <a:pt x="0" y="49"/>
                    <a:pt x="2" y="58"/>
                    <a:pt x="8" y="56"/>
                  </a:cubicBezTo>
                  <a:cubicBezTo>
                    <a:pt x="33" y="47"/>
                    <a:pt x="55" y="32"/>
                    <a:pt x="73" y="11"/>
                  </a:cubicBezTo>
                  <a:cubicBezTo>
                    <a:pt x="77" y="6"/>
                    <a:pt x="71" y="0"/>
                    <a:pt x="6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4315" y="2954"/>
              <a:ext cx="115" cy="101"/>
            </a:xfrm>
            <a:custGeom>
              <a:avLst/>
              <a:gdLst>
                <a:gd name="T0" fmla="*/ 22 w 32"/>
                <a:gd name="T1" fmla="*/ 4 h 28"/>
                <a:gd name="T2" fmla="*/ 5 w 32"/>
                <a:gd name="T3" fmla="*/ 18 h 28"/>
                <a:gd name="T4" fmla="*/ 9 w 32"/>
                <a:gd name="T5" fmla="*/ 26 h 28"/>
                <a:gd name="T6" fmla="*/ 28 w 32"/>
                <a:gd name="T7" fmla="*/ 11 h 28"/>
                <a:gd name="T8" fmla="*/ 22 w 32"/>
                <a:gd name="T9" fmla="*/ 4 h 28"/>
              </a:gdLst>
              <a:ahLst/>
              <a:cxnLst>
                <a:cxn ang="0">
                  <a:pos x="T0" y="T1"/>
                </a:cxn>
                <a:cxn ang="0">
                  <a:pos x="T2" y="T3"/>
                </a:cxn>
                <a:cxn ang="0">
                  <a:pos x="T4" y="T5"/>
                </a:cxn>
                <a:cxn ang="0">
                  <a:pos x="T6" y="T7"/>
                </a:cxn>
                <a:cxn ang="0">
                  <a:pos x="T8" y="T9"/>
                </a:cxn>
              </a:cxnLst>
              <a:rect l="0" t="0" r="r" b="b"/>
              <a:pathLst>
                <a:path w="32" h="28">
                  <a:moveTo>
                    <a:pt x="22" y="4"/>
                  </a:moveTo>
                  <a:cubicBezTo>
                    <a:pt x="17" y="10"/>
                    <a:pt x="11" y="15"/>
                    <a:pt x="5" y="18"/>
                  </a:cubicBezTo>
                  <a:cubicBezTo>
                    <a:pt x="0" y="20"/>
                    <a:pt x="4" y="28"/>
                    <a:pt x="9" y="26"/>
                  </a:cubicBezTo>
                  <a:cubicBezTo>
                    <a:pt x="17" y="22"/>
                    <a:pt x="23" y="17"/>
                    <a:pt x="28" y="11"/>
                  </a:cubicBezTo>
                  <a:cubicBezTo>
                    <a:pt x="32" y="6"/>
                    <a:pt x="26"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7860495" y="1903806"/>
            <a:ext cx="3207323" cy="927718"/>
            <a:chOff x="7325359" y="2384859"/>
            <a:chExt cx="3207323" cy="927718"/>
          </a:xfrm>
        </p:grpSpPr>
        <p:sp>
          <p:nvSpPr>
            <p:cNvPr id="39" name="矩形 38"/>
            <p:cNvSpPr/>
            <p:nvPr/>
          </p:nvSpPr>
          <p:spPr>
            <a:xfrm>
              <a:off x="7325359" y="2737483"/>
              <a:ext cx="3207323"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40" name="矩形 3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41" name="组合 40"/>
          <p:cNvGrpSpPr/>
          <p:nvPr/>
        </p:nvGrpSpPr>
        <p:grpSpPr>
          <a:xfrm>
            <a:off x="7860495" y="3265565"/>
            <a:ext cx="3207323" cy="927718"/>
            <a:chOff x="7325359" y="2384859"/>
            <a:chExt cx="3207323" cy="927718"/>
          </a:xfrm>
        </p:grpSpPr>
        <p:sp>
          <p:nvSpPr>
            <p:cNvPr id="42" name="矩形 41"/>
            <p:cNvSpPr/>
            <p:nvPr/>
          </p:nvSpPr>
          <p:spPr>
            <a:xfrm>
              <a:off x="7325359" y="2737483"/>
              <a:ext cx="3207323"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43" name="矩形 4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44" name="组合 43"/>
          <p:cNvGrpSpPr/>
          <p:nvPr/>
        </p:nvGrpSpPr>
        <p:grpSpPr>
          <a:xfrm>
            <a:off x="7860495" y="4627324"/>
            <a:ext cx="3207323" cy="927718"/>
            <a:chOff x="7325359" y="2384859"/>
            <a:chExt cx="3207323" cy="927718"/>
          </a:xfrm>
        </p:grpSpPr>
        <p:sp>
          <p:nvSpPr>
            <p:cNvPr id="45" name="矩形 44"/>
            <p:cNvSpPr/>
            <p:nvPr/>
          </p:nvSpPr>
          <p:spPr>
            <a:xfrm>
              <a:off x="7325359" y="2737483"/>
              <a:ext cx="3207323"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46" name="矩形 4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47" name="组合 46"/>
          <p:cNvGrpSpPr/>
          <p:nvPr/>
        </p:nvGrpSpPr>
        <p:grpSpPr>
          <a:xfrm>
            <a:off x="1136989" y="1903806"/>
            <a:ext cx="3207323" cy="927718"/>
            <a:chOff x="7325359" y="2384859"/>
            <a:chExt cx="3207323" cy="927718"/>
          </a:xfrm>
        </p:grpSpPr>
        <p:sp>
          <p:nvSpPr>
            <p:cNvPr id="48" name="矩形 47"/>
            <p:cNvSpPr/>
            <p:nvPr/>
          </p:nvSpPr>
          <p:spPr>
            <a:xfrm>
              <a:off x="7325359" y="2737483"/>
              <a:ext cx="3207323" cy="57509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49" name="矩形 48"/>
            <p:cNvSpPr/>
            <p:nvPr/>
          </p:nvSpPr>
          <p:spPr>
            <a:xfrm>
              <a:off x="8290708"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50" name="组合 49"/>
          <p:cNvGrpSpPr/>
          <p:nvPr/>
        </p:nvGrpSpPr>
        <p:grpSpPr>
          <a:xfrm>
            <a:off x="1136989" y="3265565"/>
            <a:ext cx="3207323" cy="927718"/>
            <a:chOff x="7325359" y="2384859"/>
            <a:chExt cx="3207323" cy="927718"/>
          </a:xfrm>
        </p:grpSpPr>
        <p:sp>
          <p:nvSpPr>
            <p:cNvPr id="51" name="矩形 50"/>
            <p:cNvSpPr/>
            <p:nvPr/>
          </p:nvSpPr>
          <p:spPr>
            <a:xfrm>
              <a:off x="7325359" y="2737483"/>
              <a:ext cx="3207323" cy="57509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52" name="矩形 51"/>
            <p:cNvSpPr/>
            <p:nvPr/>
          </p:nvSpPr>
          <p:spPr>
            <a:xfrm>
              <a:off x="8290708"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53" name="组合 52"/>
          <p:cNvGrpSpPr/>
          <p:nvPr/>
        </p:nvGrpSpPr>
        <p:grpSpPr>
          <a:xfrm>
            <a:off x="1136989" y="4627324"/>
            <a:ext cx="3207323" cy="927718"/>
            <a:chOff x="7325359" y="2384859"/>
            <a:chExt cx="3207323" cy="927718"/>
          </a:xfrm>
        </p:grpSpPr>
        <p:sp>
          <p:nvSpPr>
            <p:cNvPr id="54" name="矩形 53"/>
            <p:cNvSpPr/>
            <p:nvPr/>
          </p:nvSpPr>
          <p:spPr>
            <a:xfrm>
              <a:off x="7325359" y="2737483"/>
              <a:ext cx="3207323" cy="57509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55" name="矩形 54"/>
            <p:cNvSpPr/>
            <p:nvPr/>
          </p:nvSpPr>
          <p:spPr>
            <a:xfrm>
              <a:off x="8290708"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56" name="组合 55"/>
          <p:cNvGrpSpPr/>
          <p:nvPr/>
        </p:nvGrpSpPr>
        <p:grpSpPr>
          <a:xfrm>
            <a:off x="4044604" y="330957"/>
            <a:ext cx="3929669" cy="584775"/>
            <a:chOff x="4044604" y="330957"/>
            <a:chExt cx="3929669" cy="584775"/>
          </a:xfrm>
        </p:grpSpPr>
        <p:sp>
          <p:nvSpPr>
            <p:cNvPr id="57" name="文本框 56"/>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58" name="组合 57"/>
            <p:cNvGrpSpPr/>
            <p:nvPr/>
          </p:nvGrpSpPr>
          <p:grpSpPr>
            <a:xfrm>
              <a:off x="4044604" y="543132"/>
              <a:ext cx="3929669" cy="254000"/>
              <a:chOff x="4082782" y="2152650"/>
              <a:chExt cx="3929669" cy="254000"/>
            </a:xfrm>
          </p:grpSpPr>
          <p:pic>
            <p:nvPicPr>
              <p:cNvPr id="59" name="图片 58"/>
              <p:cNvPicPr>
                <a:picLocks noChangeAspect="1"/>
              </p:cNvPicPr>
              <p:nvPr/>
            </p:nvPicPr>
            <p:blipFill>
              <a:blip r:embed="rId1"/>
              <a:stretch>
                <a:fillRect/>
              </a:stretch>
            </p:blipFill>
            <p:spPr>
              <a:xfrm>
                <a:off x="4082782" y="2152650"/>
                <a:ext cx="317344" cy="254000"/>
              </a:xfrm>
              <a:prstGeom prst="rect">
                <a:avLst/>
              </a:prstGeom>
            </p:spPr>
          </p:pic>
          <p:pic>
            <p:nvPicPr>
              <p:cNvPr id="60" name="图片 59"/>
              <p:cNvPicPr>
                <a:picLocks noChangeAspect="1"/>
              </p:cNvPicPr>
              <p:nvPr/>
            </p:nvPicPr>
            <p:blipFill>
              <a:blip r:embed="rId1"/>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500" fill="hold"/>
                                        <p:tgtEl>
                                          <p:spTgt spid="47"/>
                                        </p:tgtEl>
                                        <p:attrNameLst>
                                          <p:attrName>ppt_x</p:attrName>
                                        </p:attrNameLst>
                                      </p:cBhvr>
                                      <p:tavLst>
                                        <p:tav tm="0">
                                          <p:val>
                                            <p:strVal val="0-#ppt_w/2"/>
                                          </p:val>
                                        </p:tav>
                                        <p:tav tm="100000">
                                          <p:val>
                                            <p:strVal val="#ppt_x"/>
                                          </p:val>
                                        </p:tav>
                                      </p:tavLst>
                                    </p:anim>
                                    <p:anim calcmode="lin" valueType="num">
                                      <p:cBhvr additive="base">
                                        <p:cTn id="15" dur="500" fill="hold"/>
                                        <p:tgtEl>
                                          <p:spTgt spid="4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0-#ppt_w/2"/>
                                          </p:val>
                                        </p:tav>
                                        <p:tav tm="100000">
                                          <p:val>
                                            <p:strVal val="#ppt_x"/>
                                          </p:val>
                                        </p:tav>
                                      </p:tavLst>
                                    </p:anim>
                                    <p:anim calcmode="lin" valueType="num">
                                      <p:cBhvr additive="base">
                                        <p:cTn id="19" dur="5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0-#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1+#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1+#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1+#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86269" y="1798135"/>
            <a:ext cx="3771004" cy="3982455"/>
          </a:xfrm>
          <a:prstGeom prst="rect">
            <a:avLst/>
          </a:prstGeom>
        </p:spPr>
      </p:pic>
      <p:grpSp>
        <p:nvGrpSpPr>
          <p:cNvPr id="6" name="组合 5"/>
          <p:cNvGrpSpPr/>
          <p:nvPr/>
        </p:nvGrpSpPr>
        <p:grpSpPr>
          <a:xfrm>
            <a:off x="7645394" y="2662869"/>
            <a:ext cx="3521588" cy="1479086"/>
            <a:chOff x="7325360" y="2384859"/>
            <a:chExt cx="3521588" cy="1479086"/>
          </a:xfrm>
        </p:grpSpPr>
        <p:sp>
          <p:nvSpPr>
            <p:cNvPr id="7" name="矩形 6"/>
            <p:cNvSpPr/>
            <p:nvPr/>
          </p:nvSpPr>
          <p:spPr>
            <a:xfrm>
              <a:off x="7325360" y="2737483"/>
              <a:ext cx="352158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9" name="组合 8"/>
          <p:cNvGrpSpPr/>
          <p:nvPr/>
        </p:nvGrpSpPr>
        <p:grpSpPr>
          <a:xfrm>
            <a:off x="1095380" y="2270582"/>
            <a:ext cx="3347416" cy="927718"/>
            <a:chOff x="7325360" y="2384859"/>
            <a:chExt cx="3347416" cy="927718"/>
          </a:xfrm>
        </p:grpSpPr>
        <p:sp>
          <p:nvSpPr>
            <p:cNvPr id="10" name="矩形 9"/>
            <p:cNvSpPr/>
            <p:nvPr/>
          </p:nvSpPr>
          <p:spPr>
            <a:xfrm>
              <a:off x="7325360" y="2737483"/>
              <a:ext cx="3347416"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2" name="组合 11"/>
          <p:cNvGrpSpPr/>
          <p:nvPr/>
        </p:nvGrpSpPr>
        <p:grpSpPr>
          <a:xfrm>
            <a:off x="1095380" y="4418696"/>
            <a:ext cx="3347416" cy="927718"/>
            <a:chOff x="7325360" y="2384859"/>
            <a:chExt cx="3347416" cy="927718"/>
          </a:xfrm>
        </p:grpSpPr>
        <p:sp>
          <p:nvSpPr>
            <p:cNvPr id="13" name="矩形 12"/>
            <p:cNvSpPr/>
            <p:nvPr/>
          </p:nvSpPr>
          <p:spPr>
            <a:xfrm>
              <a:off x="7325360" y="2737483"/>
              <a:ext cx="3347416"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5" name="组合 14"/>
          <p:cNvGrpSpPr/>
          <p:nvPr/>
        </p:nvGrpSpPr>
        <p:grpSpPr>
          <a:xfrm>
            <a:off x="4044604" y="330957"/>
            <a:ext cx="3929669" cy="584775"/>
            <a:chOff x="4044604" y="330957"/>
            <a:chExt cx="3929669" cy="584775"/>
          </a:xfrm>
        </p:grpSpPr>
        <p:sp>
          <p:nvSpPr>
            <p:cNvPr id="16" name="文本框 15"/>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17" name="组合 16"/>
            <p:cNvGrpSpPr/>
            <p:nvPr/>
          </p:nvGrpSpPr>
          <p:grpSpPr>
            <a:xfrm>
              <a:off x="4044604" y="543132"/>
              <a:ext cx="3929669" cy="254000"/>
              <a:chOff x="4082782" y="2152650"/>
              <a:chExt cx="3929669" cy="254000"/>
            </a:xfrm>
          </p:grpSpPr>
          <p:pic>
            <p:nvPicPr>
              <p:cNvPr id="18" name="图片 17"/>
              <p:cNvPicPr>
                <a:picLocks noChangeAspect="1"/>
              </p:cNvPicPr>
              <p:nvPr/>
            </p:nvPicPr>
            <p:blipFill>
              <a:blip r:embed="rId2"/>
              <a:stretch>
                <a:fillRect/>
              </a:stretch>
            </p:blipFill>
            <p:spPr>
              <a:xfrm>
                <a:off x="4082782" y="2152650"/>
                <a:ext cx="317344" cy="254000"/>
              </a:xfrm>
              <a:prstGeom prst="rect">
                <a:avLst/>
              </a:prstGeom>
            </p:spPr>
          </p:pic>
          <p:pic>
            <p:nvPicPr>
              <p:cNvPr id="19" name="图片 18"/>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22057" y="2112817"/>
            <a:ext cx="3947886" cy="3353092"/>
          </a:xfrm>
          <a:prstGeom prst="rect">
            <a:avLst/>
          </a:prstGeom>
        </p:spPr>
      </p:pic>
      <p:grpSp>
        <p:nvGrpSpPr>
          <p:cNvPr id="6" name="组合 5"/>
          <p:cNvGrpSpPr/>
          <p:nvPr/>
        </p:nvGrpSpPr>
        <p:grpSpPr>
          <a:xfrm>
            <a:off x="8256734" y="2112817"/>
            <a:ext cx="2777504" cy="1186250"/>
            <a:chOff x="7325360" y="2384859"/>
            <a:chExt cx="2777504" cy="1186250"/>
          </a:xfrm>
        </p:grpSpPr>
        <p:sp>
          <p:nvSpPr>
            <p:cNvPr id="7" name="矩形 6"/>
            <p:cNvSpPr/>
            <p:nvPr/>
          </p:nvSpPr>
          <p:spPr>
            <a:xfrm>
              <a:off x="7325360" y="2737483"/>
              <a:ext cx="2777504" cy="83362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8" name="矩形 7"/>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9" name="组合 8"/>
          <p:cNvGrpSpPr/>
          <p:nvPr/>
        </p:nvGrpSpPr>
        <p:grpSpPr>
          <a:xfrm>
            <a:off x="8256734" y="4101274"/>
            <a:ext cx="2777504" cy="1186250"/>
            <a:chOff x="7325360" y="2384859"/>
            <a:chExt cx="2777504" cy="1186250"/>
          </a:xfrm>
        </p:grpSpPr>
        <p:sp>
          <p:nvSpPr>
            <p:cNvPr id="10" name="矩形 9"/>
            <p:cNvSpPr/>
            <p:nvPr/>
          </p:nvSpPr>
          <p:spPr>
            <a:xfrm>
              <a:off x="7325360" y="2737483"/>
              <a:ext cx="2777504" cy="83362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1" name="矩形 10"/>
            <p:cNvSpPr/>
            <p:nvPr/>
          </p:nvSpPr>
          <p:spPr>
            <a:xfrm>
              <a:off x="7860890" y="2384859"/>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2" name="组合 11"/>
          <p:cNvGrpSpPr/>
          <p:nvPr/>
        </p:nvGrpSpPr>
        <p:grpSpPr>
          <a:xfrm>
            <a:off x="1153973" y="2112817"/>
            <a:ext cx="2777504" cy="1186250"/>
            <a:chOff x="7325360" y="2384859"/>
            <a:chExt cx="2777504" cy="1186250"/>
          </a:xfrm>
        </p:grpSpPr>
        <p:sp>
          <p:nvSpPr>
            <p:cNvPr id="13" name="矩形 12"/>
            <p:cNvSpPr/>
            <p:nvPr/>
          </p:nvSpPr>
          <p:spPr>
            <a:xfrm>
              <a:off x="7325360" y="2737483"/>
              <a:ext cx="2777504" cy="83362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4" name="矩形 13"/>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5" name="组合 14"/>
          <p:cNvGrpSpPr/>
          <p:nvPr/>
        </p:nvGrpSpPr>
        <p:grpSpPr>
          <a:xfrm>
            <a:off x="1153973" y="4101274"/>
            <a:ext cx="2777504" cy="1186250"/>
            <a:chOff x="7325360" y="2384859"/>
            <a:chExt cx="2777504" cy="1186250"/>
          </a:xfrm>
        </p:grpSpPr>
        <p:sp>
          <p:nvSpPr>
            <p:cNvPr id="16" name="矩形 15"/>
            <p:cNvSpPr/>
            <p:nvPr/>
          </p:nvSpPr>
          <p:spPr>
            <a:xfrm>
              <a:off x="7325360" y="2737483"/>
              <a:ext cx="2777504" cy="83362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8" name="组合 17"/>
          <p:cNvGrpSpPr/>
          <p:nvPr/>
        </p:nvGrpSpPr>
        <p:grpSpPr>
          <a:xfrm>
            <a:off x="4044604" y="330957"/>
            <a:ext cx="3929669" cy="584775"/>
            <a:chOff x="4044604" y="330957"/>
            <a:chExt cx="3929669" cy="584775"/>
          </a:xfrm>
        </p:grpSpPr>
        <p:sp>
          <p:nvSpPr>
            <p:cNvPr id="19" name="文本框 18"/>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20" name="组合 19"/>
            <p:cNvGrpSpPr/>
            <p:nvPr/>
          </p:nvGrpSpPr>
          <p:grpSpPr>
            <a:xfrm>
              <a:off x="4044604" y="543132"/>
              <a:ext cx="3929669" cy="254000"/>
              <a:chOff x="4082782" y="2152650"/>
              <a:chExt cx="3929669" cy="254000"/>
            </a:xfrm>
          </p:grpSpPr>
          <p:pic>
            <p:nvPicPr>
              <p:cNvPr id="21" name="图片 20"/>
              <p:cNvPicPr>
                <a:picLocks noChangeAspect="1"/>
              </p:cNvPicPr>
              <p:nvPr/>
            </p:nvPicPr>
            <p:blipFill>
              <a:blip r:embed="rId2"/>
              <a:stretch>
                <a:fillRect/>
              </a:stretch>
            </p:blipFill>
            <p:spPr>
              <a:xfrm>
                <a:off x="4082782" y="2152650"/>
                <a:ext cx="317344" cy="254000"/>
              </a:xfrm>
              <a:prstGeom prst="rect">
                <a:avLst/>
              </a:prstGeom>
            </p:spPr>
          </p:pic>
          <p:pic>
            <p:nvPicPr>
              <p:cNvPr id="22" name="图片 21"/>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5765" y="3805013"/>
            <a:ext cx="5200469" cy="6688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隶书" panose="02010509060101010101" pitchFamily="49" charset="-122"/>
                <a:ea typeface="隶书" panose="02010509060101010101" pitchFamily="49" charset="-122"/>
              </a:rPr>
              <a:t>标题文字添加此处</a:t>
            </a:r>
            <a:endParaRPr lang="zh-CN" altLang="en-US" sz="3600" b="1" dirty="0">
              <a:latin typeface="隶书" panose="02010509060101010101" pitchFamily="49" charset="-122"/>
              <a:ea typeface="隶书" panose="02010509060101010101" pitchFamily="49" charset="-122"/>
            </a:endParaRPr>
          </a:p>
        </p:txBody>
      </p:sp>
      <p:sp>
        <p:nvSpPr>
          <p:cNvPr id="4" name="文本框 3"/>
          <p:cNvSpPr txBox="1"/>
          <p:nvPr/>
        </p:nvSpPr>
        <p:spPr>
          <a:xfrm>
            <a:off x="3178627" y="4832449"/>
            <a:ext cx="5834744" cy="876715"/>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zh-CN" altLang="en-US" sz="1400" dirty="0">
                <a:latin typeface="隶书" panose="02010509060101010101" pitchFamily="49" charset="-122"/>
                <a:ea typeface="隶书" panose="02010509060101010101" pitchFamily="49" charset="-122"/>
                <a:cs typeface="Leelawadee UI Semilight" panose="020B0604020202020204" pitchFamily="34" charset="-34"/>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cs typeface="Leelawadee UI Semilight" panose="020B0604020202020204" pitchFamily="34" charset="-34"/>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5126277" y="1106946"/>
            <a:ext cx="2347950" cy="2698067"/>
            <a:chOff x="5126277" y="1106946"/>
            <a:chExt cx="2347950" cy="2698067"/>
          </a:xfrm>
        </p:grpSpPr>
        <p:pic>
          <p:nvPicPr>
            <p:cNvPr id="6" name="图片 5"/>
            <p:cNvPicPr>
              <a:picLocks noChangeAspect="1"/>
            </p:cNvPicPr>
            <p:nvPr/>
          </p:nvPicPr>
          <p:blipFill>
            <a:blip r:embed="rId1"/>
            <a:stretch>
              <a:fillRect/>
            </a:stretch>
          </p:blipFill>
          <p:spPr>
            <a:xfrm>
              <a:off x="5126277" y="1106946"/>
              <a:ext cx="2347950" cy="2698067"/>
            </a:xfrm>
            <a:prstGeom prst="rect">
              <a:avLst/>
            </a:prstGeom>
          </p:spPr>
        </p:pic>
        <p:sp>
          <p:nvSpPr>
            <p:cNvPr id="7" name="矩形 6"/>
            <p:cNvSpPr/>
            <p:nvPr/>
          </p:nvSpPr>
          <p:spPr>
            <a:xfrm>
              <a:off x="5872165" y="1859699"/>
              <a:ext cx="1475377"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latin typeface="+mn-ea"/>
                </a:rPr>
                <a:t>03</a:t>
              </a:r>
              <a:endParaRPr lang="zh-CN" altLang="en-US" sz="3600" b="1" dirty="0">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542971" y="2323857"/>
            <a:ext cx="3048002" cy="3134210"/>
          </a:xfrm>
          <a:prstGeom prst="rect">
            <a:avLst/>
          </a:prstGeom>
        </p:spPr>
      </p:pic>
      <p:grpSp>
        <p:nvGrpSpPr>
          <p:cNvPr id="3" name="组合 2"/>
          <p:cNvGrpSpPr/>
          <p:nvPr/>
        </p:nvGrpSpPr>
        <p:grpSpPr>
          <a:xfrm>
            <a:off x="7815601" y="2165350"/>
            <a:ext cx="3356545" cy="1292112"/>
            <a:chOff x="7325359" y="2384859"/>
            <a:chExt cx="3356545" cy="1292112"/>
          </a:xfrm>
        </p:grpSpPr>
        <p:sp>
          <p:nvSpPr>
            <p:cNvPr id="4" name="矩形 3"/>
            <p:cNvSpPr/>
            <p:nvPr/>
          </p:nvSpPr>
          <p:spPr>
            <a:xfrm>
              <a:off x="7325359" y="2737483"/>
              <a:ext cx="3356545" cy="9394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5" name="矩形 4"/>
            <p:cNvSpPr/>
            <p:nvPr/>
          </p:nvSpPr>
          <p:spPr>
            <a:xfrm>
              <a:off x="7325360" y="2384859"/>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6" name="组合 5"/>
          <p:cNvGrpSpPr/>
          <p:nvPr/>
        </p:nvGrpSpPr>
        <p:grpSpPr>
          <a:xfrm>
            <a:off x="7815601" y="4705350"/>
            <a:ext cx="3356545" cy="1292112"/>
            <a:chOff x="7325359" y="2384859"/>
            <a:chExt cx="3356545" cy="1292112"/>
          </a:xfrm>
        </p:grpSpPr>
        <p:sp>
          <p:nvSpPr>
            <p:cNvPr id="7" name="矩形 6"/>
            <p:cNvSpPr/>
            <p:nvPr/>
          </p:nvSpPr>
          <p:spPr>
            <a:xfrm>
              <a:off x="7325359" y="2737483"/>
              <a:ext cx="3356545" cy="9394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9" name="组合 8"/>
          <p:cNvGrpSpPr/>
          <p:nvPr/>
        </p:nvGrpSpPr>
        <p:grpSpPr>
          <a:xfrm>
            <a:off x="1022915" y="2165350"/>
            <a:ext cx="3356545" cy="1292112"/>
            <a:chOff x="7325359" y="2384859"/>
            <a:chExt cx="3356545" cy="1292112"/>
          </a:xfrm>
        </p:grpSpPr>
        <p:sp>
          <p:nvSpPr>
            <p:cNvPr id="10" name="矩形 9"/>
            <p:cNvSpPr/>
            <p:nvPr/>
          </p:nvSpPr>
          <p:spPr>
            <a:xfrm>
              <a:off x="7325359" y="2737483"/>
              <a:ext cx="3356545" cy="93948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11" name="矩形 10"/>
            <p:cNvSpPr/>
            <p:nvPr/>
          </p:nvSpPr>
          <p:spPr>
            <a:xfrm>
              <a:off x="8439930" y="2384859"/>
              <a:ext cx="2241974" cy="41261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12" name="组合 11"/>
          <p:cNvGrpSpPr/>
          <p:nvPr/>
        </p:nvGrpSpPr>
        <p:grpSpPr>
          <a:xfrm>
            <a:off x="1022915" y="4705350"/>
            <a:ext cx="3356545" cy="1292112"/>
            <a:chOff x="7325359" y="2384859"/>
            <a:chExt cx="3356545" cy="1292112"/>
          </a:xfrm>
        </p:grpSpPr>
        <p:sp>
          <p:nvSpPr>
            <p:cNvPr id="13" name="矩形 12"/>
            <p:cNvSpPr/>
            <p:nvPr/>
          </p:nvSpPr>
          <p:spPr>
            <a:xfrm>
              <a:off x="7325359" y="2737483"/>
              <a:ext cx="3356545" cy="93948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14" name="矩形 13"/>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4044604" y="330957"/>
            <a:ext cx="3929669" cy="584775"/>
            <a:chOff x="4044604" y="330957"/>
            <a:chExt cx="3929669" cy="584775"/>
          </a:xfrm>
        </p:grpSpPr>
        <p:sp>
          <p:nvSpPr>
            <p:cNvPr id="18" name="文本框 17"/>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19" name="组合 18"/>
            <p:cNvGrpSpPr/>
            <p:nvPr/>
          </p:nvGrpSpPr>
          <p:grpSpPr>
            <a:xfrm>
              <a:off x="4044604" y="543132"/>
              <a:ext cx="3929669" cy="254000"/>
              <a:chOff x="4082782" y="2152650"/>
              <a:chExt cx="3929669" cy="254000"/>
            </a:xfrm>
          </p:grpSpPr>
          <p:pic>
            <p:nvPicPr>
              <p:cNvPr id="20" name="图片 19"/>
              <p:cNvPicPr>
                <a:picLocks noChangeAspect="1"/>
              </p:cNvPicPr>
              <p:nvPr/>
            </p:nvPicPr>
            <p:blipFill>
              <a:blip r:embed="rId2"/>
              <a:stretch>
                <a:fillRect/>
              </a:stretch>
            </p:blipFill>
            <p:spPr>
              <a:xfrm>
                <a:off x="4082782" y="2152650"/>
                <a:ext cx="317344" cy="254000"/>
              </a:xfrm>
              <a:prstGeom prst="rect">
                <a:avLst/>
              </a:prstGeom>
            </p:spPr>
          </p:pic>
          <p:pic>
            <p:nvPicPr>
              <p:cNvPr id="21" name="图片 20"/>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left)">
                                      <p:cBhvr>
                                        <p:cTn id="18" dur="500"/>
                                        <p:tgtEl>
                                          <p:spTgt spid="12"/>
                                        </p:tgtEl>
                                      </p:cBhvr>
                                    </p:animEffect>
                                  </p:childTnLst>
                                </p:cTn>
                              </p:par>
                              <p:par>
                                <p:cTn id="19" presetID="1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par>
                                <p:cTn id="23" presetID="1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220787" y="1958520"/>
            <a:ext cx="912813" cy="860469"/>
            <a:chOff x="3329" y="1676"/>
            <a:chExt cx="715" cy="674"/>
          </a:xfrm>
          <a:solidFill>
            <a:schemeClr val="tx1"/>
          </a:solidFill>
        </p:grpSpPr>
        <p:sp>
          <p:nvSpPr>
            <p:cNvPr id="5"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Group 4"/>
          <p:cNvGrpSpPr>
            <a:grpSpLocks noChangeAspect="1"/>
          </p:cNvGrpSpPr>
          <p:nvPr/>
        </p:nvGrpSpPr>
        <p:grpSpPr bwMode="auto">
          <a:xfrm>
            <a:off x="1220787" y="3419020"/>
            <a:ext cx="912813" cy="860469"/>
            <a:chOff x="3329" y="1676"/>
            <a:chExt cx="715" cy="674"/>
          </a:xfrm>
          <a:solidFill>
            <a:schemeClr val="tx1"/>
          </a:solidFill>
        </p:grpSpPr>
        <p:sp>
          <p:nvSpPr>
            <p:cNvPr id="9"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4"/>
          <p:cNvGrpSpPr>
            <a:grpSpLocks noChangeAspect="1"/>
          </p:cNvGrpSpPr>
          <p:nvPr/>
        </p:nvGrpSpPr>
        <p:grpSpPr bwMode="auto">
          <a:xfrm>
            <a:off x="1220787" y="4879520"/>
            <a:ext cx="912813" cy="860469"/>
            <a:chOff x="3329" y="1676"/>
            <a:chExt cx="715" cy="674"/>
          </a:xfrm>
          <a:solidFill>
            <a:schemeClr val="tx1"/>
          </a:solidFill>
        </p:grpSpPr>
        <p:sp>
          <p:nvSpPr>
            <p:cNvPr id="13"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Group 4"/>
          <p:cNvGrpSpPr>
            <a:grpSpLocks noChangeAspect="1"/>
          </p:cNvGrpSpPr>
          <p:nvPr/>
        </p:nvGrpSpPr>
        <p:grpSpPr bwMode="auto">
          <a:xfrm>
            <a:off x="6275387" y="1958520"/>
            <a:ext cx="912813" cy="860469"/>
            <a:chOff x="3329" y="1676"/>
            <a:chExt cx="715" cy="674"/>
          </a:xfrm>
          <a:solidFill>
            <a:schemeClr val="tx1"/>
          </a:solidFill>
        </p:grpSpPr>
        <p:sp>
          <p:nvSpPr>
            <p:cNvPr id="17"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Group 4"/>
          <p:cNvGrpSpPr>
            <a:grpSpLocks noChangeAspect="1"/>
          </p:cNvGrpSpPr>
          <p:nvPr/>
        </p:nvGrpSpPr>
        <p:grpSpPr bwMode="auto">
          <a:xfrm>
            <a:off x="6275387" y="3419020"/>
            <a:ext cx="912813" cy="860469"/>
            <a:chOff x="3329" y="1676"/>
            <a:chExt cx="715" cy="674"/>
          </a:xfrm>
          <a:solidFill>
            <a:schemeClr val="tx1"/>
          </a:solidFill>
        </p:grpSpPr>
        <p:sp>
          <p:nvSpPr>
            <p:cNvPr id="21"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Group 4"/>
          <p:cNvGrpSpPr>
            <a:grpSpLocks noChangeAspect="1"/>
          </p:cNvGrpSpPr>
          <p:nvPr/>
        </p:nvGrpSpPr>
        <p:grpSpPr bwMode="auto">
          <a:xfrm>
            <a:off x="6275387" y="4879520"/>
            <a:ext cx="912813" cy="860469"/>
            <a:chOff x="3329" y="1676"/>
            <a:chExt cx="715" cy="674"/>
          </a:xfrm>
          <a:solidFill>
            <a:schemeClr val="tx1"/>
          </a:solidFill>
        </p:grpSpPr>
        <p:sp>
          <p:nvSpPr>
            <p:cNvPr id="25"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7274476" y="1907743"/>
            <a:ext cx="3698325" cy="927718"/>
            <a:chOff x="7325360" y="2384859"/>
            <a:chExt cx="3698325" cy="927718"/>
          </a:xfrm>
        </p:grpSpPr>
        <p:sp>
          <p:nvSpPr>
            <p:cNvPr id="60" name="矩形 59"/>
            <p:cNvSpPr/>
            <p:nvPr/>
          </p:nvSpPr>
          <p:spPr>
            <a:xfrm>
              <a:off x="7325360" y="2737483"/>
              <a:ext cx="369832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61" name="矩形 6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62" name="组合 61"/>
          <p:cNvGrpSpPr/>
          <p:nvPr/>
        </p:nvGrpSpPr>
        <p:grpSpPr>
          <a:xfrm>
            <a:off x="7274476" y="3368243"/>
            <a:ext cx="3698325" cy="927718"/>
            <a:chOff x="7325360" y="2384859"/>
            <a:chExt cx="3698325" cy="927718"/>
          </a:xfrm>
        </p:grpSpPr>
        <p:sp>
          <p:nvSpPr>
            <p:cNvPr id="63" name="矩形 62"/>
            <p:cNvSpPr/>
            <p:nvPr/>
          </p:nvSpPr>
          <p:spPr>
            <a:xfrm>
              <a:off x="7325360" y="2737483"/>
              <a:ext cx="369832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64" name="矩形 63"/>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65" name="组合 64"/>
          <p:cNvGrpSpPr/>
          <p:nvPr/>
        </p:nvGrpSpPr>
        <p:grpSpPr>
          <a:xfrm>
            <a:off x="7274476" y="4828743"/>
            <a:ext cx="3698325" cy="927718"/>
            <a:chOff x="7325360" y="2384859"/>
            <a:chExt cx="3698325" cy="927718"/>
          </a:xfrm>
        </p:grpSpPr>
        <p:sp>
          <p:nvSpPr>
            <p:cNvPr id="66" name="矩形 65"/>
            <p:cNvSpPr/>
            <p:nvPr/>
          </p:nvSpPr>
          <p:spPr>
            <a:xfrm>
              <a:off x="7325360" y="2737483"/>
              <a:ext cx="369832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67" name="矩形 6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68" name="组合 67"/>
          <p:cNvGrpSpPr/>
          <p:nvPr/>
        </p:nvGrpSpPr>
        <p:grpSpPr>
          <a:xfrm>
            <a:off x="2211738" y="1907743"/>
            <a:ext cx="3698325" cy="927718"/>
            <a:chOff x="7325360" y="2384859"/>
            <a:chExt cx="3698325" cy="927718"/>
          </a:xfrm>
        </p:grpSpPr>
        <p:sp>
          <p:nvSpPr>
            <p:cNvPr id="69" name="矩形 68"/>
            <p:cNvSpPr/>
            <p:nvPr/>
          </p:nvSpPr>
          <p:spPr>
            <a:xfrm>
              <a:off x="7325360" y="2737483"/>
              <a:ext cx="369832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70" name="矩形 6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71" name="组合 70"/>
          <p:cNvGrpSpPr/>
          <p:nvPr/>
        </p:nvGrpSpPr>
        <p:grpSpPr>
          <a:xfrm>
            <a:off x="2211738" y="3368243"/>
            <a:ext cx="3698325" cy="927718"/>
            <a:chOff x="7325360" y="2384859"/>
            <a:chExt cx="3698325" cy="927718"/>
          </a:xfrm>
        </p:grpSpPr>
        <p:sp>
          <p:nvSpPr>
            <p:cNvPr id="72" name="矩形 71"/>
            <p:cNvSpPr/>
            <p:nvPr/>
          </p:nvSpPr>
          <p:spPr>
            <a:xfrm>
              <a:off x="7325360" y="2737483"/>
              <a:ext cx="369832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73" name="矩形 7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74" name="组合 73"/>
          <p:cNvGrpSpPr/>
          <p:nvPr/>
        </p:nvGrpSpPr>
        <p:grpSpPr>
          <a:xfrm>
            <a:off x="2211738" y="4828743"/>
            <a:ext cx="3698325" cy="927718"/>
            <a:chOff x="7325360" y="2384859"/>
            <a:chExt cx="3698325" cy="927718"/>
          </a:xfrm>
        </p:grpSpPr>
        <p:sp>
          <p:nvSpPr>
            <p:cNvPr id="75" name="矩形 74"/>
            <p:cNvSpPr/>
            <p:nvPr/>
          </p:nvSpPr>
          <p:spPr>
            <a:xfrm>
              <a:off x="7325360" y="2737483"/>
              <a:ext cx="369832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76" name="矩形 7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77" name="组合 76"/>
          <p:cNvGrpSpPr/>
          <p:nvPr/>
        </p:nvGrpSpPr>
        <p:grpSpPr>
          <a:xfrm>
            <a:off x="4044604" y="330957"/>
            <a:ext cx="3929669" cy="584775"/>
            <a:chOff x="4044604" y="330957"/>
            <a:chExt cx="3929669" cy="584775"/>
          </a:xfrm>
        </p:grpSpPr>
        <p:sp>
          <p:nvSpPr>
            <p:cNvPr id="78" name="文本框 77"/>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79" name="组合 78"/>
            <p:cNvGrpSpPr/>
            <p:nvPr/>
          </p:nvGrpSpPr>
          <p:grpSpPr>
            <a:xfrm>
              <a:off x="4044604" y="543132"/>
              <a:ext cx="3929669" cy="254000"/>
              <a:chOff x="4082782" y="2152650"/>
              <a:chExt cx="3929669" cy="254000"/>
            </a:xfrm>
          </p:grpSpPr>
          <p:pic>
            <p:nvPicPr>
              <p:cNvPr id="80" name="图片 79"/>
              <p:cNvPicPr>
                <a:picLocks noChangeAspect="1"/>
              </p:cNvPicPr>
              <p:nvPr/>
            </p:nvPicPr>
            <p:blipFill>
              <a:blip r:embed="rId1"/>
              <a:stretch>
                <a:fillRect/>
              </a:stretch>
            </p:blipFill>
            <p:spPr>
              <a:xfrm>
                <a:off x="4082782" y="2152650"/>
                <a:ext cx="317344" cy="254000"/>
              </a:xfrm>
              <a:prstGeom prst="rect">
                <a:avLst/>
              </a:prstGeom>
            </p:spPr>
          </p:pic>
          <p:pic>
            <p:nvPicPr>
              <p:cNvPr id="81" name="图片 80"/>
              <p:cNvPicPr>
                <a:picLocks noChangeAspect="1"/>
              </p:cNvPicPr>
              <p:nvPr/>
            </p:nvPicPr>
            <p:blipFill>
              <a:blip r:embed="rId1"/>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1+#ppt_w/2"/>
                                          </p:val>
                                        </p:tav>
                                        <p:tav tm="100000">
                                          <p:val>
                                            <p:strVal val="#ppt_x"/>
                                          </p:val>
                                        </p:tav>
                                      </p:tavLst>
                                    </p:anim>
                                    <p:anim calcmode="lin" valueType="num">
                                      <p:cBhvr additive="base">
                                        <p:cTn id="14" dur="500" fill="hold"/>
                                        <p:tgtEl>
                                          <p:spTgt spid="6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1+#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additive="base">
                                        <p:cTn id="35" dur="500" fill="hold"/>
                                        <p:tgtEl>
                                          <p:spTgt spid="71"/>
                                        </p:tgtEl>
                                        <p:attrNameLst>
                                          <p:attrName>ppt_x</p:attrName>
                                        </p:attrNameLst>
                                      </p:cBhvr>
                                      <p:tavLst>
                                        <p:tav tm="0">
                                          <p:val>
                                            <p:strVal val="1+#ppt_w/2"/>
                                          </p:val>
                                        </p:tav>
                                        <p:tav tm="100000">
                                          <p:val>
                                            <p:strVal val="#ppt_x"/>
                                          </p:val>
                                        </p:tav>
                                      </p:tavLst>
                                    </p:anim>
                                    <p:anim calcmode="lin" valueType="num">
                                      <p:cBhvr additive="base">
                                        <p:cTn id="36" dur="500" fill="hold"/>
                                        <p:tgtEl>
                                          <p:spTgt spid="7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500" fill="hold"/>
                                        <p:tgtEl>
                                          <p:spTgt spid="62"/>
                                        </p:tgtEl>
                                        <p:attrNameLst>
                                          <p:attrName>ppt_x</p:attrName>
                                        </p:attrNameLst>
                                      </p:cBhvr>
                                      <p:tavLst>
                                        <p:tav tm="0">
                                          <p:val>
                                            <p:strVal val="1+#ppt_w/2"/>
                                          </p:val>
                                        </p:tav>
                                        <p:tav tm="100000">
                                          <p:val>
                                            <p:strVal val="#ppt_x"/>
                                          </p:val>
                                        </p:tav>
                                      </p:tavLst>
                                    </p:anim>
                                    <p:anim calcmode="lin" valueType="num">
                                      <p:cBhvr additive="base">
                                        <p:cTn id="47" dur="500" fill="hold"/>
                                        <p:tgtEl>
                                          <p:spTgt spid="62"/>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4500"/>
                            </p:stCondLst>
                            <p:childTnLst>
                              <p:par>
                                <p:cTn id="55" presetID="2" presetClass="entr" presetSubtype="2" fill="hold" nodeType="after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1+#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childTnLst>
                          </p:cTn>
                        </p:par>
                        <p:par>
                          <p:cTn id="65" fill="hold">
                            <p:stCondLst>
                              <p:cond delay="5500"/>
                            </p:stCondLst>
                            <p:childTnLst>
                              <p:par>
                                <p:cTn id="66" presetID="2" presetClass="entr" presetSubtype="2"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500" fill="hold"/>
                                        <p:tgtEl>
                                          <p:spTgt spid="65"/>
                                        </p:tgtEl>
                                        <p:attrNameLst>
                                          <p:attrName>ppt_x</p:attrName>
                                        </p:attrNameLst>
                                      </p:cBhvr>
                                      <p:tavLst>
                                        <p:tav tm="0">
                                          <p:val>
                                            <p:strVal val="1+#ppt_w/2"/>
                                          </p:val>
                                        </p:tav>
                                        <p:tav tm="100000">
                                          <p:val>
                                            <p:strVal val="#ppt_x"/>
                                          </p:val>
                                        </p:tav>
                                      </p:tavLst>
                                    </p:anim>
                                    <p:anim calcmode="lin" valueType="num">
                                      <p:cBhvr additive="base">
                                        <p:cTn id="6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5765" y="3805013"/>
            <a:ext cx="5200469" cy="6688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隶书" panose="02010509060101010101" pitchFamily="49" charset="-122"/>
                <a:ea typeface="隶书" panose="02010509060101010101" pitchFamily="49" charset="-122"/>
              </a:rPr>
              <a:t>标题文字添加此处</a:t>
            </a:r>
            <a:endParaRPr lang="zh-CN" altLang="en-US" sz="3600" b="1" dirty="0">
              <a:latin typeface="隶书" panose="02010509060101010101" pitchFamily="49" charset="-122"/>
              <a:ea typeface="隶书" panose="02010509060101010101" pitchFamily="49" charset="-122"/>
            </a:endParaRPr>
          </a:p>
        </p:txBody>
      </p:sp>
      <p:sp>
        <p:nvSpPr>
          <p:cNvPr id="4" name="文本框 3"/>
          <p:cNvSpPr txBox="1"/>
          <p:nvPr/>
        </p:nvSpPr>
        <p:spPr>
          <a:xfrm>
            <a:off x="3178627" y="4832449"/>
            <a:ext cx="5834744" cy="876715"/>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zh-CN" altLang="en-US" sz="1400" dirty="0">
                <a:latin typeface="隶书" panose="02010509060101010101" pitchFamily="49" charset="-122"/>
                <a:ea typeface="隶书" panose="02010509060101010101" pitchFamily="49" charset="-122"/>
                <a:cs typeface="Leelawadee UI Semilight" panose="020B0604020202020204" pitchFamily="34" charset="-34"/>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cs typeface="Leelawadee UI Semilight" panose="020B0604020202020204" pitchFamily="34" charset="-34"/>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5126277" y="1106946"/>
            <a:ext cx="2347950" cy="2698067"/>
            <a:chOff x="5126277" y="1106946"/>
            <a:chExt cx="2347950" cy="2698067"/>
          </a:xfrm>
        </p:grpSpPr>
        <p:pic>
          <p:nvPicPr>
            <p:cNvPr id="6" name="图片 5"/>
            <p:cNvPicPr>
              <a:picLocks noChangeAspect="1"/>
            </p:cNvPicPr>
            <p:nvPr/>
          </p:nvPicPr>
          <p:blipFill>
            <a:blip r:embed="rId1"/>
            <a:stretch>
              <a:fillRect/>
            </a:stretch>
          </p:blipFill>
          <p:spPr>
            <a:xfrm>
              <a:off x="5126277" y="1106946"/>
              <a:ext cx="2347950" cy="2698067"/>
            </a:xfrm>
            <a:prstGeom prst="rect">
              <a:avLst/>
            </a:prstGeom>
          </p:spPr>
        </p:pic>
        <p:sp>
          <p:nvSpPr>
            <p:cNvPr id="7" name="矩形 6"/>
            <p:cNvSpPr/>
            <p:nvPr/>
          </p:nvSpPr>
          <p:spPr>
            <a:xfrm>
              <a:off x="5872165" y="1859699"/>
              <a:ext cx="1475377"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latin typeface="+mn-ea"/>
                </a:rPr>
                <a:t>04</a:t>
              </a:r>
              <a:endParaRPr lang="zh-CN" altLang="en-US" sz="3600" b="1" dirty="0">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668632" y="1871663"/>
            <a:ext cx="4187741" cy="2219325"/>
          </a:xfrm>
          <a:prstGeom prst="roundRect">
            <a:avLst>
              <a:gd name="adj" fmla="val 8875"/>
            </a:avLst>
          </a:prstGeom>
          <a:blipFill>
            <a:blip r:embed="rId1"/>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354932" y="1871663"/>
            <a:ext cx="4187741" cy="2219325"/>
          </a:xfrm>
          <a:prstGeom prst="roundRect">
            <a:avLst>
              <a:gd name="adj" fmla="val 8875"/>
            </a:avLst>
          </a:prstGeom>
          <a:blipFill>
            <a:blip r:embed="rId2"/>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668632" y="4508184"/>
            <a:ext cx="4299328" cy="1180931"/>
            <a:chOff x="7325359" y="2262882"/>
            <a:chExt cx="4299328" cy="1180931"/>
          </a:xfrm>
        </p:grpSpPr>
        <p:sp>
          <p:nvSpPr>
            <p:cNvPr id="9" name="矩形 8"/>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0" name="矩形 9"/>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1" name="组合 10"/>
          <p:cNvGrpSpPr/>
          <p:nvPr/>
        </p:nvGrpSpPr>
        <p:grpSpPr>
          <a:xfrm>
            <a:off x="6354932" y="4508184"/>
            <a:ext cx="4299328" cy="1180931"/>
            <a:chOff x="7325359" y="2262882"/>
            <a:chExt cx="4299328" cy="1180931"/>
          </a:xfrm>
        </p:grpSpPr>
        <p:sp>
          <p:nvSpPr>
            <p:cNvPr id="12" name="矩形 11"/>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pic>
        <p:nvPicPr>
          <p:cNvPr id="21" name="图片占位符 20"/>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2389" b="12389"/>
          <a:stretch>
            <a:fillRect/>
          </a:stretch>
        </p:blipFill>
        <p:spPr>
          <a:xfrm>
            <a:off x="1822097" y="2007424"/>
            <a:ext cx="3880812" cy="1947802"/>
          </a:xfrm>
        </p:spPr>
      </p:pic>
      <p:pic>
        <p:nvPicPr>
          <p:cNvPr id="22" name="图片占位符 21"/>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12141" b="12141"/>
          <a:stretch>
            <a:fillRect/>
          </a:stretch>
        </p:blipFill>
        <p:spPr/>
      </p:pic>
      <p:grpSp>
        <p:nvGrpSpPr>
          <p:cNvPr id="19" name="组合 18"/>
          <p:cNvGrpSpPr/>
          <p:nvPr/>
        </p:nvGrpSpPr>
        <p:grpSpPr>
          <a:xfrm>
            <a:off x="4044604" y="330957"/>
            <a:ext cx="3929669" cy="584775"/>
            <a:chOff x="4044604" y="330957"/>
            <a:chExt cx="3929669" cy="584775"/>
          </a:xfrm>
        </p:grpSpPr>
        <p:sp>
          <p:nvSpPr>
            <p:cNvPr id="20" name="文本框 19"/>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23" name="组合 22"/>
            <p:cNvGrpSpPr/>
            <p:nvPr/>
          </p:nvGrpSpPr>
          <p:grpSpPr>
            <a:xfrm>
              <a:off x="4044604" y="543132"/>
              <a:ext cx="3929669" cy="254000"/>
              <a:chOff x="4082782" y="2152650"/>
              <a:chExt cx="3929669" cy="254000"/>
            </a:xfrm>
          </p:grpSpPr>
          <p:pic>
            <p:nvPicPr>
              <p:cNvPr id="24" name="图片 23"/>
              <p:cNvPicPr>
                <a:picLocks noChangeAspect="1"/>
              </p:cNvPicPr>
              <p:nvPr/>
            </p:nvPicPr>
            <p:blipFill>
              <a:blip r:embed="rId6"/>
              <a:stretch>
                <a:fillRect/>
              </a:stretch>
            </p:blipFill>
            <p:spPr>
              <a:xfrm>
                <a:off x="4082782" y="2152650"/>
                <a:ext cx="317344" cy="254000"/>
              </a:xfrm>
              <a:prstGeom prst="rect">
                <a:avLst/>
              </a:prstGeom>
            </p:spPr>
          </p:pic>
          <p:pic>
            <p:nvPicPr>
              <p:cNvPr id="25" name="图片 24"/>
              <p:cNvPicPr>
                <a:picLocks noChangeAspect="1"/>
              </p:cNvPicPr>
              <p:nvPr/>
            </p:nvPicPr>
            <p:blipFill>
              <a:blip r:embed="rId6"/>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par>
                                <p:cTn id="23" presetID="3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98602" y="2316532"/>
            <a:ext cx="4241799" cy="983377"/>
            <a:chOff x="1854202" y="2494332"/>
            <a:chExt cx="4241799" cy="983377"/>
          </a:xfrm>
        </p:grpSpPr>
        <p:pic>
          <p:nvPicPr>
            <p:cNvPr id="3" name="图片 2"/>
            <p:cNvPicPr>
              <a:picLocks noChangeAspect="1"/>
            </p:cNvPicPr>
            <p:nvPr/>
          </p:nvPicPr>
          <p:blipFill>
            <a:blip r:embed="rId1"/>
            <a:stretch>
              <a:fillRect/>
            </a:stretch>
          </p:blipFill>
          <p:spPr>
            <a:xfrm>
              <a:off x="1854202" y="2607997"/>
              <a:ext cx="634688" cy="508000"/>
            </a:xfrm>
            <a:prstGeom prst="rect">
              <a:avLst/>
            </a:prstGeom>
          </p:spPr>
        </p:pic>
        <p:grpSp>
          <p:nvGrpSpPr>
            <p:cNvPr id="6" name="组合 5"/>
            <p:cNvGrpSpPr/>
            <p:nvPr/>
          </p:nvGrpSpPr>
          <p:grpSpPr>
            <a:xfrm>
              <a:off x="2616580" y="2494332"/>
              <a:ext cx="3479421" cy="983377"/>
              <a:chOff x="2616580" y="2494332"/>
              <a:chExt cx="3479421" cy="983377"/>
            </a:xfrm>
          </p:grpSpPr>
          <p:sp>
            <p:nvSpPr>
              <p:cNvPr id="4" name="矩形 3"/>
              <p:cNvSpPr/>
              <p:nvPr/>
            </p:nvSpPr>
            <p:spPr>
              <a:xfrm>
                <a:off x="2616581" y="2954489"/>
                <a:ext cx="3479420" cy="52322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endParaRPr>
              </a:p>
            </p:txBody>
          </p:sp>
          <p:sp>
            <p:nvSpPr>
              <p:cNvPr id="5" name="文本框 4"/>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隶书" panose="02010509060101010101" pitchFamily="49" charset="-122"/>
                    <a:ea typeface="隶书" panose="02010509060101010101" pitchFamily="49" charset="-122"/>
                  </a:rPr>
                  <a:t>标题文字添加此处</a:t>
                </a:r>
                <a:endParaRPr lang="zh-CN" altLang="en-US" sz="2800" dirty="0">
                  <a:latin typeface="隶书" panose="02010509060101010101" pitchFamily="49" charset="-122"/>
                  <a:ea typeface="隶书" panose="02010509060101010101" pitchFamily="49" charset="-122"/>
                </a:endParaRPr>
              </a:p>
            </p:txBody>
          </p:sp>
        </p:grpSp>
      </p:grpSp>
      <p:grpSp>
        <p:nvGrpSpPr>
          <p:cNvPr id="8" name="组合 7"/>
          <p:cNvGrpSpPr/>
          <p:nvPr/>
        </p:nvGrpSpPr>
        <p:grpSpPr>
          <a:xfrm>
            <a:off x="1498602" y="4183432"/>
            <a:ext cx="4241799" cy="983377"/>
            <a:chOff x="1854202" y="2494332"/>
            <a:chExt cx="4241799" cy="983377"/>
          </a:xfrm>
        </p:grpSpPr>
        <p:pic>
          <p:nvPicPr>
            <p:cNvPr id="9" name="图片 8"/>
            <p:cNvPicPr>
              <a:picLocks noChangeAspect="1"/>
            </p:cNvPicPr>
            <p:nvPr/>
          </p:nvPicPr>
          <p:blipFill>
            <a:blip r:embed="rId1"/>
            <a:stretch>
              <a:fillRect/>
            </a:stretch>
          </p:blipFill>
          <p:spPr>
            <a:xfrm>
              <a:off x="1854202" y="2607997"/>
              <a:ext cx="634688" cy="508000"/>
            </a:xfrm>
            <a:prstGeom prst="rect">
              <a:avLst/>
            </a:prstGeom>
          </p:spPr>
        </p:pic>
        <p:grpSp>
          <p:nvGrpSpPr>
            <p:cNvPr id="10" name="组合 9"/>
            <p:cNvGrpSpPr/>
            <p:nvPr/>
          </p:nvGrpSpPr>
          <p:grpSpPr>
            <a:xfrm>
              <a:off x="2616580" y="2494332"/>
              <a:ext cx="3479421" cy="983377"/>
              <a:chOff x="2616580" y="2494332"/>
              <a:chExt cx="3479421" cy="983377"/>
            </a:xfrm>
          </p:grpSpPr>
          <p:sp>
            <p:nvSpPr>
              <p:cNvPr id="11" name="矩形 10"/>
              <p:cNvSpPr/>
              <p:nvPr/>
            </p:nvSpPr>
            <p:spPr>
              <a:xfrm>
                <a:off x="2616581" y="2954489"/>
                <a:ext cx="3479420" cy="52322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endParaRPr>
              </a:p>
            </p:txBody>
          </p:sp>
          <p:sp>
            <p:nvSpPr>
              <p:cNvPr id="12" name="文本框 11"/>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隶书" panose="02010509060101010101" pitchFamily="49" charset="-122"/>
                    <a:ea typeface="隶书" panose="02010509060101010101" pitchFamily="49" charset="-122"/>
                  </a:rPr>
                  <a:t>标题文字添加此处</a:t>
                </a:r>
                <a:endParaRPr lang="zh-CN" altLang="en-US" sz="2800" dirty="0">
                  <a:latin typeface="隶书" panose="02010509060101010101" pitchFamily="49" charset="-122"/>
                  <a:ea typeface="隶书" panose="02010509060101010101" pitchFamily="49" charset="-122"/>
                </a:endParaRPr>
              </a:p>
            </p:txBody>
          </p:sp>
        </p:grpSp>
      </p:grpSp>
      <p:grpSp>
        <p:nvGrpSpPr>
          <p:cNvPr id="13" name="组合 12"/>
          <p:cNvGrpSpPr/>
          <p:nvPr/>
        </p:nvGrpSpPr>
        <p:grpSpPr>
          <a:xfrm>
            <a:off x="6362702" y="2316532"/>
            <a:ext cx="4241799" cy="983377"/>
            <a:chOff x="1854202" y="2494332"/>
            <a:chExt cx="4241799" cy="983377"/>
          </a:xfrm>
        </p:grpSpPr>
        <p:pic>
          <p:nvPicPr>
            <p:cNvPr id="14" name="图片 13"/>
            <p:cNvPicPr>
              <a:picLocks noChangeAspect="1"/>
            </p:cNvPicPr>
            <p:nvPr/>
          </p:nvPicPr>
          <p:blipFill>
            <a:blip r:embed="rId1"/>
            <a:stretch>
              <a:fillRect/>
            </a:stretch>
          </p:blipFill>
          <p:spPr>
            <a:xfrm>
              <a:off x="1854202" y="2607997"/>
              <a:ext cx="634688" cy="508000"/>
            </a:xfrm>
            <a:prstGeom prst="rect">
              <a:avLst/>
            </a:prstGeom>
          </p:spPr>
        </p:pic>
        <p:grpSp>
          <p:nvGrpSpPr>
            <p:cNvPr id="15" name="组合 14"/>
            <p:cNvGrpSpPr/>
            <p:nvPr/>
          </p:nvGrpSpPr>
          <p:grpSpPr>
            <a:xfrm>
              <a:off x="2616580" y="2494332"/>
              <a:ext cx="3479421" cy="983377"/>
              <a:chOff x="2616580" y="2494332"/>
              <a:chExt cx="3479421" cy="983377"/>
            </a:xfrm>
          </p:grpSpPr>
          <p:sp>
            <p:nvSpPr>
              <p:cNvPr id="16" name="矩形 15"/>
              <p:cNvSpPr/>
              <p:nvPr/>
            </p:nvSpPr>
            <p:spPr>
              <a:xfrm>
                <a:off x="2616581" y="2954489"/>
                <a:ext cx="3479420" cy="52322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endParaRPr>
              </a:p>
            </p:txBody>
          </p:sp>
          <p:sp>
            <p:nvSpPr>
              <p:cNvPr id="17" name="文本框 16"/>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隶书" panose="02010509060101010101" pitchFamily="49" charset="-122"/>
                    <a:ea typeface="隶书" panose="02010509060101010101" pitchFamily="49" charset="-122"/>
                  </a:rPr>
                  <a:t>标题文字添加此处</a:t>
                </a:r>
                <a:endParaRPr lang="zh-CN" altLang="en-US" sz="2800" dirty="0">
                  <a:latin typeface="隶书" panose="02010509060101010101" pitchFamily="49" charset="-122"/>
                  <a:ea typeface="隶书" panose="02010509060101010101" pitchFamily="49" charset="-122"/>
                </a:endParaRPr>
              </a:p>
            </p:txBody>
          </p:sp>
        </p:grpSp>
      </p:grpSp>
      <p:grpSp>
        <p:nvGrpSpPr>
          <p:cNvPr id="18" name="组合 17"/>
          <p:cNvGrpSpPr/>
          <p:nvPr/>
        </p:nvGrpSpPr>
        <p:grpSpPr>
          <a:xfrm>
            <a:off x="6362702" y="4183432"/>
            <a:ext cx="4241799" cy="983377"/>
            <a:chOff x="1854202" y="2494332"/>
            <a:chExt cx="4241799" cy="983377"/>
          </a:xfrm>
        </p:grpSpPr>
        <p:pic>
          <p:nvPicPr>
            <p:cNvPr id="19" name="图片 18"/>
            <p:cNvPicPr>
              <a:picLocks noChangeAspect="1"/>
            </p:cNvPicPr>
            <p:nvPr/>
          </p:nvPicPr>
          <p:blipFill>
            <a:blip r:embed="rId1"/>
            <a:stretch>
              <a:fillRect/>
            </a:stretch>
          </p:blipFill>
          <p:spPr>
            <a:xfrm>
              <a:off x="1854202" y="2607997"/>
              <a:ext cx="634688" cy="508000"/>
            </a:xfrm>
            <a:prstGeom prst="rect">
              <a:avLst/>
            </a:prstGeom>
          </p:spPr>
        </p:pic>
        <p:grpSp>
          <p:nvGrpSpPr>
            <p:cNvPr id="20" name="组合 19"/>
            <p:cNvGrpSpPr/>
            <p:nvPr/>
          </p:nvGrpSpPr>
          <p:grpSpPr>
            <a:xfrm>
              <a:off x="2616580" y="2494332"/>
              <a:ext cx="3479421" cy="983377"/>
              <a:chOff x="2616580" y="2494332"/>
              <a:chExt cx="3479421" cy="983377"/>
            </a:xfrm>
          </p:grpSpPr>
          <p:sp>
            <p:nvSpPr>
              <p:cNvPr id="21" name="矩形 20"/>
              <p:cNvSpPr/>
              <p:nvPr/>
            </p:nvSpPr>
            <p:spPr>
              <a:xfrm>
                <a:off x="2616581" y="2954489"/>
                <a:ext cx="3479420" cy="52322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endParaRPr>
              </a:p>
            </p:txBody>
          </p:sp>
          <p:sp>
            <p:nvSpPr>
              <p:cNvPr id="22" name="文本框 21"/>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隶书" panose="02010509060101010101" pitchFamily="49" charset="-122"/>
                    <a:ea typeface="隶书" panose="02010509060101010101" pitchFamily="49" charset="-122"/>
                  </a:rPr>
                  <a:t>标题文字添加此处</a:t>
                </a:r>
                <a:endParaRPr lang="zh-CN" altLang="en-US" sz="2800" dirty="0">
                  <a:latin typeface="隶书" panose="02010509060101010101" pitchFamily="49" charset="-122"/>
                  <a:ea typeface="隶书" panose="02010509060101010101" pitchFamily="49" charset="-122"/>
                </a:endParaRPr>
              </a:p>
            </p:txBody>
          </p:sp>
        </p:grpSp>
      </p:grpSp>
      <p:grpSp>
        <p:nvGrpSpPr>
          <p:cNvPr id="26" name="组合 25"/>
          <p:cNvGrpSpPr/>
          <p:nvPr/>
        </p:nvGrpSpPr>
        <p:grpSpPr>
          <a:xfrm>
            <a:off x="349774" y="298230"/>
            <a:ext cx="2907776" cy="1666264"/>
            <a:chOff x="349774" y="260130"/>
            <a:chExt cx="2907776" cy="1666264"/>
          </a:xfrm>
        </p:grpSpPr>
        <p:pic>
          <p:nvPicPr>
            <p:cNvPr id="27" name="图片 26"/>
            <p:cNvPicPr>
              <a:picLocks noChangeAspect="1"/>
            </p:cNvPicPr>
            <p:nvPr/>
          </p:nvPicPr>
          <p:blipFill>
            <a:blip r:embed="rId2"/>
            <a:stretch>
              <a:fillRect/>
            </a:stretch>
          </p:blipFill>
          <p:spPr>
            <a:xfrm>
              <a:off x="349774" y="260130"/>
              <a:ext cx="2907776" cy="1666264"/>
            </a:xfrm>
            <a:prstGeom prst="rect">
              <a:avLst/>
            </a:prstGeom>
          </p:spPr>
        </p:pic>
        <p:sp>
          <p:nvSpPr>
            <p:cNvPr id="28" name="矩形 27"/>
            <p:cNvSpPr/>
            <p:nvPr/>
          </p:nvSpPr>
          <p:spPr>
            <a:xfrm rot="20492608">
              <a:off x="502408" y="496843"/>
              <a:ext cx="2304292" cy="60478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3200" b="1" dirty="0">
                  <a:latin typeface="隶书" panose="02010509060101010101" pitchFamily="49" charset="-122"/>
                  <a:ea typeface="隶书" panose="02010509060101010101" pitchFamily="49" charset="-122"/>
                </a:rPr>
                <a:t>目录</a:t>
              </a:r>
              <a:endParaRPr kumimoji="0" lang="zh-CN" altLang="en-US" sz="3200" b="1"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right)">
                                      <p:cBhvr>
                                        <p:cTn id="14" dur="500"/>
                                        <p:tgtEl>
                                          <p:spTgt spid="7"/>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righ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315003" y="1876424"/>
            <a:ext cx="1178517" cy="1425575"/>
          </a:xfrm>
          <a:prstGeom prst="rect">
            <a:avLst/>
          </a:prstGeom>
        </p:spPr>
      </p:pic>
      <p:pic>
        <p:nvPicPr>
          <p:cNvPr id="3" name="图片 2"/>
          <p:cNvPicPr>
            <a:picLocks noChangeAspect="1"/>
          </p:cNvPicPr>
          <p:nvPr/>
        </p:nvPicPr>
        <p:blipFill>
          <a:blip r:embed="rId1"/>
          <a:stretch>
            <a:fillRect/>
          </a:stretch>
        </p:blipFill>
        <p:spPr>
          <a:xfrm>
            <a:off x="1315003" y="4124324"/>
            <a:ext cx="1178517" cy="1425575"/>
          </a:xfrm>
          <a:prstGeom prst="rect">
            <a:avLst/>
          </a:prstGeom>
        </p:spPr>
      </p:pic>
      <p:pic>
        <p:nvPicPr>
          <p:cNvPr id="4" name="图片 3"/>
          <p:cNvPicPr>
            <a:picLocks noChangeAspect="1"/>
          </p:cNvPicPr>
          <p:nvPr/>
        </p:nvPicPr>
        <p:blipFill>
          <a:blip r:embed="rId1"/>
          <a:stretch>
            <a:fillRect/>
          </a:stretch>
        </p:blipFill>
        <p:spPr>
          <a:xfrm>
            <a:off x="6277528" y="1876424"/>
            <a:ext cx="1178517" cy="1425575"/>
          </a:xfrm>
          <a:prstGeom prst="rect">
            <a:avLst/>
          </a:prstGeom>
        </p:spPr>
      </p:pic>
      <p:pic>
        <p:nvPicPr>
          <p:cNvPr id="5" name="图片 4"/>
          <p:cNvPicPr>
            <a:picLocks noChangeAspect="1"/>
          </p:cNvPicPr>
          <p:nvPr/>
        </p:nvPicPr>
        <p:blipFill>
          <a:blip r:embed="rId1"/>
          <a:stretch>
            <a:fillRect/>
          </a:stretch>
        </p:blipFill>
        <p:spPr>
          <a:xfrm>
            <a:off x="6277528" y="4124324"/>
            <a:ext cx="1178517" cy="1425575"/>
          </a:xfrm>
          <a:prstGeom prst="rect">
            <a:avLst/>
          </a:prstGeom>
        </p:spPr>
      </p:pic>
      <p:grpSp>
        <p:nvGrpSpPr>
          <p:cNvPr id="6" name="组合 5"/>
          <p:cNvGrpSpPr/>
          <p:nvPr/>
        </p:nvGrpSpPr>
        <p:grpSpPr>
          <a:xfrm>
            <a:off x="2493520" y="2139871"/>
            <a:ext cx="3356545" cy="1331353"/>
            <a:chOff x="7325359" y="2384859"/>
            <a:chExt cx="3356545" cy="1331353"/>
          </a:xfrm>
        </p:grpSpPr>
        <p:sp>
          <p:nvSpPr>
            <p:cNvPr id="7" name="矩形 6"/>
            <p:cNvSpPr/>
            <p:nvPr/>
          </p:nvSpPr>
          <p:spPr>
            <a:xfrm>
              <a:off x="7325359" y="2737483"/>
              <a:ext cx="3356545"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隶书" panose="02010509060101010101" pitchFamily="49" charset="-122"/>
                  <a:ea typeface="隶书" panose="02010509060101010101" pitchFamily="49" charset="-122"/>
                </a:rPr>
                <a:t>用户可以在投影仪或者计算机上进行演示也可以将演示文稿出来制作成胶片</a:t>
              </a:r>
              <a:endParaRPr lang="zh-CN" altLang="en-US" sz="1600" dirty="0">
                <a:solidFill>
                  <a:srgbClr val="3C3C3B"/>
                </a:solidFill>
                <a:latin typeface="隶书" panose="02010509060101010101" pitchFamily="49" charset="-122"/>
                <a:ea typeface="隶书" panose="02010509060101010101" pitchFamily="49" charset="-122"/>
              </a:endParaRPr>
            </a:p>
          </p:txBody>
        </p:sp>
        <p:sp>
          <p:nvSpPr>
            <p:cNvPr id="8" name="矩形 7"/>
            <p:cNvSpPr/>
            <p:nvPr/>
          </p:nvSpPr>
          <p:spPr>
            <a:xfrm>
              <a:off x="7325360" y="2384859"/>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隶书" panose="02010509060101010101" pitchFamily="49" charset="-122"/>
                  <a:ea typeface="隶书" panose="02010509060101010101" pitchFamily="49" charset="-122"/>
                </a:rPr>
                <a:t>标题文字添加</a:t>
              </a:r>
              <a:endParaRPr lang="zh-CN" altLang="en-US" sz="2000" b="1" dirty="0">
                <a:solidFill>
                  <a:srgbClr val="3C3C3B"/>
                </a:solidFill>
                <a:latin typeface="隶书" panose="02010509060101010101" pitchFamily="49" charset="-122"/>
                <a:ea typeface="隶书" panose="02010509060101010101" pitchFamily="49" charset="-122"/>
              </a:endParaRPr>
            </a:p>
          </p:txBody>
        </p:sp>
      </p:grpSp>
      <p:grpSp>
        <p:nvGrpSpPr>
          <p:cNvPr id="9" name="组合 8"/>
          <p:cNvGrpSpPr/>
          <p:nvPr/>
        </p:nvGrpSpPr>
        <p:grpSpPr>
          <a:xfrm>
            <a:off x="2493520" y="4493455"/>
            <a:ext cx="3356545" cy="1331353"/>
            <a:chOff x="7325359" y="2384859"/>
            <a:chExt cx="3356545" cy="1331353"/>
          </a:xfrm>
        </p:grpSpPr>
        <p:sp>
          <p:nvSpPr>
            <p:cNvPr id="10" name="矩形 9"/>
            <p:cNvSpPr/>
            <p:nvPr/>
          </p:nvSpPr>
          <p:spPr>
            <a:xfrm>
              <a:off x="7325359" y="2737483"/>
              <a:ext cx="3356545"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隶书" panose="02010509060101010101" pitchFamily="49" charset="-122"/>
                  <a:ea typeface="隶书" panose="02010509060101010101" pitchFamily="49" charset="-122"/>
                </a:rPr>
                <a:t>用户可以在投影仪或者计算机上进行演示也可以将演示文稿出来制作成胶片</a:t>
              </a:r>
              <a:endParaRPr lang="zh-CN" altLang="en-US" sz="1600" dirty="0">
                <a:solidFill>
                  <a:srgbClr val="3C3C3B"/>
                </a:solidFill>
                <a:latin typeface="隶书" panose="02010509060101010101" pitchFamily="49" charset="-122"/>
                <a:ea typeface="隶书" panose="02010509060101010101" pitchFamily="49" charset="-122"/>
              </a:endParaRPr>
            </a:p>
          </p:txBody>
        </p:sp>
        <p:sp>
          <p:nvSpPr>
            <p:cNvPr id="11" name="矩形 10"/>
            <p:cNvSpPr/>
            <p:nvPr/>
          </p:nvSpPr>
          <p:spPr>
            <a:xfrm>
              <a:off x="7325360" y="2384859"/>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隶书" panose="02010509060101010101" pitchFamily="49" charset="-122"/>
                  <a:ea typeface="隶书" panose="02010509060101010101" pitchFamily="49" charset="-122"/>
                </a:rPr>
                <a:t>标题文字添加</a:t>
              </a:r>
              <a:endParaRPr lang="zh-CN" altLang="en-US" sz="2000" b="1" dirty="0">
                <a:solidFill>
                  <a:srgbClr val="3C3C3B"/>
                </a:solidFill>
                <a:latin typeface="隶书" panose="02010509060101010101" pitchFamily="49" charset="-122"/>
                <a:ea typeface="隶书" panose="02010509060101010101" pitchFamily="49" charset="-122"/>
              </a:endParaRPr>
            </a:p>
          </p:txBody>
        </p:sp>
      </p:grpSp>
      <p:grpSp>
        <p:nvGrpSpPr>
          <p:cNvPr id="12" name="组合 11"/>
          <p:cNvGrpSpPr/>
          <p:nvPr/>
        </p:nvGrpSpPr>
        <p:grpSpPr>
          <a:xfrm>
            <a:off x="7614922" y="2139871"/>
            <a:ext cx="3356545" cy="1292112"/>
            <a:chOff x="7325359" y="2384859"/>
            <a:chExt cx="3356545" cy="1292112"/>
          </a:xfrm>
        </p:grpSpPr>
        <p:sp>
          <p:nvSpPr>
            <p:cNvPr id="13" name="矩形 12"/>
            <p:cNvSpPr/>
            <p:nvPr/>
          </p:nvSpPr>
          <p:spPr>
            <a:xfrm>
              <a:off x="7325359" y="2737483"/>
              <a:ext cx="3356545" cy="9394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隶书" panose="02010509060101010101" pitchFamily="49" charset="-122"/>
                  <a:ea typeface="隶书" panose="02010509060101010101" pitchFamily="49" charset="-122"/>
                </a:rPr>
                <a:t>用户可以在投影仪或者计算机上进行演示也可以将演示文稿出来制作成胶片</a:t>
              </a:r>
              <a:endParaRPr lang="zh-CN" altLang="en-US" sz="1600" dirty="0">
                <a:solidFill>
                  <a:srgbClr val="3C3C3B"/>
                </a:solidFill>
                <a:latin typeface="隶书" panose="02010509060101010101" pitchFamily="49" charset="-122"/>
                <a:ea typeface="隶书" panose="02010509060101010101" pitchFamily="49" charset="-122"/>
              </a:endParaRPr>
            </a:p>
          </p:txBody>
        </p:sp>
        <p:sp>
          <p:nvSpPr>
            <p:cNvPr id="14" name="矩形 13"/>
            <p:cNvSpPr/>
            <p:nvPr/>
          </p:nvSpPr>
          <p:spPr>
            <a:xfrm>
              <a:off x="7325360" y="2384859"/>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隶书" panose="02010509060101010101" pitchFamily="49" charset="-122"/>
                  <a:ea typeface="隶书" panose="02010509060101010101" pitchFamily="49" charset="-122"/>
                </a:rPr>
                <a:t>标题文字添加</a:t>
              </a:r>
              <a:endParaRPr lang="zh-CN" altLang="en-US" sz="2000" b="1" dirty="0">
                <a:solidFill>
                  <a:srgbClr val="3C3C3B"/>
                </a:solidFill>
                <a:latin typeface="隶书" panose="02010509060101010101" pitchFamily="49" charset="-122"/>
                <a:ea typeface="隶书" panose="02010509060101010101" pitchFamily="49" charset="-122"/>
              </a:endParaRPr>
            </a:p>
          </p:txBody>
        </p:sp>
      </p:grpSp>
      <p:grpSp>
        <p:nvGrpSpPr>
          <p:cNvPr id="15" name="组合 14"/>
          <p:cNvGrpSpPr/>
          <p:nvPr/>
        </p:nvGrpSpPr>
        <p:grpSpPr>
          <a:xfrm>
            <a:off x="7614922" y="4493455"/>
            <a:ext cx="3356545" cy="1292112"/>
            <a:chOff x="7325359" y="2384859"/>
            <a:chExt cx="3356545" cy="1292112"/>
          </a:xfrm>
        </p:grpSpPr>
        <p:sp>
          <p:nvSpPr>
            <p:cNvPr id="16" name="矩形 15"/>
            <p:cNvSpPr/>
            <p:nvPr/>
          </p:nvSpPr>
          <p:spPr>
            <a:xfrm>
              <a:off x="7325359" y="2737483"/>
              <a:ext cx="3356545" cy="9394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隶书" panose="02010509060101010101" pitchFamily="49" charset="-122"/>
                  <a:ea typeface="隶书" panose="02010509060101010101" pitchFamily="49" charset="-122"/>
                </a:rPr>
                <a:t>用户可以在投影仪或者计算机上进行演示也可以将演示文稿出来制作成胶片</a:t>
              </a:r>
              <a:endParaRPr lang="zh-CN" altLang="en-US" sz="1600" dirty="0">
                <a:solidFill>
                  <a:srgbClr val="3C3C3B"/>
                </a:solidFill>
                <a:latin typeface="隶书" panose="02010509060101010101" pitchFamily="49" charset="-122"/>
                <a:ea typeface="隶书" panose="02010509060101010101" pitchFamily="49" charset="-122"/>
              </a:endParaRPr>
            </a:p>
          </p:txBody>
        </p:sp>
        <p:sp>
          <p:nvSpPr>
            <p:cNvPr id="17" name="矩形 16"/>
            <p:cNvSpPr/>
            <p:nvPr/>
          </p:nvSpPr>
          <p:spPr>
            <a:xfrm>
              <a:off x="7325360" y="2384859"/>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隶书" panose="02010509060101010101" pitchFamily="49" charset="-122"/>
                  <a:ea typeface="隶书" panose="02010509060101010101" pitchFamily="49" charset="-122"/>
                </a:rPr>
                <a:t>标题文字添加</a:t>
              </a:r>
              <a:endParaRPr lang="zh-CN" altLang="en-US" sz="2000" b="1" dirty="0">
                <a:solidFill>
                  <a:srgbClr val="3C3C3B"/>
                </a:solidFill>
                <a:latin typeface="隶书" panose="02010509060101010101" pitchFamily="49" charset="-122"/>
                <a:ea typeface="隶书" panose="02010509060101010101" pitchFamily="49" charset="-122"/>
              </a:endParaRPr>
            </a:p>
          </p:txBody>
        </p:sp>
      </p:grpSp>
      <p:grpSp>
        <p:nvGrpSpPr>
          <p:cNvPr id="21" name="组合 20"/>
          <p:cNvGrpSpPr/>
          <p:nvPr/>
        </p:nvGrpSpPr>
        <p:grpSpPr>
          <a:xfrm>
            <a:off x="4044604" y="330957"/>
            <a:ext cx="3929669" cy="584775"/>
            <a:chOff x="4044604" y="330957"/>
            <a:chExt cx="3929669" cy="584775"/>
          </a:xfrm>
        </p:grpSpPr>
        <p:sp>
          <p:nvSpPr>
            <p:cNvPr id="22" name="文本框 21"/>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23" name="组合 22"/>
            <p:cNvGrpSpPr/>
            <p:nvPr/>
          </p:nvGrpSpPr>
          <p:grpSpPr>
            <a:xfrm>
              <a:off x="4044604" y="543132"/>
              <a:ext cx="3929669" cy="254000"/>
              <a:chOff x="4082782" y="2152650"/>
              <a:chExt cx="3929669" cy="254000"/>
            </a:xfrm>
          </p:grpSpPr>
          <p:pic>
            <p:nvPicPr>
              <p:cNvPr id="24" name="图片 23"/>
              <p:cNvPicPr>
                <a:picLocks noChangeAspect="1"/>
              </p:cNvPicPr>
              <p:nvPr/>
            </p:nvPicPr>
            <p:blipFill>
              <a:blip r:embed="rId2"/>
              <a:stretch>
                <a:fillRect/>
              </a:stretch>
            </p:blipFill>
            <p:spPr>
              <a:xfrm>
                <a:off x="4082782" y="2152650"/>
                <a:ext cx="317344" cy="254000"/>
              </a:xfrm>
              <a:prstGeom prst="rect">
                <a:avLst/>
              </a:prstGeom>
            </p:spPr>
          </p:pic>
          <p:pic>
            <p:nvPicPr>
              <p:cNvPr id="25" name="图片 24"/>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ppt_x</p:attrName>
                                        </p:attrNameLst>
                                      </p:cBhvr>
                                      <p:tavLst>
                                        <p:tav tm="0">
                                          <p:val>
                                            <p:strVal val="#ppt_x-#ppt_w*1.125000"/>
                                          </p:val>
                                        </p:tav>
                                        <p:tav tm="100000">
                                          <p:val>
                                            <p:strVal val="#ppt_x"/>
                                          </p:val>
                                        </p:tav>
                                      </p:tavLst>
                                    </p:anim>
                                    <p:animEffect transition="in" filter="wipe(right)">
                                      <p:cBhvr>
                                        <p:cTn id="15" dur="500"/>
                                        <p:tgtEl>
                                          <p:spTgt spid="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ppt_x</p:attrName>
                                        </p:attrNameLst>
                                      </p:cBhvr>
                                      <p:tavLst>
                                        <p:tav tm="0">
                                          <p:val>
                                            <p:strVal val="#ppt_x-#ppt_w*1.125000"/>
                                          </p:val>
                                        </p:tav>
                                        <p:tav tm="100000">
                                          <p:val>
                                            <p:strVal val="#ppt_x"/>
                                          </p:val>
                                        </p:tav>
                                      </p:tavLst>
                                    </p:anim>
                                    <p:animEffect transition="in" filter="wipe(right)">
                                      <p:cBhvr>
                                        <p:cTn id="27" dur="500"/>
                                        <p:tgtEl>
                                          <p:spTgt spid="12"/>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childTnLst>
                          </p:cTn>
                        </p:par>
                        <p:par>
                          <p:cTn id="35" fill="hold">
                            <p:stCondLst>
                              <p:cond delay="4000"/>
                            </p:stCondLst>
                            <p:childTnLst>
                              <p:par>
                                <p:cTn id="36" presetID="1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4500"/>
                            </p:stCondLst>
                            <p:childTnLst>
                              <p:par>
                                <p:cTn id="41" presetID="3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1000" fill="hold"/>
                                        <p:tgtEl>
                                          <p:spTgt spid="5"/>
                                        </p:tgtEl>
                                        <p:attrNameLst>
                                          <p:attrName>ppt_w</p:attrName>
                                        </p:attrNameLst>
                                      </p:cBhvr>
                                      <p:tavLst>
                                        <p:tav tm="0">
                                          <p:val>
                                            <p:fltVal val="0"/>
                                          </p:val>
                                        </p:tav>
                                        <p:tav tm="100000">
                                          <p:val>
                                            <p:strVal val="#ppt_w"/>
                                          </p:val>
                                        </p:tav>
                                      </p:tavLst>
                                    </p:anim>
                                    <p:anim calcmode="lin" valueType="num">
                                      <p:cBhvr>
                                        <p:cTn id="44" dur="1000" fill="hold"/>
                                        <p:tgtEl>
                                          <p:spTgt spid="5"/>
                                        </p:tgtEl>
                                        <p:attrNameLst>
                                          <p:attrName>ppt_h</p:attrName>
                                        </p:attrNameLst>
                                      </p:cBhvr>
                                      <p:tavLst>
                                        <p:tav tm="0">
                                          <p:val>
                                            <p:fltVal val="0"/>
                                          </p:val>
                                        </p:tav>
                                        <p:tav tm="100000">
                                          <p:val>
                                            <p:strVal val="#ppt_h"/>
                                          </p:val>
                                        </p:tav>
                                      </p:tavLst>
                                    </p:anim>
                                    <p:anim calcmode="lin" valueType="num">
                                      <p:cBhvr>
                                        <p:cTn id="45" dur="1000" fill="hold"/>
                                        <p:tgtEl>
                                          <p:spTgt spid="5"/>
                                        </p:tgtEl>
                                        <p:attrNameLst>
                                          <p:attrName>style.rotation</p:attrName>
                                        </p:attrNameLst>
                                      </p:cBhvr>
                                      <p:tavLst>
                                        <p:tav tm="0">
                                          <p:val>
                                            <p:fltVal val="90"/>
                                          </p:val>
                                        </p:tav>
                                        <p:tav tm="100000">
                                          <p:val>
                                            <p:fltVal val="0"/>
                                          </p:val>
                                        </p:tav>
                                      </p:tavLst>
                                    </p:anim>
                                    <p:animEffect transition="in" filter="fade">
                                      <p:cBhvr>
                                        <p:cTn id="46" dur="1000"/>
                                        <p:tgtEl>
                                          <p:spTgt spid="5"/>
                                        </p:tgtEl>
                                      </p:cBhvr>
                                    </p:animEffect>
                                  </p:childTnLst>
                                </p:cTn>
                              </p:par>
                            </p:childTnLst>
                          </p:cTn>
                        </p:par>
                        <p:par>
                          <p:cTn id="47" fill="hold">
                            <p:stCondLst>
                              <p:cond delay="5500"/>
                            </p:stCondLst>
                            <p:childTnLst>
                              <p:par>
                                <p:cTn id="48" presetID="12" presetClass="entr" presetSubtype="8"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p:tgtEl>
                                          <p:spTgt spid="15"/>
                                        </p:tgtEl>
                                        <p:attrNameLst>
                                          <p:attrName>ppt_x</p:attrName>
                                        </p:attrNameLst>
                                      </p:cBhvr>
                                      <p:tavLst>
                                        <p:tav tm="0">
                                          <p:val>
                                            <p:strVal val="#ppt_x-#ppt_w*1.125000"/>
                                          </p:val>
                                        </p:tav>
                                        <p:tav tm="100000">
                                          <p:val>
                                            <p:strVal val="#ppt_x"/>
                                          </p:val>
                                        </p:tav>
                                      </p:tavLst>
                                    </p:anim>
                                    <p:animEffect transition="in" filter="wipe(right)">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15126" y="2612596"/>
            <a:ext cx="3302507" cy="830997"/>
          </a:xfrm>
          <a:prstGeom prst="rect">
            <a:avLst/>
          </a:prstGeom>
          <a:noFill/>
        </p:spPr>
        <p:txBody>
          <a:bodyPr wrap="none" rtlCol="0">
            <a:spAutoFit/>
            <a:scene3d>
              <a:camera prst="orthographicFront"/>
              <a:lightRig rig="threePt" dir="t"/>
            </a:scene3d>
            <a:sp3d contourW="12700"/>
          </a:bodyPr>
          <a:lstStyle/>
          <a:p>
            <a:pPr algn="ctr"/>
            <a:r>
              <a:rPr lang="en-US" altLang="zh-CN" sz="4800" b="1" dirty="0">
                <a:latin typeface="汉仪小麦体简" panose="00020600040101010101" pitchFamily="18" charset="-122"/>
                <a:ea typeface="汉仪小麦体简" panose="00020600040101010101" pitchFamily="18" charset="-122"/>
              </a:rPr>
              <a:t>THANK YOU</a:t>
            </a:r>
            <a:endParaRPr lang="zh-CN" altLang="en-US" sz="4800" b="1"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5036662" y="1893161"/>
            <a:ext cx="1659430" cy="830997"/>
          </a:xfrm>
          <a:prstGeom prst="rect">
            <a:avLst/>
          </a:prstGeom>
          <a:noFill/>
        </p:spPr>
        <p:txBody>
          <a:bodyPr wrap="none" rtlCol="0">
            <a:spAutoFit/>
            <a:scene3d>
              <a:camera prst="orthographicFront"/>
              <a:lightRig rig="threePt" dir="t"/>
            </a:scene3d>
            <a:sp3d contourW="12700"/>
          </a:bodyPr>
          <a:lstStyle/>
          <a:p>
            <a:pPr algn="ctr"/>
            <a:r>
              <a:rPr lang="en-US" altLang="zh-CN" sz="4800" b="1" dirty="0">
                <a:latin typeface="汉仪小麦体简" panose="00020600040101010101" pitchFamily="18" charset="-122"/>
                <a:ea typeface="汉仪小麦体简" panose="00020600040101010101" pitchFamily="18" charset="-122"/>
              </a:rPr>
              <a:t>2018</a:t>
            </a:r>
            <a:endParaRPr lang="zh-CN" altLang="en-US" sz="4800" b="1" dirty="0">
              <a:latin typeface="汉仪小麦体简" panose="00020600040101010101" pitchFamily="18" charset="-122"/>
              <a:ea typeface="汉仪小麦体简" panose="00020600040101010101" pitchFamily="18" charset="-122"/>
            </a:endParaRPr>
          </a:p>
        </p:txBody>
      </p:sp>
      <p:sp>
        <p:nvSpPr>
          <p:cNvPr id="6" name="文本框 5"/>
          <p:cNvSpPr txBox="1">
            <a:spLocks noChangeArrowheads="1"/>
          </p:cNvSpPr>
          <p:nvPr/>
        </p:nvSpPr>
        <p:spPr bwMode="auto">
          <a:xfrm>
            <a:off x="3504969" y="3803162"/>
            <a:ext cx="4762500" cy="76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lnSpc>
                <a:spcPct val="200000"/>
              </a:lnSpc>
            </a:pPr>
            <a:r>
              <a:rPr lang="zh-CN" altLang="en-US" sz="1200" dirty="0">
                <a:latin typeface="隶书" panose="02010509060101010101" pitchFamily="49" charset="-122"/>
                <a:ea typeface="隶书" panose="02010509060101010101" pitchFamily="49" charset="-122"/>
                <a:cs typeface="Leelawadee UI Semilight" panose="020B0604020202020204" pitchFamily="34" charset="-34"/>
              </a:rPr>
              <a:t>点击添加文本信息点击添加文本信息点击添加文本信息点击添加文本信息点击添加文本信息点击添加文本信息</a:t>
            </a:r>
            <a:endParaRPr lang="zh-CN" altLang="en-US" sz="1200" dirty="0">
              <a:latin typeface="隶书" panose="02010509060101010101" pitchFamily="49" charset="-122"/>
              <a:ea typeface="隶书" panose="02010509060101010101" pitchFamily="49" charset="-122"/>
              <a:cs typeface="Leelawadee UI Semilight" panose="020B0604020202020204" pitchFamily="34" charset="-34"/>
            </a:endParaRPr>
          </a:p>
        </p:txBody>
      </p:sp>
      <p:sp>
        <p:nvSpPr>
          <p:cNvPr id="7" name="任意多边形 4"/>
          <p:cNvSpPr/>
          <p:nvPr/>
        </p:nvSpPr>
        <p:spPr>
          <a:xfrm>
            <a:off x="4120377" y="3576286"/>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2"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6" grpId="1"/>
      <p:bldP spid="6" grpId="2"/>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42940" y="2612596"/>
            <a:ext cx="2646879"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latin typeface="汉仪小麦体简" panose="00020600040101010101" pitchFamily="18" charset="-122"/>
                <a:ea typeface="汉仪小麦体简" panose="00020600040101010101" pitchFamily="18" charset="-122"/>
              </a:rPr>
              <a:t>使用说明</a:t>
            </a:r>
            <a:endParaRPr lang="zh-CN" altLang="en-US" sz="4800" b="1"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5036662" y="1893161"/>
            <a:ext cx="1659430" cy="830997"/>
          </a:xfrm>
          <a:prstGeom prst="rect">
            <a:avLst/>
          </a:prstGeom>
          <a:noFill/>
        </p:spPr>
        <p:txBody>
          <a:bodyPr wrap="none" rtlCol="0">
            <a:spAutoFit/>
            <a:scene3d>
              <a:camera prst="orthographicFront"/>
              <a:lightRig rig="threePt" dir="t"/>
            </a:scene3d>
            <a:sp3d contourW="12700"/>
          </a:bodyPr>
          <a:lstStyle/>
          <a:p>
            <a:pPr algn="ctr"/>
            <a:r>
              <a:rPr lang="en-US" altLang="zh-CN" sz="4800" b="1" dirty="0">
                <a:latin typeface="汉仪小麦体简" panose="00020600040101010101" pitchFamily="18" charset="-122"/>
                <a:ea typeface="汉仪小麦体简" panose="00020600040101010101" pitchFamily="18" charset="-122"/>
              </a:rPr>
              <a:t>2018</a:t>
            </a:r>
            <a:endParaRPr lang="zh-CN" altLang="en-US" sz="4800" b="1" dirty="0">
              <a:latin typeface="汉仪小麦体简" panose="00020600040101010101" pitchFamily="18" charset="-122"/>
              <a:ea typeface="汉仪小麦体简" panose="00020600040101010101" pitchFamily="18" charset="-122"/>
            </a:endParaRPr>
          </a:p>
        </p:txBody>
      </p:sp>
      <p:sp>
        <p:nvSpPr>
          <p:cNvPr id="7" name="任意多边形 4"/>
          <p:cNvSpPr/>
          <p:nvPr/>
        </p:nvSpPr>
        <p:spPr>
          <a:xfrm>
            <a:off x="4120377" y="3576286"/>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9235" y="3896943"/>
            <a:ext cx="6096000" cy="993926"/>
          </a:xfrm>
          <a:prstGeom prst="rect">
            <a:avLst/>
          </a:prstGeom>
        </p:spPr>
        <p:txBody>
          <a:bodyPr>
            <a:spAutoFit/>
          </a:bodyPr>
          <a:lstStyle/>
          <a:p>
            <a:pPr>
              <a:lnSpc>
                <a:spcPct val="150000"/>
              </a:lnSpc>
            </a:pPr>
            <a:r>
              <a:rPr lang="zh-CN" altLang="en-US" sz="800" dirty="0">
                <a:latin typeface="微软雅黑" panose="020B0503020204020204" charset="-122"/>
                <a:ea typeface="微软雅黑" panose="020B0503020204020204" charset="-122"/>
                <a:cs typeface="Open Sans" panose="020B0606030504020204" pitchFamily="34" charset="0"/>
              </a:rPr>
              <a:t>本模板字体为：汉仪小麦体，隶书，微软雅黑，如需批量替换，点击替换</a:t>
            </a:r>
            <a:r>
              <a:rPr lang="en-US" altLang="zh-CN" sz="800" dirty="0">
                <a:latin typeface="微软雅黑" panose="020B0503020204020204" charset="-122"/>
                <a:ea typeface="微软雅黑" panose="020B0503020204020204" charset="-122"/>
                <a:cs typeface="Open Sans" panose="020B0606030504020204" pitchFamily="34" charset="0"/>
              </a:rPr>
              <a:t>——</a:t>
            </a:r>
            <a:r>
              <a:rPr lang="zh-CN" altLang="en-US" sz="800" dirty="0">
                <a:latin typeface="微软雅黑" panose="020B0503020204020204" charset="-122"/>
                <a:ea typeface="微软雅黑" panose="020B0503020204020204" charset="-122"/>
                <a:cs typeface="Open Sans" panose="020B0606030504020204" pitchFamily="34" charset="0"/>
              </a:rPr>
              <a:t>替换字体即可，</a:t>
            </a:r>
            <a:endParaRPr lang="en-US" altLang="zh-CN" sz="800" dirty="0">
              <a:latin typeface="微软雅黑" panose="020B0503020204020204" charset="-122"/>
              <a:ea typeface="微软雅黑" panose="020B0503020204020204" charset="-122"/>
              <a:cs typeface="Open Sans" panose="020B0606030504020204" pitchFamily="34" charset="0"/>
            </a:endParaRPr>
          </a:p>
          <a:p>
            <a:pPr>
              <a:lnSpc>
                <a:spcPct val="150000"/>
              </a:lnSpc>
            </a:pPr>
            <a:r>
              <a:rPr lang="zh-CN" altLang="en-US" sz="800" dirty="0">
                <a:latin typeface="微软雅黑" panose="020B0503020204020204" charset="-122"/>
                <a:ea typeface="微软雅黑" panose="020B0503020204020204" charset="-122"/>
                <a:cs typeface="Open Sans" panose="020B0606030504020204" pitchFamily="34" charset="0"/>
              </a:rPr>
              <a:t>安装字体：点击控制面板</a:t>
            </a:r>
            <a:r>
              <a:rPr lang="en-US" altLang="zh-CN" sz="800" dirty="0">
                <a:latin typeface="微软雅黑" panose="020B0503020204020204" charset="-122"/>
                <a:ea typeface="微软雅黑" panose="020B0503020204020204" charset="-122"/>
                <a:cs typeface="Open Sans" panose="020B0606030504020204" pitchFamily="34" charset="0"/>
              </a:rPr>
              <a:t>——</a:t>
            </a:r>
            <a:r>
              <a:rPr lang="zh-CN" altLang="en-US" sz="800" dirty="0">
                <a:latin typeface="微软雅黑" panose="020B0503020204020204" charset="-122"/>
                <a:ea typeface="微软雅黑" panose="020B0503020204020204" charset="-122"/>
                <a:cs typeface="Open Sans" panose="020B0606030504020204" pitchFamily="34" charset="0"/>
              </a:rPr>
              <a:t>字体，将字体复制到文件夹中，或者右击安装即可，重启</a:t>
            </a:r>
            <a:r>
              <a:rPr lang="en-US" altLang="zh-CN" sz="800" dirty="0">
                <a:latin typeface="微软雅黑" panose="020B0503020204020204" charset="-122"/>
                <a:ea typeface="微软雅黑" panose="020B0503020204020204" charset="-122"/>
                <a:cs typeface="Open Sans" panose="020B0606030504020204" pitchFamily="34" charset="0"/>
              </a:rPr>
              <a:t>PPT</a:t>
            </a:r>
            <a:r>
              <a:rPr lang="zh-CN" altLang="en-US" sz="800" dirty="0">
                <a:latin typeface="微软雅黑" panose="020B0503020204020204" charset="-122"/>
                <a:ea typeface="微软雅黑" panose="020B0503020204020204" charset="-122"/>
                <a:cs typeface="Open Sans" panose="020B0606030504020204" pitchFamily="34" charset="0"/>
              </a:rPr>
              <a:t>后就可以使用字体；</a:t>
            </a:r>
            <a:endParaRPr lang="en-US" altLang="zh-CN" sz="800" dirty="0">
              <a:latin typeface="微软雅黑" panose="020B0503020204020204" charset="-122"/>
              <a:ea typeface="微软雅黑" panose="020B0503020204020204" charset="-122"/>
              <a:cs typeface="Open Sans" panose="020B0606030504020204" pitchFamily="34" charset="0"/>
            </a:endParaRPr>
          </a:p>
          <a:p>
            <a:pPr>
              <a:lnSpc>
                <a:spcPct val="150000"/>
              </a:lnSpc>
            </a:pPr>
            <a:r>
              <a:rPr lang="zh-CN" altLang="en-US" sz="800" dirty="0">
                <a:latin typeface="微软雅黑" panose="020B0503020204020204" charset="-122"/>
                <a:ea typeface="微软雅黑" panose="020B0503020204020204" charset="-122"/>
                <a:cs typeface="Open Sans" panose="020B0606030504020204" pitchFamily="34" charset="0"/>
              </a:rPr>
              <a:t>插入音乐：下载好音频文件，点击插入</a:t>
            </a:r>
            <a:r>
              <a:rPr lang="en-US" altLang="zh-CN" sz="800" dirty="0">
                <a:latin typeface="微软雅黑" panose="020B0503020204020204" charset="-122"/>
                <a:ea typeface="微软雅黑" panose="020B0503020204020204" charset="-122"/>
                <a:cs typeface="Open Sans" panose="020B0606030504020204" pitchFamily="34" charset="0"/>
              </a:rPr>
              <a:t>——PC</a:t>
            </a:r>
            <a:r>
              <a:rPr lang="zh-CN" altLang="en-US" sz="800" dirty="0">
                <a:latin typeface="微软雅黑" panose="020B0503020204020204" charset="-122"/>
                <a:ea typeface="微软雅黑" panose="020B0503020204020204" charset="-122"/>
                <a:cs typeface="Open Sans" panose="020B0606030504020204" pitchFamily="34" charset="0"/>
              </a:rPr>
              <a:t>上的音频即可插入并设置，删除</a:t>
            </a:r>
            <a:r>
              <a:rPr lang="en-US" altLang="zh-CN" sz="800" dirty="0">
                <a:latin typeface="微软雅黑" panose="020B0503020204020204" charset="-122"/>
                <a:ea typeface="微软雅黑" panose="020B0503020204020204" charset="-122"/>
                <a:cs typeface="Open Sans" panose="020B0606030504020204" pitchFamily="34" charset="0"/>
              </a:rPr>
              <a:t>PPT</a:t>
            </a:r>
            <a:r>
              <a:rPr lang="zh-CN" altLang="en-US" sz="800" dirty="0">
                <a:latin typeface="微软雅黑" panose="020B0503020204020204" charset="-122"/>
                <a:ea typeface="微软雅黑" panose="020B0503020204020204" charset="-122"/>
                <a:cs typeface="Open Sans" panose="020B0606030504020204" pitchFamily="34" charset="0"/>
              </a:rPr>
              <a:t>背景音乐在</a:t>
            </a:r>
            <a:r>
              <a:rPr lang="en-US" altLang="zh-CN" sz="800" dirty="0">
                <a:latin typeface="微软雅黑" panose="020B0503020204020204" charset="-122"/>
                <a:ea typeface="微软雅黑" panose="020B0503020204020204" charset="-122"/>
                <a:cs typeface="Open Sans" panose="020B0606030504020204" pitchFamily="34" charset="0"/>
              </a:rPr>
              <a:t>PPT</a:t>
            </a:r>
            <a:r>
              <a:rPr lang="zh-CN" altLang="en-US" sz="800" dirty="0">
                <a:latin typeface="微软雅黑" panose="020B0503020204020204" charset="-122"/>
                <a:ea typeface="微软雅黑" panose="020B0503020204020204" charset="-122"/>
                <a:cs typeface="Open Sans" panose="020B0606030504020204" pitchFamily="34" charset="0"/>
              </a:rPr>
              <a:t>首页选择喇叭符号删除即可；</a:t>
            </a:r>
            <a:endParaRPr lang="en-US" altLang="zh-CN" sz="800" dirty="0">
              <a:latin typeface="微软雅黑" panose="020B0503020204020204" charset="-122"/>
              <a:ea typeface="微软雅黑" panose="020B0503020204020204" charset="-122"/>
              <a:cs typeface="Open Sans" panose="020B0606030504020204" pitchFamily="34" charset="0"/>
            </a:endParaRPr>
          </a:p>
          <a:p>
            <a:pPr>
              <a:lnSpc>
                <a:spcPct val="150000"/>
              </a:lnSpc>
            </a:pPr>
            <a:r>
              <a:rPr lang="zh-CN" altLang="en-US" sz="800" dirty="0">
                <a:latin typeface="微软雅黑" panose="020B0503020204020204" charset="-122"/>
                <a:ea typeface="微软雅黑" panose="020B0503020204020204" charset="-122"/>
                <a:cs typeface="Open Sans" panose="020B0606030504020204" pitchFamily="34" charset="0"/>
              </a:rPr>
              <a:t>本模板所有字体和图片仅供参考，版权归原作者所有。</a:t>
            </a:r>
            <a:endParaRPr lang="en-US" altLang="zh-CN" sz="800" dirty="0">
              <a:latin typeface="微软雅黑" panose="020B0503020204020204" charset="-122"/>
              <a:ea typeface="微软雅黑" panose="020B0503020204020204" charset="-122"/>
              <a:cs typeface="Open Sans" panose="020B0606030504020204" pitchFamily="34" charset="0"/>
            </a:endParaRPr>
          </a:p>
          <a:p>
            <a:pPr>
              <a:lnSpc>
                <a:spcPct val="150000"/>
              </a:lnSpc>
            </a:pPr>
            <a:endParaRPr lang="zh-CN" altLang="en-US" sz="800" dirty="0">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69616" y="4868018"/>
            <a:ext cx="1178517" cy="1425575"/>
          </a:xfrm>
          <a:prstGeom prst="rect">
            <a:avLst/>
          </a:prstGeom>
        </p:spPr>
      </p:pic>
      <p:sp>
        <p:nvSpPr>
          <p:cNvPr id="5" name="任意多边形 4"/>
          <p:cNvSpPr/>
          <p:nvPr/>
        </p:nvSpPr>
        <p:spPr>
          <a:xfrm>
            <a:off x="8110440" y="3460154"/>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p:cNvPicPr>
            <a:picLocks noChangeAspect="1"/>
          </p:cNvPicPr>
          <p:nvPr/>
        </p:nvPicPr>
        <p:blipFill>
          <a:blip r:embed="rId2"/>
          <a:stretch>
            <a:fillRect/>
          </a:stretch>
        </p:blipFill>
        <p:spPr>
          <a:xfrm>
            <a:off x="516516" y="591111"/>
            <a:ext cx="1462518" cy="1680603"/>
          </a:xfrm>
          <a:prstGeom prst="rect">
            <a:avLst/>
          </a:prstGeom>
        </p:spPr>
      </p:pic>
      <p:grpSp>
        <p:nvGrpSpPr>
          <p:cNvPr id="9" name="Group 4"/>
          <p:cNvGrpSpPr>
            <a:grpSpLocks noChangeAspect="1"/>
          </p:cNvGrpSpPr>
          <p:nvPr/>
        </p:nvGrpSpPr>
        <p:grpSpPr bwMode="auto">
          <a:xfrm>
            <a:off x="2493520" y="964181"/>
            <a:ext cx="912813" cy="860469"/>
            <a:chOff x="3329" y="1676"/>
            <a:chExt cx="715" cy="674"/>
          </a:xfrm>
          <a:solidFill>
            <a:schemeClr val="tx1"/>
          </a:solidFill>
        </p:grpSpPr>
        <p:sp>
          <p:nvSpPr>
            <p:cNvPr id="10"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3" name="图片 12"/>
          <p:cNvPicPr>
            <a:picLocks noChangeAspect="1"/>
          </p:cNvPicPr>
          <p:nvPr/>
        </p:nvPicPr>
        <p:blipFill>
          <a:blip r:embed="rId3"/>
          <a:stretch>
            <a:fillRect/>
          </a:stretch>
        </p:blipFill>
        <p:spPr>
          <a:xfrm>
            <a:off x="502574" y="3215291"/>
            <a:ext cx="634688" cy="508000"/>
          </a:xfrm>
          <a:prstGeom prst="rect">
            <a:avLst/>
          </a:prstGeom>
        </p:spPr>
      </p:pic>
      <p:pic>
        <p:nvPicPr>
          <p:cNvPr id="14" name="图片 13"/>
          <p:cNvPicPr>
            <a:picLocks noChangeAspect="1"/>
          </p:cNvPicPr>
          <p:nvPr/>
        </p:nvPicPr>
        <p:blipFill>
          <a:blip r:embed="rId3"/>
          <a:stretch>
            <a:fillRect/>
          </a:stretch>
        </p:blipFill>
        <p:spPr>
          <a:xfrm flipH="1">
            <a:off x="1606039" y="3215291"/>
            <a:ext cx="634688" cy="508000"/>
          </a:xfrm>
          <a:prstGeom prst="rect">
            <a:avLst/>
          </a:prstGeom>
        </p:spPr>
      </p:pic>
      <p:pic>
        <p:nvPicPr>
          <p:cNvPr id="15" name="图片 14"/>
          <p:cNvPicPr>
            <a:picLocks noChangeAspect="1"/>
          </p:cNvPicPr>
          <p:nvPr/>
        </p:nvPicPr>
        <p:blipFill>
          <a:blip r:embed="rId3"/>
          <a:stretch>
            <a:fillRect/>
          </a:stretch>
        </p:blipFill>
        <p:spPr>
          <a:xfrm rot="5400000" flipH="1">
            <a:off x="1159706" y="2589205"/>
            <a:ext cx="634688" cy="508000"/>
          </a:xfrm>
          <a:prstGeom prst="rect">
            <a:avLst/>
          </a:prstGeom>
        </p:spPr>
      </p:pic>
      <p:pic>
        <p:nvPicPr>
          <p:cNvPr id="16" name="图片 15"/>
          <p:cNvPicPr>
            <a:picLocks noChangeAspect="1"/>
          </p:cNvPicPr>
          <p:nvPr/>
        </p:nvPicPr>
        <p:blipFill>
          <a:blip r:embed="rId3"/>
          <a:stretch>
            <a:fillRect/>
          </a:stretch>
        </p:blipFill>
        <p:spPr>
          <a:xfrm rot="16200000" flipH="1" flipV="1">
            <a:off x="1127740" y="3658197"/>
            <a:ext cx="634688" cy="508000"/>
          </a:xfrm>
          <a:prstGeom prst="rect">
            <a:avLst/>
          </a:prstGeom>
        </p:spPr>
      </p:pic>
      <p:pic>
        <p:nvPicPr>
          <p:cNvPr id="17" name="图片 16"/>
          <p:cNvPicPr>
            <a:picLocks noChangeAspect="1"/>
          </p:cNvPicPr>
          <p:nvPr/>
        </p:nvPicPr>
        <p:blipFill>
          <a:blip r:embed="rId4"/>
          <a:stretch>
            <a:fillRect/>
          </a:stretch>
        </p:blipFill>
        <p:spPr>
          <a:xfrm>
            <a:off x="9431692" y="776472"/>
            <a:ext cx="1959316" cy="2219861"/>
          </a:xfrm>
          <a:prstGeom prst="rect">
            <a:avLst/>
          </a:prstGeom>
        </p:spPr>
      </p:pic>
      <p:pic>
        <p:nvPicPr>
          <p:cNvPr id="18" name="图片 17"/>
          <p:cNvPicPr>
            <a:picLocks noChangeAspect="1"/>
          </p:cNvPicPr>
          <p:nvPr/>
        </p:nvPicPr>
        <p:blipFill>
          <a:blip r:embed="rId5"/>
          <a:stretch>
            <a:fillRect/>
          </a:stretch>
        </p:blipFill>
        <p:spPr>
          <a:xfrm>
            <a:off x="5164152" y="2625911"/>
            <a:ext cx="1191780" cy="1589824"/>
          </a:xfrm>
          <a:prstGeom prst="rect">
            <a:avLst/>
          </a:prstGeom>
        </p:spPr>
      </p:pic>
      <p:sp>
        <p:nvSpPr>
          <p:cNvPr id="19" name="Freeform 5"/>
          <p:cNvSpPr>
            <a:spLocks noEditPoints="1"/>
          </p:cNvSpPr>
          <p:nvPr/>
        </p:nvSpPr>
        <p:spPr bwMode="auto">
          <a:xfrm>
            <a:off x="2833689" y="2937860"/>
            <a:ext cx="1154112" cy="394303"/>
          </a:xfrm>
          <a:custGeom>
            <a:avLst/>
            <a:gdLst>
              <a:gd name="T0" fmla="*/ 581 w 583"/>
              <a:gd name="T1" fmla="*/ 111 h 197"/>
              <a:gd name="T2" fmla="*/ 481 w 583"/>
              <a:gd name="T3" fmla="*/ 44 h 197"/>
              <a:gd name="T4" fmla="*/ 406 w 583"/>
              <a:gd name="T5" fmla="*/ 12 h 197"/>
              <a:gd name="T6" fmla="*/ 486 w 583"/>
              <a:gd name="T7" fmla="*/ 63 h 197"/>
              <a:gd name="T8" fmla="*/ 387 w 583"/>
              <a:gd name="T9" fmla="*/ 15 h 197"/>
              <a:gd name="T10" fmla="*/ 427 w 583"/>
              <a:gd name="T11" fmla="*/ 63 h 197"/>
              <a:gd name="T12" fmla="*/ 167 w 583"/>
              <a:gd name="T13" fmla="*/ 79 h 197"/>
              <a:gd name="T14" fmla="*/ 31 w 583"/>
              <a:gd name="T15" fmla="*/ 100 h 197"/>
              <a:gd name="T16" fmla="*/ 172 w 583"/>
              <a:gd name="T17" fmla="*/ 88 h 197"/>
              <a:gd name="T18" fmla="*/ 303 w 583"/>
              <a:gd name="T19" fmla="*/ 79 h 197"/>
              <a:gd name="T20" fmla="*/ 71 w 583"/>
              <a:gd name="T21" fmla="*/ 104 h 197"/>
              <a:gd name="T22" fmla="*/ 5 w 583"/>
              <a:gd name="T23" fmla="*/ 120 h 197"/>
              <a:gd name="T24" fmla="*/ 216 w 583"/>
              <a:gd name="T25" fmla="*/ 95 h 197"/>
              <a:gd name="T26" fmla="*/ 348 w 583"/>
              <a:gd name="T27" fmla="*/ 84 h 197"/>
              <a:gd name="T28" fmla="*/ 410 w 583"/>
              <a:gd name="T29" fmla="*/ 83 h 197"/>
              <a:gd name="T30" fmla="*/ 128 w 583"/>
              <a:gd name="T31" fmla="*/ 112 h 197"/>
              <a:gd name="T32" fmla="*/ 63 w 583"/>
              <a:gd name="T33" fmla="*/ 132 h 197"/>
              <a:gd name="T34" fmla="*/ 248 w 583"/>
              <a:gd name="T35" fmla="*/ 110 h 197"/>
              <a:gd name="T36" fmla="*/ 494 w 583"/>
              <a:gd name="T37" fmla="*/ 91 h 197"/>
              <a:gd name="T38" fmla="*/ 367 w 583"/>
              <a:gd name="T39" fmla="*/ 107 h 197"/>
              <a:gd name="T40" fmla="*/ 206 w 583"/>
              <a:gd name="T41" fmla="*/ 130 h 197"/>
              <a:gd name="T42" fmla="*/ 157 w 583"/>
              <a:gd name="T43" fmla="*/ 137 h 197"/>
              <a:gd name="T44" fmla="*/ 92 w 583"/>
              <a:gd name="T45" fmla="*/ 150 h 197"/>
              <a:gd name="T46" fmla="*/ 140 w 583"/>
              <a:gd name="T47" fmla="*/ 147 h 197"/>
              <a:gd name="T48" fmla="*/ 205 w 583"/>
              <a:gd name="T49" fmla="*/ 137 h 197"/>
              <a:gd name="T50" fmla="*/ 205 w 583"/>
              <a:gd name="T51" fmla="*/ 137 h 197"/>
              <a:gd name="T52" fmla="*/ 208 w 583"/>
              <a:gd name="T53" fmla="*/ 137 h 197"/>
              <a:gd name="T54" fmla="*/ 212 w 583"/>
              <a:gd name="T55" fmla="*/ 136 h 197"/>
              <a:gd name="T56" fmla="*/ 214 w 583"/>
              <a:gd name="T57" fmla="*/ 136 h 197"/>
              <a:gd name="T58" fmla="*/ 219 w 583"/>
              <a:gd name="T59" fmla="*/ 135 h 197"/>
              <a:gd name="T60" fmla="*/ 224 w 583"/>
              <a:gd name="T61" fmla="*/ 135 h 197"/>
              <a:gd name="T62" fmla="*/ 225 w 583"/>
              <a:gd name="T63" fmla="*/ 135 h 197"/>
              <a:gd name="T64" fmla="*/ 226 w 583"/>
              <a:gd name="T65" fmla="*/ 134 h 197"/>
              <a:gd name="T66" fmla="*/ 226 w 583"/>
              <a:gd name="T67" fmla="*/ 134 h 197"/>
              <a:gd name="T68" fmla="*/ 226 w 583"/>
              <a:gd name="T69" fmla="*/ 134 h 197"/>
              <a:gd name="T70" fmla="*/ 228 w 583"/>
              <a:gd name="T71" fmla="*/ 134 h 197"/>
              <a:gd name="T72" fmla="*/ 232 w 583"/>
              <a:gd name="T73" fmla="*/ 134 h 197"/>
              <a:gd name="T74" fmla="*/ 235 w 583"/>
              <a:gd name="T75" fmla="*/ 133 h 197"/>
              <a:gd name="T76" fmla="*/ 237 w 583"/>
              <a:gd name="T77" fmla="*/ 133 h 197"/>
              <a:gd name="T78" fmla="*/ 239 w 583"/>
              <a:gd name="T79" fmla="*/ 133 h 197"/>
              <a:gd name="T80" fmla="*/ 240 w 583"/>
              <a:gd name="T81" fmla="*/ 133 h 197"/>
              <a:gd name="T82" fmla="*/ 362 w 583"/>
              <a:gd name="T83" fmla="*/ 116 h 197"/>
              <a:gd name="T84" fmla="*/ 497 w 583"/>
              <a:gd name="T85" fmla="*/ 101 h 197"/>
              <a:gd name="T86" fmla="*/ 434 w 583"/>
              <a:gd name="T87" fmla="*/ 141 h 197"/>
              <a:gd name="T88" fmla="*/ 434 w 583"/>
              <a:gd name="T89" fmla="*/ 156 h 197"/>
              <a:gd name="T90" fmla="*/ 493 w 583"/>
              <a:gd name="T91" fmla="*/ 116 h 197"/>
              <a:gd name="T92" fmla="*/ 526 w 583"/>
              <a:gd name="T93" fmla="*/ 107 h 197"/>
              <a:gd name="T94" fmla="*/ 409 w 583"/>
              <a:gd name="T95" fmla="*/ 189 h 197"/>
              <a:gd name="T96" fmla="*/ 424 w 583"/>
              <a:gd name="T97" fmla="*/ 186 h 197"/>
              <a:gd name="T98" fmla="*/ 498 w 583"/>
              <a:gd name="T99" fmla="*/ 134 h 197"/>
              <a:gd name="T100" fmla="*/ 204 w 583"/>
              <a:gd name="T101" fmla="*/ 137 h 197"/>
              <a:gd name="T102" fmla="*/ 205 w 583"/>
              <a:gd name="T103" fmla="*/ 137 h 197"/>
              <a:gd name="T104" fmla="*/ 206 w 583"/>
              <a:gd name="T105" fmla="*/ 137 h 197"/>
              <a:gd name="T106" fmla="*/ 207 w 583"/>
              <a:gd name="T107" fmla="*/ 137 h 197"/>
              <a:gd name="T108" fmla="*/ 235 w 583"/>
              <a:gd name="T109" fmla="*/ 133 h 197"/>
              <a:gd name="T110" fmla="*/ 321 w 583"/>
              <a:gd name="T111" fmla="*/ 121 h 197"/>
              <a:gd name="T112" fmla="*/ 320 w 583"/>
              <a:gd name="T113" fmla="*/ 121 h 197"/>
              <a:gd name="T114" fmla="*/ 501 w 583"/>
              <a:gd name="T115" fmla="*/ 76 h 197"/>
              <a:gd name="T116" fmla="*/ 496 w 583"/>
              <a:gd name="T117" fmla="*/ 75 h 197"/>
              <a:gd name="T118" fmla="*/ 525 w 583"/>
              <a:gd name="T119" fmla="*/ 87 h 197"/>
              <a:gd name="T120" fmla="*/ 521 w 583"/>
              <a:gd name="T121"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3" h="197">
                <a:moveTo>
                  <a:pt x="557" y="118"/>
                </a:moveTo>
                <a:cubicBezTo>
                  <a:pt x="558" y="118"/>
                  <a:pt x="559" y="119"/>
                  <a:pt x="560" y="119"/>
                </a:cubicBezTo>
                <a:cubicBezTo>
                  <a:pt x="564" y="120"/>
                  <a:pt x="568" y="118"/>
                  <a:pt x="569" y="114"/>
                </a:cubicBezTo>
                <a:cubicBezTo>
                  <a:pt x="569" y="113"/>
                  <a:pt x="569" y="113"/>
                  <a:pt x="569" y="112"/>
                </a:cubicBezTo>
                <a:cubicBezTo>
                  <a:pt x="570" y="113"/>
                  <a:pt x="571" y="113"/>
                  <a:pt x="571" y="113"/>
                </a:cubicBezTo>
                <a:cubicBezTo>
                  <a:pt x="575" y="115"/>
                  <a:pt x="579" y="114"/>
                  <a:pt x="581" y="111"/>
                </a:cubicBezTo>
                <a:cubicBezTo>
                  <a:pt x="583" y="107"/>
                  <a:pt x="582" y="103"/>
                  <a:pt x="579" y="101"/>
                </a:cubicBezTo>
                <a:cubicBezTo>
                  <a:pt x="566" y="94"/>
                  <a:pt x="553" y="87"/>
                  <a:pt x="540" y="80"/>
                </a:cubicBezTo>
                <a:cubicBezTo>
                  <a:pt x="537" y="79"/>
                  <a:pt x="534" y="77"/>
                  <a:pt x="531" y="75"/>
                </a:cubicBezTo>
                <a:cubicBezTo>
                  <a:pt x="528" y="73"/>
                  <a:pt x="525" y="71"/>
                  <a:pt x="521" y="69"/>
                </a:cubicBezTo>
                <a:cubicBezTo>
                  <a:pt x="516" y="66"/>
                  <a:pt x="510" y="63"/>
                  <a:pt x="505" y="59"/>
                </a:cubicBezTo>
                <a:cubicBezTo>
                  <a:pt x="497" y="54"/>
                  <a:pt x="489" y="49"/>
                  <a:pt x="481" y="44"/>
                </a:cubicBezTo>
                <a:cubicBezTo>
                  <a:pt x="476" y="41"/>
                  <a:pt x="472" y="37"/>
                  <a:pt x="467" y="34"/>
                </a:cubicBezTo>
                <a:cubicBezTo>
                  <a:pt x="453" y="26"/>
                  <a:pt x="440" y="17"/>
                  <a:pt x="427" y="9"/>
                </a:cubicBezTo>
                <a:cubicBezTo>
                  <a:pt x="422" y="6"/>
                  <a:pt x="417" y="3"/>
                  <a:pt x="412" y="1"/>
                </a:cubicBezTo>
                <a:cubicBezTo>
                  <a:pt x="411" y="0"/>
                  <a:pt x="410" y="0"/>
                  <a:pt x="409" y="0"/>
                </a:cubicBezTo>
                <a:cubicBezTo>
                  <a:pt x="407" y="0"/>
                  <a:pt x="405" y="1"/>
                  <a:pt x="403" y="3"/>
                </a:cubicBezTo>
                <a:cubicBezTo>
                  <a:pt x="402" y="6"/>
                  <a:pt x="403" y="10"/>
                  <a:pt x="406" y="12"/>
                </a:cubicBezTo>
                <a:cubicBezTo>
                  <a:pt x="411" y="15"/>
                  <a:pt x="416" y="18"/>
                  <a:pt x="422" y="21"/>
                </a:cubicBezTo>
                <a:cubicBezTo>
                  <a:pt x="425" y="23"/>
                  <a:pt x="428" y="25"/>
                  <a:pt x="431" y="27"/>
                </a:cubicBezTo>
                <a:cubicBezTo>
                  <a:pt x="440" y="32"/>
                  <a:pt x="448" y="38"/>
                  <a:pt x="457" y="43"/>
                </a:cubicBezTo>
                <a:cubicBezTo>
                  <a:pt x="461" y="46"/>
                  <a:pt x="464" y="48"/>
                  <a:pt x="468" y="51"/>
                </a:cubicBezTo>
                <a:cubicBezTo>
                  <a:pt x="474" y="55"/>
                  <a:pt x="480" y="59"/>
                  <a:pt x="487" y="63"/>
                </a:cubicBezTo>
                <a:cubicBezTo>
                  <a:pt x="486" y="63"/>
                  <a:pt x="486" y="63"/>
                  <a:pt x="486" y="63"/>
                </a:cubicBezTo>
                <a:cubicBezTo>
                  <a:pt x="485" y="63"/>
                  <a:pt x="483" y="63"/>
                  <a:pt x="482" y="63"/>
                </a:cubicBezTo>
                <a:cubicBezTo>
                  <a:pt x="478" y="63"/>
                  <a:pt x="475" y="62"/>
                  <a:pt x="471" y="62"/>
                </a:cubicBezTo>
                <a:cubicBezTo>
                  <a:pt x="469" y="61"/>
                  <a:pt x="466" y="60"/>
                  <a:pt x="464" y="58"/>
                </a:cubicBezTo>
                <a:cubicBezTo>
                  <a:pt x="456" y="54"/>
                  <a:pt x="448" y="49"/>
                  <a:pt x="440" y="45"/>
                </a:cubicBezTo>
                <a:cubicBezTo>
                  <a:pt x="433" y="41"/>
                  <a:pt x="426" y="37"/>
                  <a:pt x="419" y="33"/>
                </a:cubicBezTo>
                <a:cubicBezTo>
                  <a:pt x="408" y="27"/>
                  <a:pt x="398" y="21"/>
                  <a:pt x="387" y="15"/>
                </a:cubicBezTo>
                <a:cubicBezTo>
                  <a:pt x="386" y="14"/>
                  <a:pt x="385" y="14"/>
                  <a:pt x="384" y="14"/>
                </a:cubicBezTo>
                <a:cubicBezTo>
                  <a:pt x="382" y="14"/>
                  <a:pt x="379" y="15"/>
                  <a:pt x="378" y="17"/>
                </a:cubicBezTo>
                <a:cubicBezTo>
                  <a:pt x="376" y="21"/>
                  <a:pt x="377" y="25"/>
                  <a:pt x="381" y="27"/>
                </a:cubicBezTo>
                <a:cubicBezTo>
                  <a:pt x="398" y="37"/>
                  <a:pt x="415" y="47"/>
                  <a:pt x="432" y="57"/>
                </a:cubicBezTo>
                <a:cubicBezTo>
                  <a:pt x="436" y="59"/>
                  <a:pt x="439" y="61"/>
                  <a:pt x="443" y="63"/>
                </a:cubicBezTo>
                <a:cubicBezTo>
                  <a:pt x="438" y="63"/>
                  <a:pt x="433" y="63"/>
                  <a:pt x="427" y="63"/>
                </a:cubicBezTo>
                <a:cubicBezTo>
                  <a:pt x="405" y="64"/>
                  <a:pt x="383" y="65"/>
                  <a:pt x="361" y="66"/>
                </a:cubicBezTo>
                <a:cubicBezTo>
                  <a:pt x="334" y="67"/>
                  <a:pt x="308" y="69"/>
                  <a:pt x="281" y="70"/>
                </a:cubicBezTo>
                <a:cubicBezTo>
                  <a:pt x="271" y="71"/>
                  <a:pt x="260" y="72"/>
                  <a:pt x="250" y="72"/>
                </a:cubicBezTo>
                <a:cubicBezTo>
                  <a:pt x="240" y="73"/>
                  <a:pt x="230" y="74"/>
                  <a:pt x="220" y="74"/>
                </a:cubicBezTo>
                <a:cubicBezTo>
                  <a:pt x="205" y="76"/>
                  <a:pt x="190" y="77"/>
                  <a:pt x="175" y="78"/>
                </a:cubicBezTo>
                <a:cubicBezTo>
                  <a:pt x="172" y="79"/>
                  <a:pt x="170" y="79"/>
                  <a:pt x="167" y="79"/>
                </a:cubicBezTo>
                <a:cubicBezTo>
                  <a:pt x="160" y="80"/>
                  <a:pt x="153" y="81"/>
                  <a:pt x="145" y="82"/>
                </a:cubicBezTo>
                <a:cubicBezTo>
                  <a:pt x="133" y="83"/>
                  <a:pt x="120" y="85"/>
                  <a:pt x="108" y="86"/>
                </a:cubicBezTo>
                <a:cubicBezTo>
                  <a:pt x="95" y="88"/>
                  <a:pt x="82" y="89"/>
                  <a:pt x="69" y="91"/>
                </a:cubicBezTo>
                <a:cubicBezTo>
                  <a:pt x="58" y="92"/>
                  <a:pt x="47" y="93"/>
                  <a:pt x="35" y="95"/>
                </a:cubicBezTo>
                <a:cubicBezTo>
                  <a:pt x="34" y="95"/>
                  <a:pt x="33" y="95"/>
                  <a:pt x="32" y="96"/>
                </a:cubicBezTo>
                <a:cubicBezTo>
                  <a:pt x="31" y="97"/>
                  <a:pt x="31" y="98"/>
                  <a:pt x="31" y="100"/>
                </a:cubicBezTo>
                <a:cubicBezTo>
                  <a:pt x="31" y="101"/>
                  <a:pt x="31" y="102"/>
                  <a:pt x="32" y="103"/>
                </a:cubicBezTo>
                <a:cubicBezTo>
                  <a:pt x="33" y="104"/>
                  <a:pt x="34" y="105"/>
                  <a:pt x="35" y="104"/>
                </a:cubicBezTo>
                <a:cubicBezTo>
                  <a:pt x="51" y="102"/>
                  <a:pt x="67" y="101"/>
                  <a:pt x="83" y="99"/>
                </a:cubicBezTo>
                <a:cubicBezTo>
                  <a:pt x="93" y="98"/>
                  <a:pt x="102" y="96"/>
                  <a:pt x="112" y="95"/>
                </a:cubicBezTo>
                <a:cubicBezTo>
                  <a:pt x="127" y="94"/>
                  <a:pt x="143" y="92"/>
                  <a:pt x="158" y="90"/>
                </a:cubicBezTo>
                <a:cubicBezTo>
                  <a:pt x="163" y="89"/>
                  <a:pt x="168" y="89"/>
                  <a:pt x="172" y="88"/>
                </a:cubicBezTo>
                <a:cubicBezTo>
                  <a:pt x="176" y="88"/>
                  <a:pt x="180" y="88"/>
                  <a:pt x="184" y="87"/>
                </a:cubicBezTo>
                <a:cubicBezTo>
                  <a:pt x="198" y="86"/>
                  <a:pt x="212" y="85"/>
                  <a:pt x="226" y="84"/>
                </a:cubicBezTo>
                <a:cubicBezTo>
                  <a:pt x="230" y="83"/>
                  <a:pt x="234" y="83"/>
                  <a:pt x="238" y="83"/>
                </a:cubicBezTo>
                <a:cubicBezTo>
                  <a:pt x="246" y="82"/>
                  <a:pt x="255" y="82"/>
                  <a:pt x="263" y="81"/>
                </a:cubicBezTo>
                <a:cubicBezTo>
                  <a:pt x="281" y="80"/>
                  <a:pt x="299" y="79"/>
                  <a:pt x="317" y="78"/>
                </a:cubicBezTo>
                <a:cubicBezTo>
                  <a:pt x="312" y="79"/>
                  <a:pt x="307" y="79"/>
                  <a:pt x="303" y="79"/>
                </a:cubicBezTo>
                <a:cubicBezTo>
                  <a:pt x="299" y="80"/>
                  <a:pt x="296" y="80"/>
                  <a:pt x="292" y="80"/>
                </a:cubicBezTo>
                <a:cubicBezTo>
                  <a:pt x="284" y="81"/>
                  <a:pt x="276" y="82"/>
                  <a:pt x="268" y="83"/>
                </a:cubicBezTo>
                <a:cubicBezTo>
                  <a:pt x="259" y="83"/>
                  <a:pt x="250" y="84"/>
                  <a:pt x="240" y="85"/>
                </a:cubicBezTo>
                <a:cubicBezTo>
                  <a:pt x="218" y="88"/>
                  <a:pt x="196" y="90"/>
                  <a:pt x="174" y="93"/>
                </a:cubicBezTo>
                <a:cubicBezTo>
                  <a:pt x="151" y="95"/>
                  <a:pt x="128" y="98"/>
                  <a:pt x="104" y="100"/>
                </a:cubicBezTo>
                <a:cubicBezTo>
                  <a:pt x="93" y="102"/>
                  <a:pt x="82" y="103"/>
                  <a:pt x="71" y="104"/>
                </a:cubicBezTo>
                <a:cubicBezTo>
                  <a:pt x="61" y="105"/>
                  <a:pt x="51" y="107"/>
                  <a:pt x="41" y="108"/>
                </a:cubicBezTo>
                <a:cubicBezTo>
                  <a:pt x="28" y="110"/>
                  <a:pt x="16" y="112"/>
                  <a:pt x="3" y="113"/>
                </a:cubicBezTo>
                <a:cubicBezTo>
                  <a:pt x="2" y="113"/>
                  <a:pt x="1" y="114"/>
                  <a:pt x="1" y="115"/>
                </a:cubicBezTo>
                <a:cubicBezTo>
                  <a:pt x="1" y="116"/>
                  <a:pt x="0" y="117"/>
                  <a:pt x="1" y="118"/>
                </a:cubicBezTo>
                <a:cubicBezTo>
                  <a:pt x="1" y="119"/>
                  <a:pt x="2" y="119"/>
                  <a:pt x="2" y="120"/>
                </a:cubicBezTo>
                <a:cubicBezTo>
                  <a:pt x="3" y="120"/>
                  <a:pt x="4" y="120"/>
                  <a:pt x="5" y="120"/>
                </a:cubicBezTo>
                <a:cubicBezTo>
                  <a:pt x="11" y="119"/>
                  <a:pt x="16" y="119"/>
                  <a:pt x="22" y="118"/>
                </a:cubicBezTo>
                <a:cubicBezTo>
                  <a:pt x="34" y="116"/>
                  <a:pt x="47" y="115"/>
                  <a:pt x="59" y="113"/>
                </a:cubicBezTo>
                <a:cubicBezTo>
                  <a:pt x="69" y="112"/>
                  <a:pt x="79" y="110"/>
                  <a:pt x="89" y="109"/>
                </a:cubicBezTo>
                <a:cubicBezTo>
                  <a:pt x="110" y="107"/>
                  <a:pt x="131" y="104"/>
                  <a:pt x="152" y="102"/>
                </a:cubicBezTo>
                <a:cubicBezTo>
                  <a:pt x="162" y="101"/>
                  <a:pt x="172" y="100"/>
                  <a:pt x="183" y="99"/>
                </a:cubicBezTo>
                <a:cubicBezTo>
                  <a:pt x="194" y="98"/>
                  <a:pt x="205" y="96"/>
                  <a:pt x="216" y="95"/>
                </a:cubicBezTo>
                <a:cubicBezTo>
                  <a:pt x="229" y="94"/>
                  <a:pt x="242" y="93"/>
                  <a:pt x="256" y="91"/>
                </a:cubicBezTo>
                <a:cubicBezTo>
                  <a:pt x="266" y="90"/>
                  <a:pt x="277" y="89"/>
                  <a:pt x="288" y="89"/>
                </a:cubicBezTo>
                <a:cubicBezTo>
                  <a:pt x="292" y="88"/>
                  <a:pt x="297" y="88"/>
                  <a:pt x="302" y="87"/>
                </a:cubicBezTo>
                <a:cubicBezTo>
                  <a:pt x="307" y="87"/>
                  <a:pt x="311" y="87"/>
                  <a:pt x="316" y="86"/>
                </a:cubicBezTo>
                <a:cubicBezTo>
                  <a:pt x="323" y="86"/>
                  <a:pt x="331" y="85"/>
                  <a:pt x="339" y="85"/>
                </a:cubicBezTo>
                <a:cubicBezTo>
                  <a:pt x="342" y="85"/>
                  <a:pt x="345" y="84"/>
                  <a:pt x="348" y="84"/>
                </a:cubicBezTo>
                <a:cubicBezTo>
                  <a:pt x="360" y="84"/>
                  <a:pt x="373" y="83"/>
                  <a:pt x="386" y="83"/>
                </a:cubicBezTo>
                <a:cubicBezTo>
                  <a:pt x="387" y="83"/>
                  <a:pt x="388" y="83"/>
                  <a:pt x="389" y="83"/>
                </a:cubicBezTo>
                <a:cubicBezTo>
                  <a:pt x="393" y="83"/>
                  <a:pt x="396" y="83"/>
                  <a:pt x="399" y="83"/>
                </a:cubicBezTo>
                <a:cubicBezTo>
                  <a:pt x="407" y="83"/>
                  <a:pt x="414" y="82"/>
                  <a:pt x="421" y="82"/>
                </a:cubicBezTo>
                <a:cubicBezTo>
                  <a:pt x="421" y="82"/>
                  <a:pt x="422" y="82"/>
                  <a:pt x="423" y="82"/>
                </a:cubicBezTo>
                <a:cubicBezTo>
                  <a:pt x="418" y="83"/>
                  <a:pt x="414" y="83"/>
                  <a:pt x="410" y="83"/>
                </a:cubicBezTo>
                <a:cubicBezTo>
                  <a:pt x="397" y="84"/>
                  <a:pt x="384" y="85"/>
                  <a:pt x="371" y="87"/>
                </a:cubicBezTo>
                <a:cubicBezTo>
                  <a:pt x="344" y="89"/>
                  <a:pt x="317" y="92"/>
                  <a:pt x="290" y="94"/>
                </a:cubicBezTo>
                <a:cubicBezTo>
                  <a:pt x="277" y="95"/>
                  <a:pt x="264" y="97"/>
                  <a:pt x="250" y="98"/>
                </a:cubicBezTo>
                <a:cubicBezTo>
                  <a:pt x="238" y="99"/>
                  <a:pt x="226" y="101"/>
                  <a:pt x="214" y="102"/>
                </a:cubicBezTo>
                <a:cubicBezTo>
                  <a:pt x="189" y="105"/>
                  <a:pt x="163" y="108"/>
                  <a:pt x="137" y="111"/>
                </a:cubicBezTo>
                <a:cubicBezTo>
                  <a:pt x="134" y="111"/>
                  <a:pt x="131" y="112"/>
                  <a:pt x="128" y="112"/>
                </a:cubicBezTo>
                <a:cubicBezTo>
                  <a:pt x="121" y="113"/>
                  <a:pt x="113" y="114"/>
                  <a:pt x="106" y="115"/>
                </a:cubicBezTo>
                <a:cubicBezTo>
                  <a:pt x="99" y="116"/>
                  <a:pt x="93" y="117"/>
                  <a:pt x="86" y="118"/>
                </a:cubicBezTo>
                <a:cubicBezTo>
                  <a:pt x="79" y="119"/>
                  <a:pt x="71" y="121"/>
                  <a:pt x="64" y="122"/>
                </a:cubicBezTo>
                <a:cubicBezTo>
                  <a:pt x="63" y="122"/>
                  <a:pt x="61" y="123"/>
                  <a:pt x="60" y="125"/>
                </a:cubicBezTo>
                <a:cubicBezTo>
                  <a:pt x="60" y="126"/>
                  <a:pt x="59" y="128"/>
                  <a:pt x="60" y="129"/>
                </a:cubicBezTo>
                <a:cubicBezTo>
                  <a:pt x="60" y="130"/>
                  <a:pt x="61" y="132"/>
                  <a:pt x="63" y="132"/>
                </a:cubicBezTo>
                <a:cubicBezTo>
                  <a:pt x="64" y="133"/>
                  <a:pt x="65" y="133"/>
                  <a:pt x="67" y="133"/>
                </a:cubicBezTo>
                <a:cubicBezTo>
                  <a:pt x="74" y="132"/>
                  <a:pt x="81" y="131"/>
                  <a:pt x="89" y="130"/>
                </a:cubicBezTo>
                <a:cubicBezTo>
                  <a:pt x="95" y="129"/>
                  <a:pt x="101" y="128"/>
                  <a:pt x="107" y="127"/>
                </a:cubicBezTo>
                <a:cubicBezTo>
                  <a:pt x="117" y="125"/>
                  <a:pt x="128" y="124"/>
                  <a:pt x="138" y="122"/>
                </a:cubicBezTo>
                <a:cubicBezTo>
                  <a:pt x="162" y="119"/>
                  <a:pt x="187" y="116"/>
                  <a:pt x="212" y="114"/>
                </a:cubicBezTo>
                <a:cubicBezTo>
                  <a:pt x="224" y="112"/>
                  <a:pt x="236" y="111"/>
                  <a:pt x="248" y="110"/>
                </a:cubicBezTo>
                <a:cubicBezTo>
                  <a:pt x="262" y="108"/>
                  <a:pt x="275" y="107"/>
                  <a:pt x="289" y="105"/>
                </a:cubicBezTo>
                <a:cubicBezTo>
                  <a:pt x="316" y="103"/>
                  <a:pt x="343" y="100"/>
                  <a:pt x="371" y="98"/>
                </a:cubicBezTo>
                <a:cubicBezTo>
                  <a:pt x="396" y="95"/>
                  <a:pt x="421" y="94"/>
                  <a:pt x="446" y="92"/>
                </a:cubicBezTo>
                <a:cubicBezTo>
                  <a:pt x="458" y="91"/>
                  <a:pt x="470" y="90"/>
                  <a:pt x="482" y="89"/>
                </a:cubicBezTo>
                <a:cubicBezTo>
                  <a:pt x="484" y="89"/>
                  <a:pt x="487" y="89"/>
                  <a:pt x="490" y="89"/>
                </a:cubicBezTo>
                <a:cubicBezTo>
                  <a:pt x="491" y="90"/>
                  <a:pt x="493" y="90"/>
                  <a:pt x="494" y="91"/>
                </a:cubicBezTo>
                <a:cubicBezTo>
                  <a:pt x="491" y="91"/>
                  <a:pt x="487" y="92"/>
                  <a:pt x="484" y="92"/>
                </a:cubicBezTo>
                <a:cubicBezTo>
                  <a:pt x="484" y="92"/>
                  <a:pt x="484" y="92"/>
                  <a:pt x="484" y="92"/>
                </a:cubicBezTo>
                <a:cubicBezTo>
                  <a:pt x="476" y="93"/>
                  <a:pt x="467" y="94"/>
                  <a:pt x="459" y="95"/>
                </a:cubicBezTo>
                <a:cubicBezTo>
                  <a:pt x="449" y="97"/>
                  <a:pt x="440" y="98"/>
                  <a:pt x="431" y="99"/>
                </a:cubicBezTo>
                <a:cubicBezTo>
                  <a:pt x="420" y="100"/>
                  <a:pt x="410" y="101"/>
                  <a:pt x="400" y="103"/>
                </a:cubicBezTo>
                <a:cubicBezTo>
                  <a:pt x="389" y="104"/>
                  <a:pt x="378" y="105"/>
                  <a:pt x="367" y="107"/>
                </a:cubicBezTo>
                <a:cubicBezTo>
                  <a:pt x="358" y="108"/>
                  <a:pt x="350" y="109"/>
                  <a:pt x="342" y="110"/>
                </a:cubicBezTo>
                <a:cubicBezTo>
                  <a:pt x="333" y="111"/>
                  <a:pt x="325" y="113"/>
                  <a:pt x="316" y="114"/>
                </a:cubicBezTo>
                <a:cubicBezTo>
                  <a:pt x="296" y="117"/>
                  <a:pt x="275" y="120"/>
                  <a:pt x="255" y="123"/>
                </a:cubicBezTo>
                <a:cubicBezTo>
                  <a:pt x="249" y="124"/>
                  <a:pt x="244" y="124"/>
                  <a:pt x="238" y="125"/>
                </a:cubicBezTo>
                <a:cubicBezTo>
                  <a:pt x="238" y="125"/>
                  <a:pt x="238" y="125"/>
                  <a:pt x="238" y="125"/>
                </a:cubicBezTo>
                <a:cubicBezTo>
                  <a:pt x="227" y="127"/>
                  <a:pt x="217" y="128"/>
                  <a:pt x="206" y="130"/>
                </a:cubicBezTo>
                <a:cubicBezTo>
                  <a:pt x="206" y="130"/>
                  <a:pt x="206" y="130"/>
                  <a:pt x="206" y="130"/>
                </a:cubicBezTo>
                <a:cubicBezTo>
                  <a:pt x="205" y="130"/>
                  <a:pt x="205" y="130"/>
                  <a:pt x="205" y="130"/>
                </a:cubicBezTo>
                <a:cubicBezTo>
                  <a:pt x="204" y="130"/>
                  <a:pt x="204" y="130"/>
                  <a:pt x="204" y="130"/>
                </a:cubicBezTo>
                <a:cubicBezTo>
                  <a:pt x="203" y="130"/>
                  <a:pt x="202" y="130"/>
                  <a:pt x="202" y="131"/>
                </a:cubicBezTo>
                <a:cubicBezTo>
                  <a:pt x="191" y="132"/>
                  <a:pt x="180" y="134"/>
                  <a:pt x="170" y="135"/>
                </a:cubicBezTo>
                <a:cubicBezTo>
                  <a:pt x="166" y="136"/>
                  <a:pt x="162" y="137"/>
                  <a:pt x="157" y="137"/>
                </a:cubicBezTo>
                <a:cubicBezTo>
                  <a:pt x="152" y="138"/>
                  <a:pt x="146" y="139"/>
                  <a:pt x="140" y="140"/>
                </a:cubicBezTo>
                <a:cubicBezTo>
                  <a:pt x="137" y="141"/>
                  <a:pt x="135" y="141"/>
                  <a:pt x="132" y="142"/>
                </a:cubicBezTo>
                <a:cubicBezTo>
                  <a:pt x="127" y="143"/>
                  <a:pt x="121" y="144"/>
                  <a:pt x="115" y="145"/>
                </a:cubicBezTo>
                <a:cubicBezTo>
                  <a:pt x="112" y="145"/>
                  <a:pt x="110" y="146"/>
                  <a:pt x="107" y="147"/>
                </a:cubicBezTo>
                <a:cubicBezTo>
                  <a:pt x="104" y="147"/>
                  <a:pt x="101" y="148"/>
                  <a:pt x="99" y="149"/>
                </a:cubicBezTo>
                <a:cubicBezTo>
                  <a:pt x="97" y="149"/>
                  <a:pt x="95" y="149"/>
                  <a:pt x="92" y="150"/>
                </a:cubicBezTo>
                <a:cubicBezTo>
                  <a:pt x="91" y="151"/>
                  <a:pt x="90" y="152"/>
                  <a:pt x="90" y="154"/>
                </a:cubicBezTo>
                <a:cubicBezTo>
                  <a:pt x="91" y="156"/>
                  <a:pt x="93" y="157"/>
                  <a:pt x="94" y="156"/>
                </a:cubicBezTo>
                <a:cubicBezTo>
                  <a:pt x="97" y="155"/>
                  <a:pt x="99" y="155"/>
                  <a:pt x="101" y="154"/>
                </a:cubicBezTo>
                <a:cubicBezTo>
                  <a:pt x="105" y="154"/>
                  <a:pt x="108" y="153"/>
                  <a:pt x="111" y="152"/>
                </a:cubicBezTo>
                <a:cubicBezTo>
                  <a:pt x="115" y="151"/>
                  <a:pt x="118" y="151"/>
                  <a:pt x="122" y="150"/>
                </a:cubicBezTo>
                <a:cubicBezTo>
                  <a:pt x="128" y="149"/>
                  <a:pt x="134" y="148"/>
                  <a:pt x="140" y="147"/>
                </a:cubicBezTo>
                <a:cubicBezTo>
                  <a:pt x="143" y="146"/>
                  <a:pt x="146" y="146"/>
                  <a:pt x="150" y="145"/>
                </a:cubicBezTo>
                <a:cubicBezTo>
                  <a:pt x="158" y="144"/>
                  <a:pt x="167" y="143"/>
                  <a:pt x="175" y="141"/>
                </a:cubicBezTo>
                <a:cubicBezTo>
                  <a:pt x="185" y="140"/>
                  <a:pt x="195" y="139"/>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6" y="137"/>
                  <a:pt x="206" y="137"/>
                </a:cubicBezTo>
                <a:cubicBezTo>
                  <a:pt x="206" y="137"/>
                  <a:pt x="206" y="137"/>
                  <a:pt x="206" y="137"/>
                </a:cubicBezTo>
                <a:cubicBezTo>
                  <a:pt x="206" y="137"/>
                  <a:pt x="206" y="137"/>
                  <a:pt x="207" y="137"/>
                </a:cubicBezTo>
                <a:cubicBezTo>
                  <a:pt x="207" y="137"/>
                  <a:pt x="208" y="137"/>
                  <a:pt x="208" y="137"/>
                </a:cubicBezTo>
                <a:cubicBezTo>
                  <a:pt x="208" y="137"/>
                  <a:pt x="208" y="137"/>
                  <a:pt x="207" y="137"/>
                </a:cubicBezTo>
                <a:cubicBezTo>
                  <a:pt x="207" y="137"/>
                  <a:pt x="207" y="137"/>
                  <a:pt x="207" y="137"/>
                </a:cubicBezTo>
                <a:cubicBezTo>
                  <a:pt x="208" y="137"/>
                  <a:pt x="208" y="137"/>
                  <a:pt x="208" y="137"/>
                </a:cubicBezTo>
                <a:cubicBezTo>
                  <a:pt x="209" y="137"/>
                  <a:pt x="209" y="137"/>
                  <a:pt x="209" y="137"/>
                </a:cubicBezTo>
                <a:cubicBezTo>
                  <a:pt x="209" y="137"/>
                  <a:pt x="209" y="137"/>
                  <a:pt x="208" y="137"/>
                </a:cubicBezTo>
                <a:cubicBezTo>
                  <a:pt x="210" y="137"/>
                  <a:pt x="211" y="136"/>
                  <a:pt x="212" y="136"/>
                </a:cubicBezTo>
                <a:cubicBezTo>
                  <a:pt x="212" y="136"/>
                  <a:pt x="212" y="136"/>
                  <a:pt x="211" y="136"/>
                </a:cubicBezTo>
                <a:cubicBezTo>
                  <a:pt x="212" y="136"/>
                  <a:pt x="212" y="136"/>
                  <a:pt x="213" y="136"/>
                </a:cubicBezTo>
                <a:cubicBezTo>
                  <a:pt x="213" y="136"/>
                  <a:pt x="213" y="136"/>
                  <a:pt x="213" y="136"/>
                </a:cubicBezTo>
                <a:cubicBezTo>
                  <a:pt x="213" y="136"/>
                  <a:pt x="213" y="136"/>
                  <a:pt x="213" y="136"/>
                </a:cubicBezTo>
                <a:cubicBezTo>
                  <a:pt x="213" y="136"/>
                  <a:pt x="214" y="136"/>
                  <a:pt x="214" y="136"/>
                </a:cubicBezTo>
                <a:cubicBezTo>
                  <a:pt x="214" y="136"/>
                  <a:pt x="214" y="136"/>
                  <a:pt x="214" y="136"/>
                </a:cubicBezTo>
                <a:cubicBezTo>
                  <a:pt x="214" y="136"/>
                  <a:pt x="214" y="136"/>
                  <a:pt x="215" y="136"/>
                </a:cubicBezTo>
                <a:cubicBezTo>
                  <a:pt x="215" y="136"/>
                  <a:pt x="214" y="136"/>
                  <a:pt x="214" y="136"/>
                </a:cubicBezTo>
                <a:cubicBezTo>
                  <a:pt x="215" y="136"/>
                  <a:pt x="216" y="136"/>
                  <a:pt x="217" y="136"/>
                </a:cubicBezTo>
                <a:cubicBezTo>
                  <a:pt x="217" y="136"/>
                  <a:pt x="218" y="136"/>
                  <a:pt x="219" y="135"/>
                </a:cubicBezTo>
                <a:cubicBezTo>
                  <a:pt x="219" y="135"/>
                  <a:pt x="219" y="135"/>
                  <a:pt x="220" y="135"/>
                </a:cubicBezTo>
                <a:cubicBezTo>
                  <a:pt x="219" y="135"/>
                  <a:pt x="219" y="135"/>
                  <a:pt x="219" y="135"/>
                </a:cubicBezTo>
                <a:cubicBezTo>
                  <a:pt x="219" y="135"/>
                  <a:pt x="220" y="135"/>
                  <a:pt x="221" y="135"/>
                </a:cubicBezTo>
                <a:cubicBezTo>
                  <a:pt x="221" y="135"/>
                  <a:pt x="221" y="135"/>
                  <a:pt x="221" y="135"/>
                </a:cubicBezTo>
                <a:cubicBezTo>
                  <a:pt x="222" y="135"/>
                  <a:pt x="222" y="135"/>
                  <a:pt x="223" y="135"/>
                </a:cubicBezTo>
                <a:cubicBezTo>
                  <a:pt x="223" y="135"/>
                  <a:pt x="223" y="135"/>
                  <a:pt x="223" y="135"/>
                </a:cubicBezTo>
                <a:cubicBezTo>
                  <a:pt x="223" y="135"/>
                  <a:pt x="223" y="135"/>
                  <a:pt x="223" y="135"/>
                </a:cubicBezTo>
                <a:cubicBezTo>
                  <a:pt x="223" y="135"/>
                  <a:pt x="223" y="135"/>
                  <a:pt x="224" y="135"/>
                </a:cubicBezTo>
                <a:cubicBezTo>
                  <a:pt x="223" y="135"/>
                  <a:pt x="223" y="135"/>
                  <a:pt x="223" y="135"/>
                </a:cubicBezTo>
                <a:cubicBezTo>
                  <a:pt x="224" y="135"/>
                  <a:pt x="224" y="135"/>
                  <a:pt x="224" y="135"/>
                </a:cubicBezTo>
                <a:cubicBezTo>
                  <a:pt x="224" y="135"/>
                  <a:pt x="224"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6" y="134"/>
                </a:cubicBezTo>
                <a:cubicBezTo>
                  <a:pt x="226" y="134"/>
                  <a:pt x="226" y="134"/>
                  <a:pt x="226" y="134"/>
                </a:cubicBezTo>
                <a:cubicBezTo>
                  <a:pt x="226" y="134"/>
                  <a:pt x="226" y="134"/>
                  <a:pt x="226" y="134"/>
                </a:cubicBezTo>
                <a:cubicBezTo>
                  <a:pt x="226" y="134"/>
                  <a:pt x="226" y="134"/>
                  <a:pt x="226" y="134"/>
                </a:cubicBezTo>
                <a:cubicBezTo>
                  <a:pt x="226" y="135"/>
                  <a:pt x="225" y="135"/>
                  <a:pt x="225" y="135"/>
                </a:cubicBezTo>
                <a:cubicBezTo>
                  <a:pt x="225" y="135"/>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7" y="134"/>
                  <a:pt x="227" y="134"/>
                </a:cubicBezTo>
                <a:cubicBezTo>
                  <a:pt x="227" y="134"/>
                  <a:pt x="227" y="134"/>
                  <a:pt x="227" y="134"/>
                </a:cubicBezTo>
                <a:cubicBezTo>
                  <a:pt x="227" y="134"/>
                  <a:pt x="227" y="134"/>
                  <a:pt x="227" y="134"/>
                </a:cubicBezTo>
                <a:cubicBezTo>
                  <a:pt x="227" y="134"/>
                  <a:pt x="227" y="134"/>
                  <a:pt x="227" y="134"/>
                </a:cubicBezTo>
                <a:cubicBezTo>
                  <a:pt x="227" y="134"/>
                  <a:pt x="228" y="134"/>
                  <a:pt x="228" y="134"/>
                </a:cubicBezTo>
                <a:cubicBezTo>
                  <a:pt x="228" y="134"/>
                  <a:pt x="228" y="134"/>
                  <a:pt x="228" y="134"/>
                </a:cubicBezTo>
                <a:cubicBezTo>
                  <a:pt x="228" y="134"/>
                  <a:pt x="228" y="134"/>
                  <a:pt x="228" y="134"/>
                </a:cubicBezTo>
                <a:cubicBezTo>
                  <a:pt x="229" y="134"/>
                  <a:pt x="230" y="134"/>
                  <a:pt x="232" y="134"/>
                </a:cubicBezTo>
                <a:cubicBezTo>
                  <a:pt x="231" y="134"/>
                  <a:pt x="231" y="134"/>
                  <a:pt x="231" y="134"/>
                </a:cubicBezTo>
                <a:cubicBezTo>
                  <a:pt x="231" y="134"/>
                  <a:pt x="232" y="134"/>
                  <a:pt x="232" y="134"/>
                </a:cubicBezTo>
                <a:cubicBezTo>
                  <a:pt x="232" y="134"/>
                  <a:pt x="232" y="134"/>
                  <a:pt x="232" y="134"/>
                </a:cubicBezTo>
                <a:cubicBezTo>
                  <a:pt x="232" y="134"/>
                  <a:pt x="232" y="134"/>
                  <a:pt x="232" y="134"/>
                </a:cubicBezTo>
                <a:cubicBezTo>
                  <a:pt x="233" y="134"/>
                  <a:pt x="233" y="134"/>
                  <a:pt x="233" y="133"/>
                </a:cubicBezTo>
                <a:cubicBezTo>
                  <a:pt x="233" y="133"/>
                  <a:pt x="233" y="133"/>
                  <a:pt x="233" y="133"/>
                </a:cubicBezTo>
                <a:cubicBezTo>
                  <a:pt x="234" y="133"/>
                  <a:pt x="234" y="133"/>
                  <a:pt x="234" y="133"/>
                </a:cubicBezTo>
                <a:cubicBezTo>
                  <a:pt x="234" y="133"/>
                  <a:pt x="234" y="133"/>
                  <a:pt x="234" y="133"/>
                </a:cubicBezTo>
                <a:cubicBezTo>
                  <a:pt x="234" y="133"/>
                  <a:pt x="234" y="133"/>
                  <a:pt x="234" y="133"/>
                </a:cubicBezTo>
                <a:cubicBezTo>
                  <a:pt x="235" y="133"/>
                  <a:pt x="235" y="133"/>
                  <a:pt x="235" y="133"/>
                </a:cubicBezTo>
                <a:cubicBezTo>
                  <a:pt x="235" y="133"/>
                  <a:pt x="235" y="133"/>
                  <a:pt x="235" y="133"/>
                </a:cubicBezTo>
                <a:cubicBezTo>
                  <a:pt x="235" y="133"/>
                  <a:pt x="236" y="133"/>
                  <a:pt x="237" y="133"/>
                </a:cubicBezTo>
                <a:cubicBezTo>
                  <a:pt x="236" y="133"/>
                  <a:pt x="236" y="133"/>
                  <a:pt x="236" y="133"/>
                </a:cubicBezTo>
                <a:cubicBezTo>
                  <a:pt x="237" y="133"/>
                  <a:pt x="237" y="133"/>
                  <a:pt x="237" y="133"/>
                </a:cubicBezTo>
                <a:cubicBezTo>
                  <a:pt x="237" y="133"/>
                  <a:pt x="237" y="133"/>
                  <a:pt x="237" y="133"/>
                </a:cubicBezTo>
                <a:cubicBezTo>
                  <a:pt x="237" y="133"/>
                  <a:pt x="237" y="133"/>
                  <a:pt x="237" y="133"/>
                </a:cubicBezTo>
                <a:cubicBezTo>
                  <a:pt x="238" y="133"/>
                  <a:pt x="238" y="133"/>
                  <a:pt x="238" y="133"/>
                </a:cubicBezTo>
                <a:cubicBezTo>
                  <a:pt x="238" y="133"/>
                  <a:pt x="238" y="133"/>
                  <a:pt x="238" y="133"/>
                </a:cubicBezTo>
                <a:cubicBezTo>
                  <a:pt x="238"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40" y="133"/>
                </a:cubicBezTo>
                <a:cubicBezTo>
                  <a:pt x="240" y="133"/>
                  <a:pt x="240" y="133"/>
                  <a:pt x="240" y="133"/>
                </a:cubicBezTo>
                <a:cubicBezTo>
                  <a:pt x="240" y="133"/>
                  <a:pt x="240" y="133"/>
                  <a:pt x="240" y="133"/>
                </a:cubicBezTo>
                <a:cubicBezTo>
                  <a:pt x="240" y="133"/>
                  <a:pt x="240" y="133"/>
                  <a:pt x="240" y="133"/>
                </a:cubicBezTo>
                <a:cubicBezTo>
                  <a:pt x="240" y="133"/>
                  <a:pt x="240" y="133"/>
                  <a:pt x="240" y="133"/>
                </a:cubicBezTo>
                <a:cubicBezTo>
                  <a:pt x="259" y="130"/>
                  <a:pt x="277" y="127"/>
                  <a:pt x="296" y="125"/>
                </a:cubicBezTo>
                <a:cubicBezTo>
                  <a:pt x="304" y="124"/>
                  <a:pt x="312" y="123"/>
                  <a:pt x="321" y="121"/>
                </a:cubicBezTo>
                <a:cubicBezTo>
                  <a:pt x="334" y="120"/>
                  <a:pt x="348" y="118"/>
                  <a:pt x="362" y="116"/>
                </a:cubicBezTo>
                <a:cubicBezTo>
                  <a:pt x="361" y="116"/>
                  <a:pt x="361" y="116"/>
                  <a:pt x="361" y="116"/>
                </a:cubicBezTo>
                <a:cubicBezTo>
                  <a:pt x="362" y="116"/>
                  <a:pt x="362" y="116"/>
                  <a:pt x="362" y="116"/>
                </a:cubicBezTo>
                <a:cubicBezTo>
                  <a:pt x="362" y="116"/>
                  <a:pt x="362" y="116"/>
                  <a:pt x="363" y="116"/>
                </a:cubicBezTo>
                <a:cubicBezTo>
                  <a:pt x="362" y="116"/>
                  <a:pt x="362" y="116"/>
                  <a:pt x="362" y="116"/>
                </a:cubicBezTo>
                <a:cubicBezTo>
                  <a:pt x="372" y="114"/>
                  <a:pt x="382" y="113"/>
                  <a:pt x="392" y="112"/>
                </a:cubicBezTo>
                <a:cubicBezTo>
                  <a:pt x="401" y="111"/>
                  <a:pt x="409" y="110"/>
                  <a:pt x="418" y="109"/>
                </a:cubicBezTo>
                <a:cubicBezTo>
                  <a:pt x="437" y="107"/>
                  <a:pt x="456" y="105"/>
                  <a:pt x="475" y="103"/>
                </a:cubicBezTo>
                <a:cubicBezTo>
                  <a:pt x="482" y="102"/>
                  <a:pt x="490" y="101"/>
                  <a:pt x="497" y="101"/>
                </a:cubicBezTo>
                <a:cubicBezTo>
                  <a:pt x="498" y="101"/>
                  <a:pt x="498" y="101"/>
                  <a:pt x="499" y="100"/>
                </a:cubicBezTo>
                <a:cubicBezTo>
                  <a:pt x="491" y="105"/>
                  <a:pt x="483" y="109"/>
                  <a:pt x="475" y="113"/>
                </a:cubicBezTo>
                <a:cubicBezTo>
                  <a:pt x="470" y="116"/>
                  <a:pt x="466" y="119"/>
                  <a:pt x="461" y="122"/>
                </a:cubicBezTo>
                <a:cubicBezTo>
                  <a:pt x="457" y="124"/>
                  <a:pt x="453" y="127"/>
                  <a:pt x="450" y="129"/>
                </a:cubicBezTo>
                <a:cubicBezTo>
                  <a:pt x="448" y="130"/>
                  <a:pt x="446" y="131"/>
                  <a:pt x="444" y="133"/>
                </a:cubicBezTo>
                <a:cubicBezTo>
                  <a:pt x="441" y="135"/>
                  <a:pt x="437" y="138"/>
                  <a:pt x="434" y="141"/>
                </a:cubicBezTo>
                <a:cubicBezTo>
                  <a:pt x="431" y="143"/>
                  <a:pt x="428" y="145"/>
                  <a:pt x="425" y="148"/>
                </a:cubicBezTo>
                <a:cubicBezTo>
                  <a:pt x="423" y="150"/>
                  <a:pt x="420" y="152"/>
                  <a:pt x="418" y="154"/>
                </a:cubicBezTo>
                <a:cubicBezTo>
                  <a:pt x="415" y="156"/>
                  <a:pt x="413" y="158"/>
                  <a:pt x="410" y="161"/>
                </a:cubicBezTo>
                <a:cubicBezTo>
                  <a:pt x="408" y="163"/>
                  <a:pt x="408" y="167"/>
                  <a:pt x="410" y="169"/>
                </a:cubicBezTo>
                <a:cubicBezTo>
                  <a:pt x="413" y="172"/>
                  <a:pt x="416" y="172"/>
                  <a:pt x="419" y="169"/>
                </a:cubicBezTo>
                <a:cubicBezTo>
                  <a:pt x="424" y="165"/>
                  <a:pt x="429" y="160"/>
                  <a:pt x="434" y="156"/>
                </a:cubicBezTo>
                <a:cubicBezTo>
                  <a:pt x="437" y="153"/>
                  <a:pt x="439" y="151"/>
                  <a:pt x="442" y="149"/>
                </a:cubicBezTo>
                <a:cubicBezTo>
                  <a:pt x="445" y="147"/>
                  <a:pt x="448" y="144"/>
                  <a:pt x="451" y="142"/>
                </a:cubicBezTo>
                <a:cubicBezTo>
                  <a:pt x="456" y="139"/>
                  <a:pt x="461" y="136"/>
                  <a:pt x="466" y="132"/>
                </a:cubicBezTo>
                <a:cubicBezTo>
                  <a:pt x="467" y="131"/>
                  <a:pt x="468" y="131"/>
                  <a:pt x="469" y="130"/>
                </a:cubicBezTo>
                <a:cubicBezTo>
                  <a:pt x="472" y="128"/>
                  <a:pt x="474" y="127"/>
                  <a:pt x="477" y="126"/>
                </a:cubicBezTo>
                <a:cubicBezTo>
                  <a:pt x="482" y="123"/>
                  <a:pt x="487" y="119"/>
                  <a:pt x="493" y="116"/>
                </a:cubicBezTo>
                <a:cubicBezTo>
                  <a:pt x="495" y="115"/>
                  <a:pt x="497" y="114"/>
                  <a:pt x="499" y="113"/>
                </a:cubicBezTo>
                <a:cubicBezTo>
                  <a:pt x="503" y="111"/>
                  <a:pt x="506" y="109"/>
                  <a:pt x="509" y="107"/>
                </a:cubicBezTo>
                <a:cubicBezTo>
                  <a:pt x="512" y="106"/>
                  <a:pt x="515" y="104"/>
                  <a:pt x="518" y="103"/>
                </a:cubicBezTo>
                <a:cubicBezTo>
                  <a:pt x="520" y="104"/>
                  <a:pt x="522" y="105"/>
                  <a:pt x="524" y="105"/>
                </a:cubicBezTo>
                <a:cubicBezTo>
                  <a:pt x="525" y="106"/>
                  <a:pt x="526" y="106"/>
                  <a:pt x="527" y="107"/>
                </a:cubicBezTo>
                <a:cubicBezTo>
                  <a:pt x="527" y="107"/>
                  <a:pt x="526" y="107"/>
                  <a:pt x="526" y="107"/>
                </a:cubicBezTo>
                <a:cubicBezTo>
                  <a:pt x="521" y="111"/>
                  <a:pt x="515" y="114"/>
                  <a:pt x="510" y="117"/>
                </a:cubicBezTo>
                <a:cubicBezTo>
                  <a:pt x="504" y="122"/>
                  <a:pt x="497" y="126"/>
                  <a:pt x="491" y="130"/>
                </a:cubicBezTo>
                <a:cubicBezTo>
                  <a:pt x="473" y="141"/>
                  <a:pt x="456" y="153"/>
                  <a:pt x="439" y="165"/>
                </a:cubicBezTo>
                <a:cubicBezTo>
                  <a:pt x="435" y="167"/>
                  <a:pt x="431" y="170"/>
                  <a:pt x="427" y="173"/>
                </a:cubicBezTo>
                <a:cubicBezTo>
                  <a:pt x="423" y="176"/>
                  <a:pt x="419" y="179"/>
                  <a:pt x="416" y="182"/>
                </a:cubicBezTo>
                <a:cubicBezTo>
                  <a:pt x="413" y="184"/>
                  <a:pt x="411" y="187"/>
                  <a:pt x="409" y="189"/>
                </a:cubicBezTo>
                <a:cubicBezTo>
                  <a:pt x="408" y="190"/>
                  <a:pt x="407" y="191"/>
                  <a:pt x="407" y="192"/>
                </a:cubicBezTo>
                <a:cubicBezTo>
                  <a:pt x="407" y="193"/>
                  <a:pt x="408" y="195"/>
                  <a:pt x="409" y="196"/>
                </a:cubicBezTo>
                <a:cubicBezTo>
                  <a:pt x="409" y="196"/>
                  <a:pt x="411" y="197"/>
                  <a:pt x="412" y="197"/>
                </a:cubicBezTo>
                <a:cubicBezTo>
                  <a:pt x="413" y="197"/>
                  <a:pt x="414" y="196"/>
                  <a:pt x="415" y="196"/>
                </a:cubicBezTo>
                <a:cubicBezTo>
                  <a:pt x="417" y="194"/>
                  <a:pt x="418" y="192"/>
                  <a:pt x="420" y="190"/>
                </a:cubicBezTo>
                <a:cubicBezTo>
                  <a:pt x="421" y="189"/>
                  <a:pt x="423" y="187"/>
                  <a:pt x="424" y="186"/>
                </a:cubicBezTo>
                <a:cubicBezTo>
                  <a:pt x="426" y="184"/>
                  <a:pt x="428" y="183"/>
                  <a:pt x="430" y="181"/>
                </a:cubicBezTo>
                <a:cubicBezTo>
                  <a:pt x="434" y="178"/>
                  <a:pt x="438" y="176"/>
                  <a:pt x="442" y="173"/>
                </a:cubicBezTo>
                <a:cubicBezTo>
                  <a:pt x="445" y="170"/>
                  <a:pt x="449" y="168"/>
                  <a:pt x="452" y="165"/>
                </a:cubicBezTo>
                <a:cubicBezTo>
                  <a:pt x="459" y="160"/>
                  <a:pt x="466" y="156"/>
                  <a:pt x="473" y="151"/>
                </a:cubicBezTo>
                <a:cubicBezTo>
                  <a:pt x="479" y="147"/>
                  <a:pt x="484" y="143"/>
                  <a:pt x="490" y="140"/>
                </a:cubicBezTo>
                <a:cubicBezTo>
                  <a:pt x="492" y="138"/>
                  <a:pt x="495" y="136"/>
                  <a:pt x="498" y="134"/>
                </a:cubicBezTo>
                <a:cubicBezTo>
                  <a:pt x="507" y="129"/>
                  <a:pt x="516" y="123"/>
                  <a:pt x="525" y="117"/>
                </a:cubicBezTo>
                <a:cubicBezTo>
                  <a:pt x="527" y="115"/>
                  <a:pt x="530" y="114"/>
                  <a:pt x="533" y="112"/>
                </a:cubicBezTo>
                <a:cubicBezTo>
                  <a:pt x="534" y="111"/>
                  <a:pt x="535" y="111"/>
                  <a:pt x="536" y="110"/>
                </a:cubicBezTo>
                <a:cubicBezTo>
                  <a:pt x="543" y="113"/>
                  <a:pt x="550" y="115"/>
                  <a:pt x="557" y="118"/>
                </a:cubicBezTo>
                <a:close/>
                <a:moveTo>
                  <a:pt x="205" y="137"/>
                </a:moveTo>
                <a:cubicBezTo>
                  <a:pt x="205" y="137"/>
                  <a:pt x="204" y="137"/>
                  <a:pt x="204" y="137"/>
                </a:cubicBezTo>
                <a:cubicBezTo>
                  <a:pt x="204" y="137"/>
                  <a:pt x="205" y="137"/>
                  <a:pt x="205" y="137"/>
                </a:cubicBezTo>
                <a:cubicBezTo>
                  <a:pt x="205" y="137"/>
                  <a:pt x="205" y="137"/>
                  <a:pt x="205" y="137"/>
                </a:cubicBezTo>
                <a:cubicBezTo>
                  <a:pt x="205" y="137"/>
                  <a:pt x="205" y="137"/>
                  <a:pt x="205" y="137"/>
                </a:cubicBezTo>
                <a:close/>
                <a:moveTo>
                  <a:pt x="205" y="137"/>
                </a:moveTo>
                <a:cubicBezTo>
                  <a:pt x="205" y="137"/>
                  <a:pt x="205" y="137"/>
                  <a:pt x="205" y="137"/>
                </a:cubicBezTo>
                <a:cubicBezTo>
                  <a:pt x="205" y="137"/>
                  <a:pt x="205" y="137"/>
                  <a:pt x="205" y="137"/>
                </a:cubicBezTo>
                <a:cubicBezTo>
                  <a:pt x="205" y="137"/>
                  <a:pt x="205" y="137"/>
                  <a:pt x="205" y="137"/>
                </a:cubicBezTo>
                <a:close/>
                <a:moveTo>
                  <a:pt x="206" y="137"/>
                </a:move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7" y="137"/>
                  <a:pt x="207" y="137"/>
                </a:cubicBezTo>
                <a:cubicBezTo>
                  <a:pt x="207" y="137"/>
                  <a:pt x="206" y="137"/>
                  <a:pt x="206" y="137"/>
                </a:cubicBezTo>
                <a:cubicBezTo>
                  <a:pt x="207" y="137"/>
                  <a:pt x="207" y="137"/>
                  <a:pt x="207" y="137"/>
                </a:cubicBezTo>
                <a:cubicBezTo>
                  <a:pt x="207" y="137"/>
                  <a:pt x="207" y="137"/>
                  <a:pt x="207" y="137"/>
                </a:cubicBezTo>
                <a:cubicBezTo>
                  <a:pt x="207" y="137"/>
                  <a:pt x="206" y="137"/>
                  <a:pt x="206" y="137"/>
                </a:cubicBezTo>
                <a:cubicBezTo>
                  <a:pt x="206" y="137"/>
                  <a:pt x="206" y="137"/>
                  <a:pt x="206" y="137"/>
                </a:cubicBezTo>
                <a:close/>
                <a:moveTo>
                  <a:pt x="235" y="133"/>
                </a:moveTo>
                <a:cubicBezTo>
                  <a:pt x="234" y="133"/>
                  <a:pt x="234" y="133"/>
                  <a:pt x="234" y="133"/>
                </a:cubicBezTo>
                <a:cubicBezTo>
                  <a:pt x="235" y="133"/>
                  <a:pt x="235" y="133"/>
                  <a:pt x="235" y="133"/>
                </a:cubicBezTo>
                <a:cubicBezTo>
                  <a:pt x="235" y="133"/>
                  <a:pt x="235" y="133"/>
                  <a:pt x="235" y="133"/>
                </a:cubicBezTo>
                <a:close/>
                <a:moveTo>
                  <a:pt x="240" y="133"/>
                </a:moveTo>
                <a:cubicBezTo>
                  <a:pt x="240" y="133"/>
                  <a:pt x="240" y="133"/>
                  <a:pt x="240" y="133"/>
                </a:cubicBezTo>
                <a:cubicBezTo>
                  <a:pt x="240" y="133"/>
                  <a:pt x="240" y="133"/>
                  <a:pt x="240" y="133"/>
                </a:cubicBezTo>
                <a:cubicBezTo>
                  <a:pt x="240" y="133"/>
                  <a:pt x="240" y="133"/>
                  <a:pt x="240" y="133"/>
                </a:cubicBezTo>
                <a:close/>
                <a:moveTo>
                  <a:pt x="321" y="121"/>
                </a:moveTo>
                <a:cubicBezTo>
                  <a:pt x="321" y="121"/>
                  <a:pt x="321" y="121"/>
                  <a:pt x="321" y="121"/>
                </a:cubicBezTo>
                <a:cubicBezTo>
                  <a:pt x="321" y="121"/>
                  <a:pt x="321" y="121"/>
                  <a:pt x="321" y="121"/>
                </a:cubicBezTo>
                <a:cubicBezTo>
                  <a:pt x="321" y="121"/>
                  <a:pt x="321" y="121"/>
                  <a:pt x="321" y="121"/>
                </a:cubicBezTo>
                <a:cubicBezTo>
                  <a:pt x="320" y="121"/>
                  <a:pt x="320" y="121"/>
                  <a:pt x="320" y="121"/>
                </a:cubicBezTo>
                <a:cubicBezTo>
                  <a:pt x="320" y="121"/>
                  <a:pt x="320" y="121"/>
                  <a:pt x="320" y="121"/>
                </a:cubicBezTo>
                <a:cubicBezTo>
                  <a:pt x="320" y="121"/>
                  <a:pt x="320" y="121"/>
                  <a:pt x="320" y="121"/>
                </a:cubicBezTo>
                <a:cubicBezTo>
                  <a:pt x="320" y="121"/>
                  <a:pt x="320" y="121"/>
                  <a:pt x="321" y="121"/>
                </a:cubicBezTo>
                <a:cubicBezTo>
                  <a:pt x="321" y="121"/>
                  <a:pt x="321" y="121"/>
                  <a:pt x="322" y="121"/>
                </a:cubicBezTo>
                <a:cubicBezTo>
                  <a:pt x="321" y="121"/>
                  <a:pt x="321" y="121"/>
                  <a:pt x="321" y="121"/>
                </a:cubicBezTo>
                <a:close/>
                <a:moveTo>
                  <a:pt x="507" y="76"/>
                </a:moveTo>
                <a:cubicBezTo>
                  <a:pt x="505" y="76"/>
                  <a:pt x="503" y="77"/>
                  <a:pt x="501" y="77"/>
                </a:cubicBezTo>
                <a:cubicBezTo>
                  <a:pt x="501" y="77"/>
                  <a:pt x="501" y="76"/>
                  <a:pt x="501" y="76"/>
                </a:cubicBezTo>
                <a:cubicBezTo>
                  <a:pt x="502" y="77"/>
                  <a:pt x="502" y="77"/>
                  <a:pt x="503" y="76"/>
                </a:cubicBezTo>
                <a:cubicBezTo>
                  <a:pt x="504" y="76"/>
                  <a:pt x="505" y="76"/>
                  <a:pt x="506" y="75"/>
                </a:cubicBezTo>
                <a:cubicBezTo>
                  <a:pt x="506" y="75"/>
                  <a:pt x="507" y="76"/>
                  <a:pt x="507" y="76"/>
                </a:cubicBezTo>
                <a:close/>
                <a:moveTo>
                  <a:pt x="500" y="76"/>
                </a:moveTo>
                <a:cubicBezTo>
                  <a:pt x="499" y="76"/>
                  <a:pt x="498" y="76"/>
                  <a:pt x="496" y="75"/>
                </a:cubicBezTo>
                <a:cubicBezTo>
                  <a:pt x="496" y="75"/>
                  <a:pt x="496" y="75"/>
                  <a:pt x="496" y="75"/>
                </a:cubicBezTo>
                <a:cubicBezTo>
                  <a:pt x="496" y="75"/>
                  <a:pt x="496" y="75"/>
                  <a:pt x="496" y="75"/>
                </a:cubicBezTo>
                <a:cubicBezTo>
                  <a:pt x="497" y="76"/>
                  <a:pt x="499" y="76"/>
                  <a:pt x="500" y="76"/>
                </a:cubicBezTo>
                <a:close/>
                <a:moveTo>
                  <a:pt x="519" y="87"/>
                </a:moveTo>
                <a:cubicBezTo>
                  <a:pt x="520" y="87"/>
                  <a:pt x="521" y="87"/>
                  <a:pt x="522" y="87"/>
                </a:cubicBezTo>
                <a:cubicBezTo>
                  <a:pt x="523" y="87"/>
                  <a:pt x="523" y="87"/>
                  <a:pt x="524" y="87"/>
                </a:cubicBezTo>
                <a:cubicBezTo>
                  <a:pt x="525" y="87"/>
                  <a:pt x="525" y="87"/>
                  <a:pt x="525" y="87"/>
                </a:cubicBezTo>
                <a:cubicBezTo>
                  <a:pt x="525" y="87"/>
                  <a:pt x="525" y="87"/>
                  <a:pt x="526" y="88"/>
                </a:cubicBezTo>
                <a:cubicBezTo>
                  <a:pt x="525" y="88"/>
                  <a:pt x="524" y="88"/>
                  <a:pt x="524" y="88"/>
                </a:cubicBezTo>
                <a:cubicBezTo>
                  <a:pt x="524" y="89"/>
                  <a:pt x="524" y="89"/>
                  <a:pt x="523" y="89"/>
                </a:cubicBezTo>
                <a:cubicBezTo>
                  <a:pt x="523" y="88"/>
                  <a:pt x="522" y="88"/>
                  <a:pt x="521" y="88"/>
                </a:cubicBezTo>
                <a:cubicBezTo>
                  <a:pt x="521" y="88"/>
                  <a:pt x="521" y="88"/>
                  <a:pt x="521" y="88"/>
                </a:cubicBezTo>
                <a:cubicBezTo>
                  <a:pt x="521" y="88"/>
                  <a:pt x="521" y="88"/>
                  <a:pt x="521" y="88"/>
                </a:cubicBezTo>
                <a:cubicBezTo>
                  <a:pt x="520" y="88"/>
                  <a:pt x="520" y="88"/>
                  <a:pt x="519" y="87"/>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Group 8"/>
          <p:cNvGrpSpPr>
            <a:grpSpLocks noChangeAspect="1"/>
          </p:cNvGrpSpPr>
          <p:nvPr/>
        </p:nvGrpSpPr>
        <p:grpSpPr bwMode="auto">
          <a:xfrm>
            <a:off x="1970047" y="5209330"/>
            <a:ext cx="1274763" cy="1084263"/>
            <a:chOff x="6163" y="1587"/>
            <a:chExt cx="803" cy="683"/>
          </a:xfrm>
          <a:solidFill>
            <a:schemeClr val="tx1"/>
          </a:solidFill>
        </p:grpSpPr>
        <p:sp>
          <p:nvSpPr>
            <p:cNvPr id="21" name="Freeform 9"/>
            <p:cNvSpPr/>
            <p:nvPr/>
          </p:nvSpPr>
          <p:spPr bwMode="auto">
            <a:xfrm>
              <a:off x="6163" y="1587"/>
              <a:ext cx="803" cy="555"/>
            </a:xfrm>
            <a:custGeom>
              <a:avLst/>
              <a:gdLst>
                <a:gd name="T0" fmla="*/ 350 w 416"/>
                <a:gd name="T1" fmla="*/ 160 h 287"/>
                <a:gd name="T2" fmla="*/ 332 w 416"/>
                <a:gd name="T3" fmla="*/ 95 h 287"/>
                <a:gd name="T4" fmla="*/ 272 w 416"/>
                <a:gd name="T5" fmla="*/ 102 h 287"/>
                <a:gd name="T6" fmla="*/ 123 w 416"/>
                <a:gd name="T7" fmla="*/ 20 h 287"/>
                <a:gd name="T8" fmla="*/ 69 w 416"/>
                <a:gd name="T9" fmla="*/ 173 h 287"/>
                <a:gd name="T10" fmla="*/ 6 w 416"/>
                <a:gd name="T11" fmla="*/ 231 h 287"/>
                <a:gd name="T12" fmla="*/ 110 w 416"/>
                <a:gd name="T13" fmla="*/ 285 h 287"/>
                <a:gd name="T14" fmla="*/ 110 w 416"/>
                <a:gd name="T15" fmla="*/ 273 h 287"/>
                <a:gd name="T16" fmla="*/ 26 w 416"/>
                <a:gd name="T17" fmla="*/ 251 h 287"/>
                <a:gd name="T18" fmla="*/ 22 w 416"/>
                <a:gd name="T19" fmla="*/ 202 h 287"/>
                <a:gd name="T20" fmla="*/ 82 w 416"/>
                <a:gd name="T21" fmla="*/ 192 h 287"/>
                <a:gd name="T22" fmla="*/ 91 w 416"/>
                <a:gd name="T23" fmla="*/ 184 h 287"/>
                <a:gd name="T24" fmla="*/ 126 w 416"/>
                <a:gd name="T25" fmla="*/ 31 h 287"/>
                <a:gd name="T26" fmla="*/ 259 w 416"/>
                <a:gd name="T27" fmla="*/ 121 h 287"/>
                <a:gd name="T28" fmla="*/ 270 w 416"/>
                <a:gd name="T29" fmla="*/ 126 h 287"/>
                <a:gd name="T30" fmla="*/ 319 w 416"/>
                <a:gd name="T31" fmla="*/ 102 h 287"/>
                <a:gd name="T32" fmla="*/ 331 w 416"/>
                <a:gd name="T33" fmla="*/ 165 h 287"/>
                <a:gd name="T34" fmla="*/ 337 w 416"/>
                <a:gd name="T35" fmla="*/ 175 h 287"/>
                <a:gd name="T36" fmla="*/ 375 w 416"/>
                <a:gd name="T37" fmla="*/ 258 h 287"/>
                <a:gd name="T38" fmla="*/ 301 w 416"/>
                <a:gd name="T39" fmla="*/ 274 h 287"/>
                <a:gd name="T40" fmla="*/ 301 w 416"/>
                <a:gd name="T41" fmla="*/ 286 h 287"/>
                <a:gd name="T42" fmla="*/ 405 w 416"/>
                <a:gd name="T43" fmla="*/ 238 h 287"/>
                <a:gd name="T44" fmla="*/ 350 w 416"/>
                <a:gd name="T45" fmla="*/ 16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6" h="287">
                  <a:moveTo>
                    <a:pt x="350" y="160"/>
                  </a:moveTo>
                  <a:cubicBezTo>
                    <a:pt x="360" y="138"/>
                    <a:pt x="353" y="109"/>
                    <a:pt x="332" y="95"/>
                  </a:cubicBezTo>
                  <a:cubicBezTo>
                    <a:pt x="311" y="82"/>
                    <a:pt x="288" y="87"/>
                    <a:pt x="272" y="102"/>
                  </a:cubicBezTo>
                  <a:cubicBezTo>
                    <a:pt x="269" y="35"/>
                    <a:pt x="182" y="0"/>
                    <a:pt x="123" y="20"/>
                  </a:cubicBezTo>
                  <a:cubicBezTo>
                    <a:pt x="55" y="42"/>
                    <a:pt x="37" y="117"/>
                    <a:pt x="69" y="173"/>
                  </a:cubicBezTo>
                  <a:cubicBezTo>
                    <a:pt x="35" y="165"/>
                    <a:pt x="0" y="191"/>
                    <a:pt x="6" y="231"/>
                  </a:cubicBezTo>
                  <a:cubicBezTo>
                    <a:pt x="13" y="284"/>
                    <a:pt x="68" y="286"/>
                    <a:pt x="110" y="285"/>
                  </a:cubicBezTo>
                  <a:cubicBezTo>
                    <a:pt x="117" y="285"/>
                    <a:pt x="117" y="273"/>
                    <a:pt x="110" y="273"/>
                  </a:cubicBezTo>
                  <a:cubicBezTo>
                    <a:pt x="81" y="274"/>
                    <a:pt x="44" y="277"/>
                    <a:pt x="26" y="251"/>
                  </a:cubicBezTo>
                  <a:cubicBezTo>
                    <a:pt x="16" y="238"/>
                    <a:pt x="14" y="217"/>
                    <a:pt x="22" y="202"/>
                  </a:cubicBezTo>
                  <a:cubicBezTo>
                    <a:pt x="34" y="180"/>
                    <a:pt x="63" y="178"/>
                    <a:pt x="82" y="192"/>
                  </a:cubicBezTo>
                  <a:cubicBezTo>
                    <a:pt x="88" y="197"/>
                    <a:pt x="96" y="190"/>
                    <a:pt x="91" y="184"/>
                  </a:cubicBezTo>
                  <a:cubicBezTo>
                    <a:pt x="48" y="134"/>
                    <a:pt x="59" y="53"/>
                    <a:pt x="126" y="31"/>
                  </a:cubicBezTo>
                  <a:cubicBezTo>
                    <a:pt x="182" y="13"/>
                    <a:pt x="274" y="49"/>
                    <a:pt x="259" y="121"/>
                  </a:cubicBezTo>
                  <a:cubicBezTo>
                    <a:pt x="257" y="128"/>
                    <a:pt x="266" y="132"/>
                    <a:pt x="270" y="126"/>
                  </a:cubicBezTo>
                  <a:cubicBezTo>
                    <a:pt x="279" y="107"/>
                    <a:pt x="297" y="94"/>
                    <a:pt x="319" y="102"/>
                  </a:cubicBezTo>
                  <a:cubicBezTo>
                    <a:pt x="343" y="113"/>
                    <a:pt x="352" y="146"/>
                    <a:pt x="331" y="165"/>
                  </a:cubicBezTo>
                  <a:cubicBezTo>
                    <a:pt x="327" y="169"/>
                    <a:pt x="331" y="177"/>
                    <a:pt x="337" y="175"/>
                  </a:cubicBezTo>
                  <a:cubicBezTo>
                    <a:pt x="386" y="156"/>
                    <a:pt x="416" y="229"/>
                    <a:pt x="375" y="258"/>
                  </a:cubicBezTo>
                  <a:cubicBezTo>
                    <a:pt x="355" y="272"/>
                    <a:pt x="325" y="274"/>
                    <a:pt x="301" y="274"/>
                  </a:cubicBezTo>
                  <a:cubicBezTo>
                    <a:pt x="293" y="274"/>
                    <a:pt x="293" y="286"/>
                    <a:pt x="301" y="286"/>
                  </a:cubicBezTo>
                  <a:cubicBezTo>
                    <a:pt x="338" y="287"/>
                    <a:pt x="392" y="279"/>
                    <a:pt x="405" y="238"/>
                  </a:cubicBezTo>
                  <a:cubicBezTo>
                    <a:pt x="416" y="201"/>
                    <a:pt x="387" y="158"/>
                    <a:pt x="35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6405" y="1987"/>
              <a:ext cx="152" cy="242"/>
            </a:xfrm>
            <a:custGeom>
              <a:avLst/>
              <a:gdLst>
                <a:gd name="T0" fmla="*/ 42 w 79"/>
                <a:gd name="T1" fmla="*/ 2 h 125"/>
                <a:gd name="T2" fmla="*/ 36 w 79"/>
                <a:gd name="T3" fmla="*/ 2 h 125"/>
                <a:gd name="T4" fmla="*/ 2 w 79"/>
                <a:gd name="T5" fmla="*/ 44 h 125"/>
                <a:gd name="T6" fmla="*/ 6 w 79"/>
                <a:gd name="T7" fmla="*/ 50 h 125"/>
                <a:gd name="T8" fmla="*/ 17 w 79"/>
                <a:gd name="T9" fmla="*/ 50 h 125"/>
                <a:gd name="T10" fmla="*/ 17 w 79"/>
                <a:gd name="T11" fmla="*/ 120 h 125"/>
                <a:gd name="T12" fmla="*/ 19 w 79"/>
                <a:gd name="T13" fmla="*/ 123 h 125"/>
                <a:gd name="T14" fmla="*/ 21 w 79"/>
                <a:gd name="T15" fmla="*/ 124 h 125"/>
                <a:gd name="T16" fmla="*/ 58 w 79"/>
                <a:gd name="T17" fmla="*/ 124 h 125"/>
                <a:gd name="T18" fmla="*/ 63 w 79"/>
                <a:gd name="T19" fmla="*/ 120 h 125"/>
                <a:gd name="T20" fmla="*/ 63 w 79"/>
                <a:gd name="T21" fmla="*/ 50 h 125"/>
                <a:gd name="T22" fmla="*/ 73 w 79"/>
                <a:gd name="T23" fmla="*/ 50 h 125"/>
                <a:gd name="T24" fmla="*/ 77 w 79"/>
                <a:gd name="T25" fmla="*/ 44 h 125"/>
                <a:gd name="T26" fmla="*/ 42 w 79"/>
                <a:gd name="T27" fmla="*/ 2 h 125"/>
                <a:gd name="T28" fmla="*/ 26 w 79"/>
                <a:gd name="T29" fmla="*/ 116 h 125"/>
                <a:gd name="T30" fmla="*/ 26 w 79"/>
                <a:gd name="T31" fmla="*/ 46 h 125"/>
                <a:gd name="T32" fmla="*/ 21 w 79"/>
                <a:gd name="T33" fmla="*/ 41 h 125"/>
                <a:gd name="T34" fmla="*/ 15 w 79"/>
                <a:gd name="T35" fmla="*/ 41 h 125"/>
                <a:gd name="T36" fmla="*/ 39 w 79"/>
                <a:gd name="T37" fmla="*/ 12 h 125"/>
                <a:gd name="T38" fmla="*/ 64 w 79"/>
                <a:gd name="T39" fmla="*/ 41 h 125"/>
                <a:gd name="T40" fmla="*/ 58 w 79"/>
                <a:gd name="T41" fmla="*/ 41 h 125"/>
                <a:gd name="T42" fmla="*/ 54 w 79"/>
                <a:gd name="T43" fmla="*/ 46 h 125"/>
                <a:gd name="T44" fmla="*/ 54 w 79"/>
                <a:gd name="T45" fmla="*/ 116 h 125"/>
                <a:gd name="T46" fmla="*/ 26 w 79"/>
                <a:gd name="T47" fmla="*/ 11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25">
                  <a:moveTo>
                    <a:pt x="42" y="2"/>
                  </a:moveTo>
                  <a:cubicBezTo>
                    <a:pt x="41" y="0"/>
                    <a:pt x="37" y="0"/>
                    <a:pt x="36" y="2"/>
                  </a:cubicBezTo>
                  <a:cubicBezTo>
                    <a:pt x="24" y="16"/>
                    <a:pt x="13" y="29"/>
                    <a:pt x="2" y="44"/>
                  </a:cubicBezTo>
                  <a:cubicBezTo>
                    <a:pt x="0" y="46"/>
                    <a:pt x="3" y="50"/>
                    <a:pt x="6" y="50"/>
                  </a:cubicBezTo>
                  <a:cubicBezTo>
                    <a:pt x="9" y="50"/>
                    <a:pt x="13" y="50"/>
                    <a:pt x="17" y="50"/>
                  </a:cubicBezTo>
                  <a:cubicBezTo>
                    <a:pt x="17" y="73"/>
                    <a:pt x="16" y="97"/>
                    <a:pt x="17" y="120"/>
                  </a:cubicBezTo>
                  <a:cubicBezTo>
                    <a:pt x="17" y="122"/>
                    <a:pt x="18" y="123"/>
                    <a:pt x="19" y="123"/>
                  </a:cubicBezTo>
                  <a:cubicBezTo>
                    <a:pt x="19" y="124"/>
                    <a:pt x="20" y="124"/>
                    <a:pt x="21" y="124"/>
                  </a:cubicBezTo>
                  <a:cubicBezTo>
                    <a:pt x="34" y="125"/>
                    <a:pt x="46" y="125"/>
                    <a:pt x="58" y="124"/>
                  </a:cubicBezTo>
                  <a:cubicBezTo>
                    <a:pt x="61" y="124"/>
                    <a:pt x="63" y="122"/>
                    <a:pt x="63" y="120"/>
                  </a:cubicBezTo>
                  <a:cubicBezTo>
                    <a:pt x="63" y="97"/>
                    <a:pt x="63" y="74"/>
                    <a:pt x="63" y="50"/>
                  </a:cubicBezTo>
                  <a:cubicBezTo>
                    <a:pt x="66" y="50"/>
                    <a:pt x="69" y="50"/>
                    <a:pt x="73" y="50"/>
                  </a:cubicBezTo>
                  <a:cubicBezTo>
                    <a:pt x="76" y="50"/>
                    <a:pt x="79" y="46"/>
                    <a:pt x="77" y="44"/>
                  </a:cubicBezTo>
                  <a:cubicBezTo>
                    <a:pt x="66" y="29"/>
                    <a:pt x="54" y="16"/>
                    <a:pt x="42" y="2"/>
                  </a:cubicBezTo>
                  <a:close/>
                  <a:moveTo>
                    <a:pt x="26" y="116"/>
                  </a:moveTo>
                  <a:cubicBezTo>
                    <a:pt x="25" y="92"/>
                    <a:pt x="26" y="69"/>
                    <a:pt x="26" y="46"/>
                  </a:cubicBezTo>
                  <a:cubicBezTo>
                    <a:pt x="26" y="43"/>
                    <a:pt x="24" y="41"/>
                    <a:pt x="21" y="41"/>
                  </a:cubicBezTo>
                  <a:cubicBezTo>
                    <a:pt x="19" y="41"/>
                    <a:pt x="17" y="41"/>
                    <a:pt x="15" y="41"/>
                  </a:cubicBezTo>
                  <a:cubicBezTo>
                    <a:pt x="23" y="31"/>
                    <a:pt x="31" y="22"/>
                    <a:pt x="39" y="12"/>
                  </a:cubicBezTo>
                  <a:cubicBezTo>
                    <a:pt x="47" y="22"/>
                    <a:pt x="56" y="31"/>
                    <a:pt x="64" y="41"/>
                  </a:cubicBezTo>
                  <a:cubicBezTo>
                    <a:pt x="62" y="41"/>
                    <a:pt x="60" y="41"/>
                    <a:pt x="58" y="41"/>
                  </a:cubicBezTo>
                  <a:cubicBezTo>
                    <a:pt x="56" y="41"/>
                    <a:pt x="54" y="43"/>
                    <a:pt x="54" y="46"/>
                  </a:cubicBezTo>
                  <a:cubicBezTo>
                    <a:pt x="54" y="69"/>
                    <a:pt x="54" y="92"/>
                    <a:pt x="54" y="116"/>
                  </a:cubicBezTo>
                  <a:cubicBezTo>
                    <a:pt x="44" y="116"/>
                    <a:pt x="35" y="116"/>
                    <a:pt x="26"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6567" y="2028"/>
              <a:ext cx="152" cy="242"/>
            </a:xfrm>
            <a:custGeom>
              <a:avLst/>
              <a:gdLst>
                <a:gd name="T0" fmla="*/ 73 w 79"/>
                <a:gd name="T1" fmla="*/ 75 h 125"/>
                <a:gd name="T2" fmla="*/ 63 w 79"/>
                <a:gd name="T3" fmla="*/ 75 h 125"/>
                <a:gd name="T4" fmla="*/ 63 w 79"/>
                <a:gd name="T5" fmla="*/ 5 h 125"/>
                <a:gd name="T6" fmla="*/ 59 w 79"/>
                <a:gd name="T7" fmla="*/ 1 h 125"/>
                <a:gd name="T8" fmla="*/ 22 w 79"/>
                <a:gd name="T9" fmla="*/ 1 h 125"/>
                <a:gd name="T10" fmla="*/ 19 w 79"/>
                <a:gd name="T11" fmla="*/ 2 h 125"/>
                <a:gd name="T12" fmla="*/ 17 w 79"/>
                <a:gd name="T13" fmla="*/ 5 h 125"/>
                <a:gd name="T14" fmla="*/ 17 w 79"/>
                <a:gd name="T15" fmla="*/ 75 h 125"/>
                <a:gd name="T16" fmla="*/ 6 w 79"/>
                <a:gd name="T17" fmla="*/ 75 h 125"/>
                <a:gd name="T18" fmla="*/ 2 w 79"/>
                <a:gd name="T19" fmla="*/ 82 h 125"/>
                <a:gd name="T20" fmla="*/ 37 w 79"/>
                <a:gd name="T21" fmla="*/ 124 h 125"/>
                <a:gd name="T22" fmla="*/ 43 w 79"/>
                <a:gd name="T23" fmla="*/ 124 h 125"/>
                <a:gd name="T24" fmla="*/ 76 w 79"/>
                <a:gd name="T25" fmla="*/ 83 h 125"/>
                <a:gd name="T26" fmla="*/ 73 w 79"/>
                <a:gd name="T27" fmla="*/ 75 h 125"/>
                <a:gd name="T28" fmla="*/ 15 w 79"/>
                <a:gd name="T29" fmla="*/ 84 h 125"/>
                <a:gd name="T30" fmla="*/ 22 w 79"/>
                <a:gd name="T31" fmla="*/ 84 h 125"/>
                <a:gd name="T32" fmla="*/ 26 w 79"/>
                <a:gd name="T33" fmla="*/ 80 h 125"/>
                <a:gd name="T34" fmla="*/ 26 w 79"/>
                <a:gd name="T35" fmla="*/ 10 h 125"/>
                <a:gd name="T36" fmla="*/ 54 w 79"/>
                <a:gd name="T37" fmla="*/ 10 h 125"/>
                <a:gd name="T38" fmla="*/ 54 w 79"/>
                <a:gd name="T39" fmla="*/ 80 h 125"/>
                <a:gd name="T40" fmla="*/ 59 w 79"/>
                <a:gd name="T41" fmla="*/ 84 h 125"/>
                <a:gd name="T42" fmla="*/ 64 w 79"/>
                <a:gd name="T43" fmla="*/ 84 h 125"/>
                <a:gd name="T44" fmla="*/ 40 w 79"/>
                <a:gd name="T45" fmla="*/ 113 h 125"/>
                <a:gd name="T46" fmla="*/ 15 w 79"/>
                <a:gd name="T47" fmla="*/ 8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25">
                  <a:moveTo>
                    <a:pt x="73" y="75"/>
                  </a:moveTo>
                  <a:cubicBezTo>
                    <a:pt x="70" y="75"/>
                    <a:pt x="67" y="75"/>
                    <a:pt x="63" y="75"/>
                  </a:cubicBezTo>
                  <a:cubicBezTo>
                    <a:pt x="64" y="52"/>
                    <a:pt x="63" y="29"/>
                    <a:pt x="63" y="5"/>
                  </a:cubicBezTo>
                  <a:cubicBezTo>
                    <a:pt x="63" y="3"/>
                    <a:pt x="61" y="1"/>
                    <a:pt x="59" y="1"/>
                  </a:cubicBezTo>
                  <a:cubicBezTo>
                    <a:pt x="47" y="0"/>
                    <a:pt x="34" y="0"/>
                    <a:pt x="22" y="1"/>
                  </a:cubicBezTo>
                  <a:cubicBezTo>
                    <a:pt x="21" y="1"/>
                    <a:pt x="20" y="1"/>
                    <a:pt x="19" y="2"/>
                  </a:cubicBezTo>
                  <a:cubicBezTo>
                    <a:pt x="18" y="3"/>
                    <a:pt x="17" y="4"/>
                    <a:pt x="17" y="5"/>
                  </a:cubicBezTo>
                  <a:cubicBezTo>
                    <a:pt x="17" y="29"/>
                    <a:pt x="18" y="52"/>
                    <a:pt x="17" y="75"/>
                  </a:cubicBezTo>
                  <a:cubicBezTo>
                    <a:pt x="14" y="75"/>
                    <a:pt x="10" y="75"/>
                    <a:pt x="6" y="75"/>
                  </a:cubicBezTo>
                  <a:cubicBezTo>
                    <a:pt x="3" y="75"/>
                    <a:pt x="0" y="79"/>
                    <a:pt x="2" y="82"/>
                  </a:cubicBezTo>
                  <a:cubicBezTo>
                    <a:pt x="13" y="96"/>
                    <a:pt x="25" y="110"/>
                    <a:pt x="37" y="124"/>
                  </a:cubicBezTo>
                  <a:cubicBezTo>
                    <a:pt x="38" y="125"/>
                    <a:pt x="41" y="125"/>
                    <a:pt x="43" y="124"/>
                  </a:cubicBezTo>
                  <a:cubicBezTo>
                    <a:pt x="54" y="110"/>
                    <a:pt x="65" y="96"/>
                    <a:pt x="76" y="83"/>
                  </a:cubicBezTo>
                  <a:cubicBezTo>
                    <a:pt x="79" y="80"/>
                    <a:pt x="77" y="75"/>
                    <a:pt x="73" y="75"/>
                  </a:cubicBezTo>
                  <a:close/>
                  <a:moveTo>
                    <a:pt x="15" y="84"/>
                  </a:moveTo>
                  <a:cubicBezTo>
                    <a:pt x="18" y="84"/>
                    <a:pt x="20" y="84"/>
                    <a:pt x="22" y="84"/>
                  </a:cubicBezTo>
                  <a:cubicBezTo>
                    <a:pt x="24" y="84"/>
                    <a:pt x="26" y="82"/>
                    <a:pt x="26" y="80"/>
                  </a:cubicBezTo>
                  <a:cubicBezTo>
                    <a:pt x="27" y="56"/>
                    <a:pt x="26" y="33"/>
                    <a:pt x="26" y="10"/>
                  </a:cubicBezTo>
                  <a:cubicBezTo>
                    <a:pt x="36" y="9"/>
                    <a:pt x="45" y="9"/>
                    <a:pt x="54" y="10"/>
                  </a:cubicBezTo>
                  <a:cubicBezTo>
                    <a:pt x="54" y="33"/>
                    <a:pt x="55" y="56"/>
                    <a:pt x="54" y="80"/>
                  </a:cubicBezTo>
                  <a:cubicBezTo>
                    <a:pt x="54" y="82"/>
                    <a:pt x="57" y="84"/>
                    <a:pt x="59" y="84"/>
                  </a:cubicBezTo>
                  <a:cubicBezTo>
                    <a:pt x="61" y="84"/>
                    <a:pt x="62" y="84"/>
                    <a:pt x="64" y="84"/>
                  </a:cubicBezTo>
                  <a:cubicBezTo>
                    <a:pt x="56" y="94"/>
                    <a:pt x="48" y="104"/>
                    <a:pt x="40" y="113"/>
                  </a:cubicBezTo>
                  <a:cubicBezTo>
                    <a:pt x="32" y="104"/>
                    <a:pt x="23" y="94"/>
                    <a:pt x="15"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6320" y="1684"/>
              <a:ext cx="127" cy="151"/>
            </a:xfrm>
            <a:custGeom>
              <a:avLst/>
              <a:gdLst>
                <a:gd name="T0" fmla="*/ 61 w 66"/>
                <a:gd name="T1" fmla="*/ 9 h 78"/>
                <a:gd name="T2" fmla="*/ 61 w 66"/>
                <a:gd name="T3" fmla="*/ 0 h 78"/>
                <a:gd name="T4" fmla="*/ 8 w 66"/>
                <a:gd name="T5" fmla="*/ 73 h 78"/>
                <a:gd name="T6" fmla="*/ 17 w 66"/>
                <a:gd name="T7" fmla="*/ 70 h 78"/>
                <a:gd name="T8" fmla="*/ 61 w 66"/>
                <a:gd name="T9" fmla="*/ 9 h 78"/>
              </a:gdLst>
              <a:ahLst/>
              <a:cxnLst>
                <a:cxn ang="0">
                  <a:pos x="T0" y="T1"/>
                </a:cxn>
                <a:cxn ang="0">
                  <a:pos x="T2" y="T3"/>
                </a:cxn>
                <a:cxn ang="0">
                  <a:pos x="T4" y="T5"/>
                </a:cxn>
                <a:cxn ang="0">
                  <a:pos x="T6" y="T7"/>
                </a:cxn>
                <a:cxn ang="0">
                  <a:pos x="T8" y="T9"/>
                </a:cxn>
              </a:cxnLst>
              <a:rect l="0" t="0" r="r" b="b"/>
              <a:pathLst>
                <a:path w="66" h="78">
                  <a:moveTo>
                    <a:pt x="61" y="9"/>
                  </a:moveTo>
                  <a:cubicBezTo>
                    <a:pt x="66" y="9"/>
                    <a:pt x="66" y="0"/>
                    <a:pt x="61" y="0"/>
                  </a:cubicBezTo>
                  <a:cubicBezTo>
                    <a:pt x="28" y="4"/>
                    <a:pt x="0" y="40"/>
                    <a:pt x="8" y="73"/>
                  </a:cubicBezTo>
                  <a:cubicBezTo>
                    <a:pt x="9" y="78"/>
                    <a:pt x="18" y="76"/>
                    <a:pt x="17" y="70"/>
                  </a:cubicBezTo>
                  <a:cubicBezTo>
                    <a:pt x="10" y="44"/>
                    <a:pt x="34" y="12"/>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p:nvPr/>
          </p:nvSpPr>
          <p:spPr bwMode="auto">
            <a:xfrm>
              <a:off x="6385" y="1718"/>
              <a:ext cx="68" cy="43"/>
            </a:xfrm>
            <a:custGeom>
              <a:avLst/>
              <a:gdLst>
                <a:gd name="T0" fmla="*/ 27 w 35"/>
                <a:gd name="T1" fmla="*/ 1 h 22"/>
                <a:gd name="T2" fmla="*/ 4 w 35"/>
                <a:gd name="T3" fmla="*/ 12 h 22"/>
                <a:gd name="T4" fmla="*/ 11 w 35"/>
                <a:gd name="T5" fmla="*/ 19 h 22"/>
                <a:gd name="T6" fmla="*/ 30 w 35"/>
                <a:gd name="T7" fmla="*/ 10 h 22"/>
                <a:gd name="T8" fmla="*/ 27 w 35"/>
                <a:gd name="T9" fmla="*/ 1 h 22"/>
              </a:gdLst>
              <a:ahLst/>
              <a:cxnLst>
                <a:cxn ang="0">
                  <a:pos x="T0" y="T1"/>
                </a:cxn>
                <a:cxn ang="0">
                  <a:pos x="T2" y="T3"/>
                </a:cxn>
                <a:cxn ang="0">
                  <a:pos x="T4" y="T5"/>
                </a:cxn>
                <a:cxn ang="0">
                  <a:pos x="T6" y="T7"/>
                </a:cxn>
                <a:cxn ang="0">
                  <a:pos x="T8" y="T9"/>
                </a:cxn>
              </a:cxnLst>
              <a:rect l="0" t="0" r="r" b="b"/>
              <a:pathLst>
                <a:path w="35" h="22">
                  <a:moveTo>
                    <a:pt x="27" y="1"/>
                  </a:moveTo>
                  <a:cubicBezTo>
                    <a:pt x="19" y="2"/>
                    <a:pt x="11" y="6"/>
                    <a:pt x="4" y="12"/>
                  </a:cubicBezTo>
                  <a:cubicBezTo>
                    <a:pt x="0" y="16"/>
                    <a:pt x="6" y="22"/>
                    <a:pt x="11" y="19"/>
                  </a:cubicBezTo>
                  <a:cubicBezTo>
                    <a:pt x="16" y="14"/>
                    <a:pt x="22" y="11"/>
                    <a:pt x="30" y="10"/>
                  </a:cubicBezTo>
                  <a:cubicBezTo>
                    <a:pt x="35" y="9"/>
                    <a:pt x="33"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Group 16"/>
          <p:cNvGrpSpPr>
            <a:grpSpLocks noChangeAspect="1"/>
          </p:cNvGrpSpPr>
          <p:nvPr/>
        </p:nvGrpSpPr>
        <p:grpSpPr bwMode="auto">
          <a:xfrm>
            <a:off x="5434126" y="776472"/>
            <a:ext cx="1111250" cy="1141413"/>
            <a:chOff x="4410" y="1583"/>
            <a:chExt cx="700" cy="719"/>
          </a:xfrm>
          <a:solidFill>
            <a:schemeClr val="tx1"/>
          </a:solidFill>
        </p:grpSpPr>
        <p:sp>
          <p:nvSpPr>
            <p:cNvPr id="27" name="Freeform 17"/>
            <p:cNvSpPr>
              <a:spLocks noEditPoints="1"/>
            </p:cNvSpPr>
            <p:nvPr/>
          </p:nvSpPr>
          <p:spPr bwMode="auto">
            <a:xfrm>
              <a:off x="4474" y="2050"/>
              <a:ext cx="136" cy="160"/>
            </a:xfrm>
            <a:custGeom>
              <a:avLst/>
              <a:gdLst>
                <a:gd name="T0" fmla="*/ 45 w 77"/>
                <a:gd name="T1" fmla="*/ 53 h 91"/>
                <a:gd name="T2" fmla="*/ 72 w 77"/>
                <a:gd name="T3" fmla="*/ 24 h 91"/>
                <a:gd name="T4" fmla="*/ 75 w 77"/>
                <a:gd name="T5" fmla="*/ 9 h 91"/>
                <a:gd name="T6" fmla="*/ 74 w 77"/>
                <a:gd name="T7" fmla="*/ 7 h 91"/>
                <a:gd name="T8" fmla="*/ 71 w 77"/>
                <a:gd name="T9" fmla="*/ 5 h 91"/>
                <a:gd name="T10" fmla="*/ 34 w 77"/>
                <a:gd name="T11" fmla="*/ 29 h 91"/>
                <a:gd name="T12" fmla="*/ 1 w 77"/>
                <a:gd name="T13" fmla="*/ 71 h 91"/>
                <a:gd name="T14" fmla="*/ 2 w 77"/>
                <a:gd name="T15" fmla="*/ 76 h 91"/>
                <a:gd name="T16" fmla="*/ 45 w 77"/>
                <a:gd name="T17" fmla="*/ 53 h 91"/>
                <a:gd name="T18" fmla="*/ 20 w 77"/>
                <a:gd name="T19" fmla="*/ 66 h 91"/>
                <a:gd name="T20" fmla="*/ 10 w 77"/>
                <a:gd name="T21" fmla="*/ 73 h 91"/>
                <a:gd name="T22" fmla="*/ 22 w 77"/>
                <a:gd name="T23" fmla="*/ 55 h 91"/>
                <a:gd name="T24" fmla="*/ 34 w 77"/>
                <a:gd name="T25" fmla="*/ 41 h 91"/>
                <a:gd name="T26" fmla="*/ 67 w 77"/>
                <a:gd name="T27" fmla="*/ 13 h 91"/>
                <a:gd name="T28" fmla="*/ 40 w 77"/>
                <a:gd name="T29" fmla="*/ 45 h 91"/>
                <a:gd name="T30" fmla="*/ 27 w 77"/>
                <a:gd name="T31" fmla="*/ 59 h 91"/>
                <a:gd name="T32" fmla="*/ 20 w 77"/>
                <a:gd name="T33" fmla="*/ 6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91">
                  <a:moveTo>
                    <a:pt x="45" y="53"/>
                  </a:moveTo>
                  <a:cubicBezTo>
                    <a:pt x="54" y="44"/>
                    <a:pt x="63" y="34"/>
                    <a:pt x="72" y="24"/>
                  </a:cubicBezTo>
                  <a:cubicBezTo>
                    <a:pt x="75" y="19"/>
                    <a:pt x="77" y="15"/>
                    <a:pt x="75" y="9"/>
                  </a:cubicBezTo>
                  <a:cubicBezTo>
                    <a:pt x="75" y="8"/>
                    <a:pt x="75" y="7"/>
                    <a:pt x="74" y="7"/>
                  </a:cubicBezTo>
                  <a:cubicBezTo>
                    <a:pt x="73" y="6"/>
                    <a:pt x="72" y="5"/>
                    <a:pt x="71" y="5"/>
                  </a:cubicBezTo>
                  <a:cubicBezTo>
                    <a:pt x="56" y="0"/>
                    <a:pt x="43" y="19"/>
                    <a:pt x="34" y="29"/>
                  </a:cubicBezTo>
                  <a:cubicBezTo>
                    <a:pt x="22" y="41"/>
                    <a:pt x="6" y="55"/>
                    <a:pt x="1" y="71"/>
                  </a:cubicBezTo>
                  <a:cubicBezTo>
                    <a:pt x="0" y="73"/>
                    <a:pt x="1" y="75"/>
                    <a:pt x="2" y="76"/>
                  </a:cubicBezTo>
                  <a:cubicBezTo>
                    <a:pt x="17" y="91"/>
                    <a:pt x="36" y="63"/>
                    <a:pt x="45" y="53"/>
                  </a:cubicBezTo>
                  <a:close/>
                  <a:moveTo>
                    <a:pt x="20" y="66"/>
                  </a:moveTo>
                  <a:cubicBezTo>
                    <a:pt x="18" y="68"/>
                    <a:pt x="11" y="74"/>
                    <a:pt x="10" y="73"/>
                  </a:cubicBezTo>
                  <a:cubicBezTo>
                    <a:pt x="9" y="68"/>
                    <a:pt x="19" y="59"/>
                    <a:pt x="22" y="55"/>
                  </a:cubicBezTo>
                  <a:cubicBezTo>
                    <a:pt x="26" y="50"/>
                    <a:pt x="30" y="46"/>
                    <a:pt x="34" y="41"/>
                  </a:cubicBezTo>
                  <a:cubicBezTo>
                    <a:pt x="39" y="36"/>
                    <a:pt x="58" y="12"/>
                    <a:pt x="67" y="13"/>
                  </a:cubicBezTo>
                  <a:cubicBezTo>
                    <a:pt x="67" y="21"/>
                    <a:pt x="44" y="41"/>
                    <a:pt x="40" y="45"/>
                  </a:cubicBezTo>
                  <a:cubicBezTo>
                    <a:pt x="36" y="50"/>
                    <a:pt x="31" y="54"/>
                    <a:pt x="27" y="59"/>
                  </a:cubicBezTo>
                  <a:cubicBezTo>
                    <a:pt x="25" y="61"/>
                    <a:pt x="23" y="64"/>
                    <a:pt x="2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8"/>
            <p:cNvSpPr>
              <a:spLocks noEditPoints="1"/>
            </p:cNvSpPr>
            <p:nvPr/>
          </p:nvSpPr>
          <p:spPr bwMode="auto">
            <a:xfrm>
              <a:off x="4518" y="2078"/>
              <a:ext cx="145" cy="175"/>
            </a:xfrm>
            <a:custGeom>
              <a:avLst/>
              <a:gdLst>
                <a:gd name="T0" fmla="*/ 40 w 82"/>
                <a:gd name="T1" fmla="*/ 31 h 99"/>
                <a:gd name="T2" fmla="*/ 12 w 82"/>
                <a:gd name="T3" fmla="*/ 61 h 99"/>
                <a:gd name="T4" fmla="*/ 1 w 82"/>
                <a:gd name="T5" fmla="*/ 84 h 99"/>
                <a:gd name="T6" fmla="*/ 1 w 82"/>
                <a:gd name="T7" fmla="*/ 84 h 99"/>
                <a:gd name="T8" fmla="*/ 1 w 82"/>
                <a:gd name="T9" fmla="*/ 84 h 99"/>
                <a:gd name="T10" fmla="*/ 4 w 82"/>
                <a:gd name="T11" fmla="*/ 87 h 99"/>
                <a:gd name="T12" fmla="*/ 46 w 82"/>
                <a:gd name="T13" fmla="*/ 61 h 99"/>
                <a:gd name="T14" fmla="*/ 75 w 82"/>
                <a:gd name="T15" fmla="*/ 16 h 99"/>
                <a:gd name="T16" fmla="*/ 40 w 82"/>
                <a:gd name="T17" fmla="*/ 31 h 99"/>
                <a:gd name="T18" fmla="*/ 10 w 82"/>
                <a:gd name="T19" fmla="*/ 80 h 99"/>
                <a:gd name="T20" fmla="*/ 37 w 82"/>
                <a:gd name="T21" fmla="*/ 48 h 99"/>
                <a:gd name="T22" fmla="*/ 64 w 82"/>
                <a:gd name="T23" fmla="*/ 23 h 99"/>
                <a:gd name="T24" fmla="*/ 10 w 82"/>
                <a:gd name="T25" fmla="*/ 8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99">
                  <a:moveTo>
                    <a:pt x="40" y="31"/>
                  </a:moveTo>
                  <a:cubicBezTo>
                    <a:pt x="30" y="41"/>
                    <a:pt x="21" y="51"/>
                    <a:pt x="12" y="61"/>
                  </a:cubicBezTo>
                  <a:cubicBezTo>
                    <a:pt x="5" y="69"/>
                    <a:pt x="0" y="73"/>
                    <a:pt x="1" y="84"/>
                  </a:cubicBezTo>
                  <a:cubicBezTo>
                    <a:pt x="1" y="84"/>
                    <a:pt x="1" y="84"/>
                    <a:pt x="1" y="84"/>
                  </a:cubicBezTo>
                  <a:cubicBezTo>
                    <a:pt x="1" y="84"/>
                    <a:pt x="1" y="84"/>
                    <a:pt x="1" y="84"/>
                  </a:cubicBezTo>
                  <a:cubicBezTo>
                    <a:pt x="2" y="86"/>
                    <a:pt x="3" y="87"/>
                    <a:pt x="4" y="87"/>
                  </a:cubicBezTo>
                  <a:cubicBezTo>
                    <a:pt x="17" y="99"/>
                    <a:pt x="39" y="69"/>
                    <a:pt x="46" y="61"/>
                  </a:cubicBezTo>
                  <a:cubicBezTo>
                    <a:pt x="53" y="53"/>
                    <a:pt x="82" y="30"/>
                    <a:pt x="75" y="16"/>
                  </a:cubicBezTo>
                  <a:cubicBezTo>
                    <a:pt x="66" y="0"/>
                    <a:pt x="45" y="26"/>
                    <a:pt x="40" y="31"/>
                  </a:cubicBezTo>
                  <a:close/>
                  <a:moveTo>
                    <a:pt x="10" y="80"/>
                  </a:moveTo>
                  <a:cubicBezTo>
                    <a:pt x="11" y="70"/>
                    <a:pt x="30" y="54"/>
                    <a:pt x="37" y="48"/>
                  </a:cubicBezTo>
                  <a:cubicBezTo>
                    <a:pt x="40" y="44"/>
                    <a:pt x="60" y="20"/>
                    <a:pt x="64" y="23"/>
                  </a:cubicBezTo>
                  <a:cubicBezTo>
                    <a:pt x="69" y="29"/>
                    <a:pt x="19" y="78"/>
                    <a:pt x="10"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9"/>
            <p:cNvSpPr>
              <a:spLocks noEditPoints="1"/>
            </p:cNvSpPr>
            <p:nvPr/>
          </p:nvSpPr>
          <p:spPr bwMode="auto">
            <a:xfrm>
              <a:off x="4410" y="1583"/>
              <a:ext cx="700" cy="719"/>
            </a:xfrm>
            <a:custGeom>
              <a:avLst/>
              <a:gdLst>
                <a:gd name="T0" fmla="*/ 242 w 396"/>
                <a:gd name="T1" fmla="*/ 190 h 407"/>
                <a:gd name="T2" fmla="*/ 327 w 396"/>
                <a:gd name="T3" fmla="*/ 104 h 407"/>
                <a:gd name="T4" fmla="*/ 358 w 396"/>
                <a:gd name="T5" fmla="*/ 93 h 407"/>
                <a:gd name="T6" fmla="*/ 379 w 396"/>
                <a:gd name="T7" fmla="*/ 31 h 407"/>
                <a:gd name="T8" fmla="*/ 311 w 396"/>
                <a:gd name="T9" fmla="*/ 48 h 407"/>
                <a:gd name="T10" fmla="*/ 308 w 396"/>
                <a:gd name="T11" fmla="*/ 63 h 407"/>
                <a:gd name="T12" fmla="*/ 282 w 396"/>
                <a:gd name="T13" fmla="*/ 96 h 407"/>
                <a:gd name="T14" fmla="*/ 157 w 396"/>
                <a:gd name="T15" fmla="*/ 115 h 407"/>
                <a:gd name="T16" fmla="*/ 82 w 396"/>
                <a:gd name="T17" fmla="*/ 6 h 407"/>
                <a:gd name="T18" fmla="*/ 95 w 396"/>
                <a:gd name="T19" fmla="*/ 45 h 407"/>
                <a:gd name="T20" fmla="*/ 103 w 396"/>
                <a:gd name="T21" fmla="*/ 60 h 407"/>
                <a:gd name="T22" fmla="*/ 74 w 396"/>
                <a:gd name="T23" fmla="*/ 89 h 407"/>
                <a:gd name="T24" fmla="*/ 61 w 396"/>
                <a:gd name="T25" fmla="*/ 88 h 407"/>
                <a:gd name="T26" fmla="*/ 25 w 396"/>
                <a:gd name="T27" fmla="*/ 44 h 407"/>
                <a:gd name="T28" fmla="*/ 112 w 396"/>
                <a:gd name="T29" fmla="*/ 156 h 407"/>
                <a:gd name="T30" fmla="*/ 160 w 396"/>
                <a:gd name="T31" fmla="*/ 218 h 407"/>
                <a:gd name="T32" fmla="*/ 129 w 396"/>
                <a:gd name="T33" fmla="*/ 198 h 407"/>
                <a:gd name="T34" fmla="*/ 111 w 396"/>
                <a:gd name="T35" fmla="*/ 244 h 407"/>
                <a:gd name="T36" fmla="*/ 58 w 396"/>
                <a:gd name="T37" fmla="*/ 269 h 407"/>
                <a:gd name="T38" fmla="*/ 9 w 396"/>
                <a:gd name="T39" fmla="*/ 325 h 407"/>
                <a:gd name="T40" fmla="*/ 68 w 396"/>
                <a:gd name="T41" fmla="*/ 399 h 407"/>
                <a:gd name="T42" fmla="*/ 152 w 396"/>
                <a:gd name="T43" fmla="*/ 328 h 407"/>
                <a:gd name="T44" fmla="*/ 171 w 396"/>
                <a:gd name="T45" fmla="*/ 291 h 407"/>
                <a:gd name="T46" fmla="*/ 205 w 396"/>
                <a:gd name="T47" fmla="*/ 263 h 407"/>
                <a:gd name="T48" fmla="*/ 192 w 396"/>
                <a:gd name="T49" fmla="*/ 239 h 407"/>
                <a:gd name="T50" fmla="*/ 297 w 396"/>
                <a:gd name="T51" fmla="*/ 346 h 407"/>
                <a:gd name="T52" fmla="*/ 390 w 396"/>
                <a:gd name="T53" fmla="*/ 354 h 407"/>
                <a:gd name="T54" fmla="*/ 275 w 396"/>
                <a:gd name="T55" fmla="*/ 115 h 407"/>
                <a:gd name="T56" fmla="*/ 316 w 396"/>
                <a:gd name="T57" fmla="*/ 56 h 407"/>
                <a:gd name="T58" fmla="*/ 353 w 396"/>
                <a:gd name="T59" fmla="*/ 33 h 407"/>
                <a:gd name="T60" fmla="*/ 375 w 396"/>
                <a:gd name="T61" fmla="*/ 48 h 407"/>
                <a:gd name="T62" fmla="*/ 354 w 396"/>
                <a:gd name="T63" fmla="*/ 84 h 407"/>
                <a:gd name="T64" fmla="*/ 294 w 396"/>
                <a:gd name="T65" fmla="*/ 125 h 407"/>
                <a:gd name="T66" fmla="*/ 219 w 396"/>
                <a:gd name="T67" fmla="*/ 171 h 407"/>
                <a:gd name="T68" fmla="*/ 60 w 396"/>
                <a:gd name="T69" fmla="*/ 88 h 407"/>
                <a:gd name="T70" fmla="*/ 186 w 396"/>
                <a:gd name="T71" fmla="*/ 274 h 407"/>
                <a:gd name="T72" fmla="*/ 146 w 396"/>
                <a:gd name="T73" fmla="*/ 296 h 407"/>
                <a:gd name="T74" fmla="*/ 125 w 396"/>
                <a:gd name="T75" fmla="*/ 341 h 407"/>
                <a:gd name="T76" fmla="*/ 88 w 396"/>
                <a:gd name="T77" fmla="*/ 379 h 407"/>
                <a:gd name="T78" fmla="*/ 36 w 396"/>
                <a:gd name="T79" fmla="*/ 353 h 407"/>
                <a:gd name="T80" fmla="*/ 46 w 396"/>
                <a:gd name="T81" fmla="*/ 299 h 407"/>
                <a:gd name="T82" fmla="*/ 123 w 396"/>
                <a:gd name="T83" fmla="*/ 247 h 407"/>
                <a:gd name="T84" fmla="*/ 134 w 396"/>
                <a:gd name="T85" fmla="*/ 210 h 407"/>
                <a:gd name="T86" fmla="*/ 186 w 396"/>
                <a:gd name="T87" fmla="*/ 274 h 407"/>
                <a:gd name="T88" fmla="*/ 166 w 396"/>
                <a:gd name="T89" fmla="*/ 224 h 407"/>
                <a:gd name="T90" fmla="*/ 186 w 396"/>
                <a:gd name="T91" fmla="*/ 232 h 407"/>
                <a:gd name="T92" fmla="*/ 376 w 396"/>
                <a:gd name="T93" fmla="*/ 347 h 407"/>
                <a:gd name="T94" fmla="*/ 313 w 396"/>
                <a:gd name="T95" fmla="*/ 346 h 407"/>
                <a:gd name="T96" fmla="*/ 118 w 396"/>
                <a:gd name="T97" fmla="*/ 145 h 407"/>
                <a:gd name="T98" fmla="*/ 112 w 396"/>
                <a:gd name="T99" fmla="*/ 144 h 407"/>
                <a:gd name="T100" fmla="*/ 29 w 396"/>
                <a:gd name="T101" fmla="*/ 58 h 407"/>
                <a:gd name="T102" fmla="*/ 53 w 396"/>
                <a:gd name="T103" fmla="*/ 98 h 407"/>
                <a:gd name="T104" fmla="*/ 101 w 396"/>
                <a:gd name="T105" fmla="*/ 97 h 407"/>
                <a:gd name="T106" fmla="*/ 108 w 396"/>
                <a:gd name="T107" fmla="*/ 42 h 407"/>
                <a:gd name="T108" fmla="*/ 146 w 396"/>
                <a:gd name="T109" fmla="*/ 38 h 407"/>
                <a:gd name="T110" fmla="*/ 145 w 396"/>
                <a:gd name="T111" fmla="*/ 120 h 407"/>
                <a:gd name="T112" fmla="*/ 368 w 396"/>
                <a:gd name="T113" fmla="*/ 32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407">
                  <a:moveTo>
                    <a:pt x="359" y="296"/>
                  </a:moveTo>
                  <a:cubicBezTo>
                    <a:pt x="322" y="259"/>
                    <a:pt x="281" y="225"/>
                    <a:pt x="242" y="190"/>
                  </a:cubicBezTo>
                  <a:cubicBezTo>
                    <a:pt x="265" y="167"/>
                    <a:pt x="288" y="144"/>
                    <a:pt x="311" y="120"/>
                  </a:cubicBezTo>
                  <a:cubicBezTo>
                    <a:pt x="317" y="115"/>
                    <a:pt x="322" y="109"/>
                    <a:pt x="327" y="104"/>
                  </a:cubicBezTo>
                  <a:cubicBezTo>
                    <a:pt x="336" y="97"/>
                    <a:pt x="340" y="98"/>
                    <a:pt x="350" y="96"/>
                  </a:cubicBezTo>
                  <a:cubicBezTo>
                    <a:pt x="353" y="95"/>
                    <a:pt x="355" y="95"/>
                    <a:pt x="358" y="93"/>
                  </a:cubicBezTo>
                  <a:cubicBezTo>
                    <a:pt x="369" y="86"/>
                    <a:pt x="377" y="65"/>
                    <a:pt x="382" y="54"/>
                  </a:cubicBezTo>
                  <a:cubicBezTo>
                    <a:pt x="388" y="43"/>
                    <a:pt x="387" y="41"/>
                    <a:pt x="379" y="31"/>
                  </a:cubicBezTo>
                  <a:cubicBezTo>
                    <a:pt x="370" y="22"/>
                    <a:pt x="366" y="15"/>
                    <a:pt x="355" y="21"/>
                  </a:cubicBezTo>
                  <a:cubicBezTo>
                    <a:pt x="342" y="28"/>
                    <a:pt x="321" y="37"/>
                    <a:pt x="311" y="48"/>
                  </a:cubicBezTo>
                  <a:cubicBezTo>
                    <a:pt x="309" y="51"/>
                    <a:pt x="309" y="52"/>
                    <a:pt x="308" y="55"/>
                  </a:cubicBezTo>
                  <a:cubicBezTo>
                    <a:pt x="308" y="58"/>
                    <a:pt x="308" y="61"/>
                    <a:pt x="308" y="63"/>
                  </a:cubicBezTo>
                  <a:cubicBezTo>
                    <a:pt x="306" y="70"/>
                    <a:pt x="302" y="76"/>
                    <a:pt x="297" y="81"/>
                  </a:cubicBezTo>
                  <a:cubicBezTo>
                    <a:pt x="292" y="86"/>
                    <a:pt x="287" y="91"/>
                    <a:pt x="282" y="96"/>
                  </a:cubicBezTo>
                  <a:cubicBezTo>
                    <a:pt x="259" y="119"/>
                    <a:pt x="235" y="142"/>
                    <a:pt x="212" y="165"/>
                  </a:cubicBezTo>
                  <a:cubicBezTo>
                    <a:pt x="194" y="149"/>
                    <a:pt x="175" y="132"/>
                    <a:pt x="157" y="115"/>
                  </a:cubicBezTo>
                  <a:cubicBezTo>
                    <a:pt x="174" y="90"/>
                    <a:pt x="177" y="58"/>
                    <a:pt x="158" y="33"/>
                  </a:cubicBezTo>
                  <a:cubicBezTo>
                    <a:pt x="139" y="8"/>
                    <a:pt x="112" y="0"/>
                    <a:pt x="82" y="6"/>
                  </a:cubicBezTo>
                  <a:cubicBezTo>
                    <a:pt x="78" y="7"/>
                    <a:pt x="76" y="12"/>
                    <a:pt x="78" y="15"/>
                  </a:cubicBezTo>
                  <a:cubicBezTo>
                    <a:pt x="84" y="25"/>
                    <a:pt x="90" y="35"/>
                    <a:pt x="95" y="45"/>
                  </a:cubicBezTo>
                  <a:cubicBezTo>
                    <a:pt x="97" y="48"/>
                    <a:pt x="99" y="52"/>
                    <a:pt x="101" y="55"/>
                  </a:cubicBezTo>
                  <a:cubicBezTo>
                    <a:pt x="102" y="57"/>
                    <a:pt x="103" y="59"/>
                    <a:pt x="103" y="60"/>
                  </a:cubicBezTo>
                  <a:cubicBezTo>
                    <a:pt x="101" y="70"/>
                    <a:pt x="95" y="80"/>
                    <a:pt x="91" y="89"/>
                  </a:cubicBezTo>
                  <a:cubicBezTo>
                    <a:pt x="86" y="89"/>
                    <a:pt x="80" y="89"/>
                    <a:pt x="74" y="89"/>
                  </a:cubicBezTo>
                  <a:cubicBezTo>
                    <a:pt x="71" y="88"/>
                    <a:pt x="64" y="87"/>
                    <a:pt x="61" y="88"/>
                  </a:cubicBezTo>
                  <a:cubicBezTo>
                    <a:pt x="61" y="88"/>
                    <a:pt x="61" y="88"/>
                    <a:pt x="61" y="88"/>
                  </a:cubicBezTo>
                  <a:cubicBezTo>
                    <a:pt x="51" y="74"/>
                    <a:pt x="43" y="59"/>
                    <a:pt x="35" y="45"/>
                  </a:cubicBezTo>
                  <a:cubicBezTo>
                    <a:pt x="33" y="41"/>
                    <a:pt x="28" y="41"/>
                    <a:pt x="25" y="44"/>
                  </a:cubicBezTo>
                  <a:cubicBezTo>
                    <a:pt x="0" y="66"/>
                    <a:pt x="0" y="107"/>
                    <a:pt x="20" y="133"/>
                  </a:cubicBezTo>
                  <a:cubicBezTo>
                    <a:pt x="44" y="163"/>
                    <a:pt x="78" y="166"/>
                    <a:pt x="112" y="156"/>
                  </a:cubicBezTo>
                  <a:cubicBezTo>
                    <a:pt x="130" y="175"/>
                    <a:pt x="148" y="193"/>
                    <a:pt x="166" y="212"/>
                  </a:cubicBezTo>
                  <a:cubicBezTo>
                    <a:pt x="164" y="214"/>
                    <a:pt x="162" y="216"/>
                    <a:pt x="160" y="218"/>
                  </a:cubicBezTo>
                  <a:cubicBezTo>
                    <a:pt x="153" y="211"/>
                    <a:pt x="145" y="204"/>
                    <a:pt x="138" y="198"/>
                  </a:cubicBezTo>
                  <a:cubicBezTo>
                    <a:pt x="135" y="196"/>
                    <a:pt x="132" y="195"/>
                    <a:pt x="129" y="198"/>
                  </a:cubicBezTo>
                  <a:cubicBezTo>
                    <a:pt x="124" y="203"/>
                    <a:pt x="118" y="209"/>
                    <a:pt x="115" y="215"/>
                  </a:cubicBezTo>
                  <a:cubicBezTo>
                    <a:pt x="110" y="224"/>
                    <a:pt x="115" y="234"/>
                    <a:pt x="111" y="244"/>
                  </a:cubicBezTo>
                  <a:cubicBezTo>
                    <a:pt x="110" y="247"/>
                    <a:pt x="87" y="248"/>
                    <a:pt x="82" y="250"/>
                  </a:cubicBezTo>
                  <a:cubicBezTo>
                    <a:pt x="73" y="254"/>
                    <a:pt x="65" y="262"/>
                    <a:pt x="58" y="269"/>
                  </a:cubicBezTo>
                  <a:cubicBezTo>
                    <a:pt x="48" y="278"/>
                    <a:pt x="39" y="288"/>
                    <a:pt x="31" y="298"/>
                  </a:cubicBezTo>
                  <a:cubicBezTo>
                    <a:pt x="24" y="306"/>
                    <a:pt x="13" y="316"/>
                    <a:pt x="9" y="325"/>
                  </a:cubicBezTo>
                  <a:cubicBezTo>
                    <a:pt x="2" y="339"/>
                    <a:pt x="17" y="350"/>
                    <a:pt x="25" y="360"/>
                  </a:cubicBezTo>
                  <a:cubicBezTo>
                    <a:pt x="37" y="372"/>
                    <a:pt x="53" y="392"/>
                    <a:pt x="68" y="399"/>
                  </a:cubicBezTo>
                  <a:cubicBezTo>
                    <a:pt x="84" y="407"/>
                    <a:pt x="96" y="388"/>
                    <a:pt x="106" y="377"/>
                  </a:cubicBezTo>
                  <a:cubicBezTo>
                    <a:pt x="122" y="362"/>
                    <a:pt x="139" y="346"/>
                    <a:pt x="152" y="328"/>
                  </a:cubicBezTo>
                  <a:cubicBezTo>
                    <a:pt x="156" y="323"/>
                    <a:pt x="158" y="319"/>
                    <a:pt x="159" y="312"/>
                  </a:cubicBezTo>
                  <a:cubicBezTo>
                    <a:pt x="160" y="299"/>
                    <a:pt x="155" y="294"/>
                    <a:pt x="171" y="291"/>
                  </a:cubicBezTo>
                  <a:cubicBezTo>
                    <a:pt x="186" y="289"/>
                    <a:pt x="195" y="283"/>
                    <a:pt x="205" y="272"/>
                  </a:cubicBezTo>
                  <a:cubicBezTo>
                    <a:pt x="208" y="269"/>
                    <a:pt x="208" y="266"/>
                    <a:pt x="205" y="263"/>
                  </a:cubicBezTo>
                  <a:cubicBezTo>
                    <a:pt x="199" y="257"/>
                    <a:pt x="193" y="250"/>
                    <a:pt x="187" y="244"/>
                  </a:cubicBezTo>
                  <a:cubicBezTo>
                    <a:pt x="189" y="242"/>
                    <a:pt x="190" y="241"/>
                    <a:pt x="192" y="239"/>
                  </a:cubicBezTo>
                  <a:cubicBezTo>
                    <a:pt x="215" y="262"/>
                    <a:pt x="237" y="285"/>
                    <a:pt x="260" y="309"/>
                  </a:cubicBezTo>
                  <a:cubicBezTo>
                    <a:pt x="272" y="321"/>
                    <a:pt x="284" y="334"/>
                    <a:pt x="297" y="346"/>
                  </a:cubicBezTo>
                  <a:cubicBezTo>
                    <a:pt x="309" y="359"/>
                    <a:pt x="321" y="374"/>
                    <a:pt x="337" y="381"/>
                  </a:cubicBezTo>
                  <a:cubicBezTo>
                    <a:pt x="361" y="390"/>
                    <a:pt x="383" y="377"/>
                    <a:pt x="390" y="354"/>
                  </a:cubicBezTo>
                  <a:cubicBezTo>
                    <a:pt x="396" y="330"/>
                    <a:pt x="374" y="311"/>
                    <a:pt x="359" y="296"/>
                  </a:cubicBezTo>
                  <a:close/>
                  <a:moveTo>
                    <a:pt x="275" y="115"/>
                  </a:moveTo>
                  <a:cubicBezTo>
                    <a:pt x="287" y="103"/>
                    <a:pt x="310" y="87"/>
                    <a:pt x="316" y="71"/>
                  </a:cubicBezTo>
                  <a:cubicBezTo>
                    <a:pt x="317" y="67"/>
                    <a:pt x="315" y="58"/>
                    <a:pt x="316" y="56"/>
                  </a:cubicBezTo>
                  <a:cubicBezTo>
                    <a:pt x="318" y="51"/>
                    <a:pt x="330" y="46"/>
                    <a:pt x="334" y="44"/>
                  </a:cubicBezTo>
                  <a:cubicBezTo>
                    <a:pt x="340" y="40"/>
                    <a:pt x="347" y="37"/>
                    <a:pt x="353" y="33"/>
                  </a:cubicBezTo>
                  <a:cubicBezTo>
                    <a:pt x="361" y="28"/>
                    <a:pt x="362" y="27"/>
                    <a:pt x="368" y="34"/>
                  </a:cubicBezTo>
                  <a:cubicBezTo>
                    <a:pt x="374" y="39"/>
                    <a:pt x="377" y="41"/>
                    <a:pt x="375" y="48"/>
                  </a:cubicBezTo>
                  <a:cubicBezTo>
                    <a:pt x="374" y="54"/>
                    <a:pt x="368" y="61"/>
                    <a:pt x="365" y="67"/>
                  </a:cubicBezTo>
                  <a:cubicBezTo>
                    <a:pt x="362" y="72"/>
                    <a:pt x="359" y="80"/>
                    <a:pt x="354" y="84"/>
                  </a:cubicBezTo>
                  <a:cubicBezTo>
                    <a:pt x="349" y="88"/>
                    <a:pt x="343" y="87"/>
                    <a:pt x="336" y="89"/>
                  </a:cubicBezTo>
                  <a:cubicBezTo>
                    <a:pt x="319" y="92"/>
                    <a:pt x="306" y="112"/>
                    <a:pt x="294" y="125"/>
                  </a:cubicBezTo>
                  <a:cubicBezTo>
                    <a:pt x="275" y="145"/>
                    <a:pt x="255" y="165"/>
                    <a:pt x="235" y="185"/>
                  </a:cubicBezTo>
                  <a:cubicBezTo>
                    <a:pt x="229" y="180"/>
                    <a:pt x="224" y="176"/>
                    <a:pt x="219" y="171"/>
                  </a:cubicBezTo>
                  <a:cubicBezTo>
                    <a:pt x="238" y="152"/>
                    <a:pt x="257" y="133"/>
                    <a:pt x="275" y="115"/>
                  </a:cubicBezTo>
                  <a:close/>
                  <a:moveTo>
                    <a:pt x="60" y="88"/>
                  </a:moveTo>
                  <a:cubicBezTo>
                    <a:pt x="57" y="89"/>
                    <a:pt x="58" y="88"/>
                    <a:pt x="60" y="88"/>
                  </a:cubicBezTo>
                  <a:close/>
                  <a:moveTo>
                    <a:pt x="186" y="274"/>
                  </a:moveTo>
                  <a:cubicBezTo>
                    <a:pt x="176" y="281"/>
                    <a:pt x="170" y="277"/>
                    <a:pt x="160" y="279"/>
                  </a:cubicBezTo>
                  <a:cubicBezTo>
                    <a:pt x="150" y="281"/>
                    <a:pt x="146" y="286"/>
                    <a:pt x="146" y="296"/>
                  </a:cubicBezTo>
                  <a:cubicBezTo>
                    <a:pt x="146" y="305"/>
                    <a:pt x="148" y="311"/>
                    <a:pt x="144" y="319"/>
                  </a:cubicBezTo>
                  <a:cubicBezTo>
                    <a:pt x="140" y="327"/>
                    <a:pt x="132" y="334"/>
                    <a:pt x="125" y="341"/>
                  </a:cubicBezTo>
                  <a:cubicBezTo>
                    <a:pt x="118" y="348"/>
                    <a:pt x="110" y="356"/>
                    <a:pt x="103" y="364"/>
                  </a:cubicBezTo>
                  <a:cubicBezTo>
                    <a:pt x="98" y="369"/>
                    <a:pt x="93" y="374"/>
                    <a:pt x="88" y="379"/>
                  </a:cubicBezTo>
                  <a:cubicBezTo>
                    <a:pt x="82" y="384"/>
                    <a:pt x="82" y="386"/>
                    <a:pt x="74" y="385"/>
                  </a:cubicBezTo>
                  <a:cubicBezTo>
                    <a:pt x="60" y="383"/>
                    <a:pt x="45" y="363"/>
                    <a:pt x="36" y="353"/>
                  </a:cubicBezTo>
                  <a:cubicBezTo>
                    <a:pt x="30" y="346"/>
                    <a:pt x="20" y="338"/>
                    <a:pt x="22" y="329"/>
                  </a:cubicBezTo>
                  <a:cubicBezTo>
                    <a:pt x="23" y="321"/>
                    <a:pt x="40" y="306"/>
                    <a:pt x="46" y="299"/>
                  </a:cubicBezTo>
                  <a:cubicBezTo>
                    <a:pt x="59" y="284"/>
                    <a:pt x="77" y="261"/>
                    <a:pt x="98" y="259"/>
                  </a:cubicBezTo>
                  <a:cubicBezTo>
                    <a:pt x="108" y="258"/>
                    <a:pt x="119" y="259"/>
                    <a:pt x="123" y="247"/>
                  </a:cubicBezTo>
                  <a:cubicBezTo>
                    <a:pt x="126" y="239"/>
                    <a:pt x="123" y="231"/>
                    <a:pt x="125" y="223"/>
                  </a:cubicBezTo>
                  <a:cubicBezTo>
                    <a:pt x="126" y="219"/>
                    <a:pt x="130" y="214"/>
                    <a:pt x="134" y="210"/>
                  </a:cubicBezTo>
                  <a:cubicBezTo>
                    <a:pt x="154" y="228"/>
                    <a:pt x="174" y="248"/>
                    <a:pt x="193" y="268"/>
                  </a:cubicBezTo>
                  <a:cubicBezTo>
                    <a:pt x="191" y="270"/>
                    <a:pt x="189" y="272"/>
                    <a:pt x="186" y="274"/>
                  </a:cubicBezTo>
                  <a:close/>
                  <a:moveTo>
                    <a:pt x="180" y="238"/>
                  </a:moveTo>
                  <a:cubicBezTo>
                    <a:pt x="176" y="233"/>
                    <a:pt x="171" y="228"/>
                    <a:pt x="166" y="224"/>
                  </a:cubicBezTo>
                  <a:cubicBezTo>
                    <a:pt x="168" y="222"/>
                    <a:pt x="170" y="220"/>
                    <a:pt x="172" y="218"/>
                  </a:cubicBezTo>
                  <a:cubicBezTo>
                    <a:pt x="177" y="223"/>
                    <a:pt x="181" y="228"/>
                    <a:pt x="186" y="232"/>
                  </a:cubicBezTo>
                  <a:cubicBezTo>
                    <a:pt x="184" y="234"/>
                    <a:pt x="182" y="236"/>
                    <a:pt x="180" y="238"/>
                  </a:cubicBezTo>
                  <a:close/>
                  <a:moveTo>
                    <a:pt x="376" y="347"/>
                  </a:moveTo>
                  <a:cubicBezTo>
                    <a:pt x="375" y="363"/>
                    <a:pt x="364" y="376"/>
                    <a:pt x="346" y="371"/>
                  </a:cubicBezTo>
                  <a:cubicBezTo>
                    <a:pt x="333" y="368"/>
                    <a:pt x="323" y="356"/>
                    <a:pt x="313" y="346"/>
                  </a:cubicBezTo>
                  <a:cubicBezTo>
                    <a:pt x="265" y="297"/>
                    <a:pt x="217" y="247"/>
                    <a:pt x="168" y="197"/>
                  </a:cubicBezTo>
                  <a:cubicBezTo>
                    <a:pt x="152" y="180"/>
                    <a:pt x="135" y="162"/>
                    <a:pt x="118" y="145"/>
                  </a:cubicBezTo>
                  <a:cubicBezTo>
                    <a:pt x="118" y="145"/>
                    <a:pt x="118" y="145"/>
                    <a:pt x="118" y="145"/>
                  </a:cubicBezTo>
                  <a:cubicBezTo>
                    <a:pt x="117" y="144"/>
                    <a:pt x="115" y="143"/>
                    <a:pt x="112" y="144"/>
                  </a:cubicBezTo>
                  <a:cubicBezTo>
                    <a:pt x="85" y="152"/>
                    <a:pt x="59" y="153"/>
                    <a:pt x="36" y="133"/>
                  </a:cubicBezTo>
                  <a:cubicBezTo>
                    <a:pt x="16" y="114"/>
                    <a:pt x="11" y="80"/>
                    <a:pt x="29" y="58"/>
                  </a:cubicBezTo>
                  <a:cubicBezTo>
                    <a:pt x="33" y="65"/>
                    <a:pt x="37" y="72"/>
                    <a:pt x="41" y="79"/>
                  </a:cubicBezTo>
                  <a:cubicBezTo>
                    <a:pt x="44" y="84"/>
                    <a:pt x="48" y="95"/>
                    <a:pt x="53" y="98"/>
                  </a:cubicBezTo>
                  <a:cubicBezTo>
                    <a:pt x="63" y="105"/>
                    <a:pt x="84" y="101"/>
                    <a:pt x="95" y="102"/>
                  </a:cubicBezTo>
                  <a:cubicBezTo>
                    <a:pt x="98" y="102"/>
                    <a:pt x="100" y="100"/>
                    <a:pt x="101" y="97"/>
                  </a:cubicBezTo>
                  <a:cubicBezTo>
                    <a:pt x="105" y="87"/>
                    <a:pt x="116" y="69"/>
                    <a:pt x="115" y="58"/>
                  </a:cubicBezTo>
                  <a:cubicBezTo>
                    <a:pt x="115" y="53"/>
                    <a:pt x="110" y="47"/>
                    <a:pt x="108" y="42"/>
                  </a:cubicBezTo>
                  <a:cubicBezTo>
                    <a:pt x="103" y="34"/>
                    <a:pt x="98" y="25"/>
                    <a:pt x="93" y="16"/>
                  </a:cubicBezTo>
                  <a:cubicBezTo>
                    <a:pt x="114" y="14"/>
                    <a:pt x="131" y="20"/>
                    <a:pt x="146" y="38"/>
                  </a:cubicBezTo>
                  <a:cubicBezTo>
                    <a:pt x="166" y="60"/>
                    <a:pt x="162" y="90"/>
                    <a:pt x="144" y="113"/>
                  </a:cubicBezTo>
                  <a:cubicBezTo>
                    <a:pt x="143" y="115"/>
                    <a:pt x="144" y="118"/>
                    <a:pt x="145" y="120"/>
                  </a:cubicBezTo>
                  <a:cubicBezTo>
                    <a:pt x="197" y="170"/>
                    <a:pt x="252" y="217"/>
                    <a:pt x="306" y="264"/>
                  </a:cubicBezTo>
                  <a:cubicBezTo>
                    <a:pt x="327" y="283"/>
                    <a:pt x="350" y="302"/>
                    <a:pt x="368" y="325"/>
                  </a:cubicBezTo>
                  <a:cubicBezTo>
                    <a:pt x="376" y="333"/>
                    <a:pt x="377" y="335"/>
                    <a:pt x="376" y="3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0"/>
            <p:cNvSpPr>
              <a:spLocks noEditPoints="1"/>
            </p:cNvSpPr>
            <p:nvPr/>
          </p:nvSpPr>
          <p:spPr bwMode="auto">
            <a:xfrm>
              <a:off x="4988" y="2147"/>
              <a:ext cx="76" cy="76"/>
            </a:xfrm>
            <a:custGeom>
              <a:avLst/>
              <a:gdLst>
                <a:gd name="T0" fmla="*/ 29 w 43"/>
                <a:gd name="T1" fmla="*/ 6 h 43"/>
                <a:gd name="T2" fmla="*/ 5 w 43"/>
                <a:gd name="T3" fmla="*/ 12 h 43"/>
                <a:gd name="T4" fmla="*/ 4 w 43"/>
                <a:gd name="T5" fmla="*/ 13 h 43"/>
                <a:gd name="T6" fmla="*/ 3 w 43"/>
                <a:gd name="T7" fmla="*/ 15 h 43"/>
                <a:gd name="T8" fmla="*/ 10 w 43"/>
                <a:gd name="T9" fmla="*/ 38 h 43"/>
                <a:gd name="T10" fmla="*/ 36 w 43"/>
                <a:gd name="T11" fmla="*/ 31 h 43"/>
                <a:gd name="T12" fmla="*/ 29 w 43"/>
                <a:gd name="T13" fmla="*/ 6 h 43"/>
                <a:gd name="T14" fmla="*/ 27 w 43"/>
                <a:gd name="T15" fmla="*/ 27 h 43"/>
                <a:gd name="T16" fmla="*/ 15 w 43"/>
                <a:gd name="T17" fmla="*/ 30 h 43"/>
                <a:gd name="T18" fmla="*/ 12 w 43"/>
                <a:gd name="T19" fmla="*/ 17 h 43"/>
                <a:gd name="T20" fmla="*/ 25 w 43"/>
                <a:gd name="T21" fmla="*/ 14 h 43"/>
                <a:gd name="T22" fmla="*/ 27 w 43"/>
                <a:gd name="T2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3">
                  <a:moveTo>
                    <a:pt x="29" y="6"/>
                  </a:moveTo>
                  <a:cubicBezTo>
                    <a:pt x="21" y="0"/>
                    <a:pt x="11" y="5"/>
                    <a:pt x="5" y="12"/>
                  </a:cubicBezTo>
                  <a:cubicBezTo>
                    <a:pt x="5" y="12"/>
                    <a:pt x="5" y="12"/>
                    <a:pt x="4" y="13"/>
                  </a:cubicBezTo>
                  <a:cubicBezTo>
                    <a:pt x="4" y="14"/>
                    <a:pt x="4" y="14"/>
                    <a:pt x="3" y="15"/>
                  </a:cubicBezTo>
                  <a:cubicBezTo>
                    <a:pt x="0" y="23"/>
                    <a:pt x="2" y="33"/>
                    <a:pt x="10" y="38"/>
                  </a:cubicBezTo>
                  <a:cubicBezTo>
                    <a:pt x="19" y="43"/>
                    <a:pt x="30" y="39"/>
                    <a:pt x="36" y="31"/>
                  </a:cubicBezTo>
                  <a:cubicBezTo>
                    <a:pt x="43" y="22"/>
                    <a:pt x="37" y="12"/>
                    <a:pt x="29" y="6"/>
                  </a:cubicBezTo>
                  <a:close/>
                  <a:moveTo>
                    <a:pt x="27" y="27"/>
                  </a:moveTo>
                  <a:cubicBezTo>
                    <a:pt x="24" y="30"/>
                    <a:pt x="19" y="32"/>
                    <a:pt x="15" y="30"/>
                  </a:cubicBezTo>
                  <a:cubicBezTo>
                    <a:pt x="11" y="28"/>
                    <a:pt x="10" y="22"/>
                    <a:pt x="12" y="17"/>
                  </a:cubicBezTo>
                  <a:cubicBezTo>
                    <a:pt x="15" y="13"/>
                    <a:pt x="21" y="11"/>
                    <a:pt x="25" y="14"/>
                  </a:cubicBezTo>
                  <a:cubicBezTo>
                    <a:pt x="29" y="18"/>
                    <a:pt x="32" y="23"/>
                    <a:pt x="2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Group 23"/>
          <p:cNvGrpSpPr>
            <a:grpSpLocks noChangeAspect="1"/>
          </p:cNvGrpSpPr>
          <p:nvPr/>
        </p:nvGrpSpPr>
        <p:grpSpPr bwMode="auto">
          <a:xfrm>
            <a:off x="2769660" y="3965781"/>
            <a:ext cx="1198563" cy="1017587"/>
            <a:chOff x="2600" y="1617"/>
            <a:chExt cx="755" cy="641"/>
          </a:xfrm>
          <a:solidFill>
            <a:schemeClr val="tx1"/>
          </a:solidFill>
        </p:grpSpPr>
        <p:sp>
          <p:nvSpPr>
            <p:cNvPr id="32" name="Freeform 24"/>
            <p:cNvSpPr>
              <a:spLocks noEditPoints="1"/>
            </p:cNvSpPr>
            <p:nvPr/>
          </p:nvSpPr>
          <p:spPr bwMode="auto">
            <a:xfrm>
              <a:off x="2830" y="2159"/>
              <a:ext cx="106" cy="97"/>
            </a:xfrm>
            <a:custGeom>
              <a:avLst/>
              <a:gdLst>
                <a:gd name="T0" fmla="*/ 30 w 55"/>
                <a:gd name="T1" fmla="*/ 2 h 50"/>
                <a:gd name="T2" fmla="*/ 30 w 55"/>
                <a:gd name="T3" fmla="*/ 2 h 50"/>
                <a:gd name="T4" fmla="*/ 1 w 55"/>
                <a:gd name="T5" fmla="*/ 25 h 50"/>
                <a:gd name="T6" fmla="*/ 27 w 55"/>
                <a:gd name="T7" fmla="*/ 50 h 50"/>
                <a:gd name="T8" fmla="*/ 54 w 55"/>
                <a:gd name="T9" fmla="*/ 27 h 50"/>
                <a:gd name="T10" fmla="*/ 30 w 55"/>
                <a:gd name="T11" fmla="*/ 2 h 50"/>
                <a:gd name="T12" fmla="*/ 29 w 55"/>
                <a:gd name="T13" fmla="*/ 38 h 50"/>
                <a:gd name="T14" fmla="*/ 13 w 55"/>
                <a:gd name="T15" fmla="*/ 29 h 50"/>
                <a:gd name="T16" fmla="*/ 28 w 55"/>
                <a:gd name="T17" fmla="*/ 13 h 50"/>
                <a:gd name="T18" fmla="*/ 28 w 55"/>
                <a:gd name="T19" fmla="*/ 13 h 50"/>
                <a:gd name="T20" fmla="*/ 30 w 55"/>
                <a:gd name="T21" fmla="*/ 14 h 50"/>
                <a:gd name="T22" fmla="*/ 42 w 55"/>
                <a:gd name="T23" fmla="*/ 25 h 50"/>
                <a:gd name="T24" fmla="*/ 29 w 55"/>
                <a:gd name="T2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0">
                  <a:moveTo>
                    <a:pt x="30" y="2"/>
                  </a:moveTo>
                  <a:cubicBezTo>
                    <a:pt x="30" y="2"/>
                    <a:pt x="30" y="2"/>
                    <a:pt x="30" y="2"/>
                  </a:cubicBezTo>
                  <a:cubicBezTo>
                    <a:pt x="15" y="0"/>
                    <a:pt x="1" y="9"/>
                    <a:pt x="1" y="25"/>
                  </a:cubicBezTo>
                  <a:cubicBezTo>
                    <a:pt x="0" y="40"/>
                    <a:pt x="12" y="50"/>
                    <a:pt x="27" y="50"/>
                  </a:cubicBezTo>
                  <a:cubicBezTo>
                    <a:pt x="40" y="50"/>
                    <a:pt x="55" y="42"/>
                    <a:pt x="54" y="27"/>
                  </a:cubicBezTo>
                  <a:cubicBezTo>
                    <a:pt x="53" y="13"/>
                    <a:pt x="43" y="2"/>
                    <a:pt x="30" y="2"/>
                  </a:cubicBezTo>
                  <a:close/>
                  <a:moveTo>
                    <a:pt x="29" y="38"/>
                  </a:moveTo>
                  <a:cubicBezTo>
                    <a:pt x="22" y="38"/>
                    <a:pt x="15" y="36"/>
                    <a:pt x="13" y="29"/>
                  </a:cubicBezTo>
                  <a:cubicBezTo>
                    <a:pt x="10" y="19"/>
                    <a:pt x="19" y="12"/>
                    <a:pt x="28" y="13"/>
                  </a:cubicBezTo>
                  <a:cubicBezTo>
                    <a:pt x="28" y="13"/>
                    <a:pt x="28" y="13"/>
                    <a:pt x="28" y="13"/>
                  </a:cubicBezTo>
                  <a:cubicBezTo>
                    <a:pt x="29" y="13"/>
                    <a:pt x="29" y="13"/>
                    <a:pt x="30" y="14"/>
                  </a:cubicBezTo>
                  <a:cubicBezTo>
                    <a:pt x="36" y="14"/>
                    <a:pt x="40" y="19"/>
                    <a:pt x="42" y="25"/>
                  </a:cubicBezTo>
                  <a:cubicBezTo>
                    <a:pt x="43" y="33"/>
                    <a:pt x="36" y="38"/>
                    <a:pt x="2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5"/>
            <p:cNvSpPr>
              <a:spLocks noEditPoints="1"/>
            </p:cNvSpPr>
            <p:nvPr/>
          </p:nvSpPr>
          <p:spPr bwMode="auto">
            <a:xfrm>
              <a:off x="3173" y="2157"/>
              <a:ext cx="99" cy="101"/>
            </a:xfrm>
            <a:custGeom>
              <a:avLst/>
              <a:gdLst>
                <a:gd name="T0" fmla="*/ 26 w 51"/>
                <a:gd name="T1" fmla="*/ 2 h 52"/>
                <a:gd name="T2" fmla="*/ 0 w 51"/>
                <a:gd name="T3" fmla="*/ 26 h 52"/>
                <a:gd name="T4" fmla="*/ 11 w 51"/>
                <a:gd name="T5" fmla="*/ 47 h 52"/>
                <a:gd name="T6" fmla="*/ 29 w 51"/>
                <a:gd name="T7" fmla="*/ 51 h 52"/>
                <a:gd name="T8" fmla="*/ 49 w 51"/>
                <a:gd name="T9" fmla="*/ 24 h 52"/>
                <a:gd name="T10" fmla="*/ 26 w 51"/>
                <a:gd name="T11" fmla="*/ 2 h 52"/>
                <a:gd name="T12" fmla="*/ 29 w 51"/>
                <a:gd name="T13" fmla="*/ 39 h 52"/>
                <a:gd name="T14" fmla="*/ 12 w 51"/>
                <a:gd name="T15" fmla="*/ 28 h 52"/>
                <a:gd name="T16" fmla="*/ 26 w 51"/>
                <a:gd name="T17" fmla="*/ 14 h 52"/>
                <a:gd name="T18" fmla="*/ 36 w 51"/>
                <a:gd name="T19" fmla="*/ 23 h 52"/>
                <a:gd name="T20" fmla="*/ 29 w 51"/>
                <a:gd name="T21"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2">
                  <a:moveTo>
                    <a:pt x="26" y="2"/>
                  </a:moveTo>
                  <a:cubicBezTo>
                    <a:pt x="11" y="0"/>
                    <a:pt x="0" y="12"/>
                    <a:pt x="0" y="26"/>
                  </a:cubicBezTo>
                  <a:cubicBezTo>
                    <a:pt x="0" y="34"/>
                    <a:pt x="4" y="42"/>
                    <a:pt x="11" y="47"/>
                  </a:cubicBezTo>
                  <a:cubicBezTo>
                    <a:pt x="16" y="50"/>
                    <a:pt x="23" y="50"/>
                    <a:pt x="29" y="51"/>
                  </a:cubicBezTo>
                  <a:cubicBezTo>
                    <a:pt x="43" y="52"/>
                    <a:pt x="51" y="36"/>
                    <a:pt x="49" y="24"/>
                  </a:cubicBezTo>
                  <a:cubicBezTo>
                    <a:pt x="46" y="10"/>
                    <a:pt x="40" y="2"/>
                    <a:pt x="26" y="2"/>
                  </a:cubicBezTo>
                  <a:close/>
                  <a:moveTo>
                    <a:pt x="29" y="39"/>
                  </a:moveTo>
                  <a:cubicBezTo>
                    <a:pt x="21" y="38"/>
                    <a:pt x="14" y="37"/>
                    <a:pt x="12" y="28"/>
                  </a:cubicBezTo>
                  <a:cubicBezTo>
                    <a:pt x="11" y="19"/>
                    <a:pt x="17" y="13"/>
                    <a:pt x="26" y="14"/>
                  </a:cubicBezTo>
                  <a:cubicBezTo>
                    <a:pt x="33" y="14"/>
                    <a:pt x="34" y="16"/>
                    <a:pt x="36" y="23"/>
                  </a:cubicBezTo>
                  <a:cubicBezTo>
                    <a:pt x="38" y="29"/>
                    <a:pt x="37" y="39"/>
                    <a:pt x="2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6"/>
            <p:cNvSpPr>
              <a:spLocks noEditPoints="1"/>
            </p:cNvSpPr>
            <p:nvPr/>
          </p:nvSpPr>
          <p:spPr bwMode="auto">
            <a:xfrm>
              <a:off x="2600" y="1617"/>
              <a:ext cx="755" cy="534"/>
            </a:xfrm>
            <a:custGeom>
              <a:avLst/>
              <a:gdLst>
                <a:gd name="T0" fmla="*/ 259 w 391"/>
                <a:gd name="T1" fmla="*/ 74 h 276"/>
                <a:gd name="T2" fmla="*/ 86 w 391"/>
                <a:gd name="T3" fmla="*/ 45 h 276"/>
                <a:gd name="T4" fmla="*/ 51 w 391"/>
                <a:gd name="T5" fmla="*/ 16 h 276"/>
                <a:gd name="T6" fmla="*/ 0 w 391"/>
                <a:gd name="T7" fmla="*/ 17 h 276"/>
                <a:gd name="T8" fmla="*/ 52 w 391"/>
                <a:gd name="T9" fmla="*/ 37 h 276"/>
                <a:gd name="T10" fmla="*/ 80 w 391"/>
                <a:gd name="T11" fmla="*/ 73 h 276"/>
                <a:gd name="T12" fmla="*/ 121 w 391"/>
                <a:gd name="T13" fmla="*/ 229 h 276"/>
                <a:gd name="T14" fmla="*/ 136 w 391"/>
                <a:gd name="T15" fmla="*/ 274 h 276"/>
                <a:gd name="T16" fmla="*/ 340 w 391"/>
                <a:gd name="T17" fmla="*/ 263 h 276"/>
                <a:gd name="T18" fmla="*/ 155 w 391"/>
                <a:gd name="T19" fmla="*/ 263 h 276"/>
                <a:gd name="T20" fmla="*/ 128 w 391"/>
                <a:gd name="T21" fmla="*/ 239 h 276"/>
                <a:gd name="T22" fmla="*/ 351 w 391"/>
                <a:gd name="T23" fmla="*/ 230 h 276"/>
                <a:gd name="T24" fmla="*/ 371 w 391"/>
                <a:gd name="T25" fmla="*/ 169 h 276"/>
                <a:gd name="T26" fmla="*/ 371 w 391"/>
                <a:gd name="T27" fmla="*/ 83 h 276"/>
                <a:gd name="T28" fmla="*/ 10 w 391"/>
                <a:gd name="T29" fmla="*/ 19 h 276"/>
                <a:gd name="T30" fmla="*/ 19 w 391"/>
                <a:gd name="T31" fmla="*/ 14 h 276"/>
                <a:gd name="T32" fmla="*/ 42 w 391"/>
                <a:gd name="T33" fmla="*/ 22 h 276"/>
                <a:gd name="T34" fmla="*/ 27 w 391"/>
                <a:gd name="T35" fmla="*/ 28 h 276"/>
                <a:gd name="T36" fmla="*/ 371 w 391"/>
                <a:gd name="T37" fmla="*/ 128 h 276"/>
                <a:gd name="T38" fmla="*/ 320 w 391"/>
                <a:gd name="T39" fmla="*/ 131 h 276"/>
                <a:gd name="T40" fmla="*/ 378 w 391"/>
                <a:gd name="T41" fmla="*/ 98 h 276"/>
                <a:gd name="T42" fmla="*/ 355 w 391"/>
                <a:gd name="T43" fmla="*/ 180 h 276"/>
                <a:gd name="T44" fmla="*/ 318 w 391"/>
                <a:gd name="T45" fmla="*/ 140 h 276"/>
                <a:gd name="T46" fmla="*/ 358 w 391"/>
                <a:gd name="T47" fmla="*/ 171 h 276"/>
                <a:gd name="T48" fmla="*/ 262 w 391"/>
                <a:gd name="T49" fmla="*/ 186 h 276"/>
                <a:gd name="T50" fmla="*/ 291 w 391"/>
                <a:gd name="T51" fmla="*/ 228 h 276"/>
                <a:gd name="T52" fmla="*/ 263 w 391"/>
                <a:gd name="T53" fmla="*/ 177 h 276"/>
                <a:gd name="T54" fmla="*/ 309 w 391"/>
                <a:gd name="T55" fmla="*/ 139 h 276"/>
                <a:gd name="T56" fmla="*/ 263 w 391"/>
                <a:gd name="T57" fmla="*/ 177 h 276"/>
                <a:gd name="T58" fmla="*/ 122 w 391"/>
                <a:gd name="T59" fmla="*/ 182 h 276"/>
                <a:gd name="T60" fmla="*/ 167 w 391"/>
                <a:gd name="T61" fmla="*/ 228 h 276"/>
                <a:gd name="T62" fmla="*/ 105 w 391"/>
                <a:gd name="T63" fmla="*/ 123 h 276"/>
                <a:gd name="T64" fmla="*/ 155 w 391"/>
                <a:gd name="T65" fmla="*/ 174 h 276"/>
                <a:gd name="T66" fmla="*/ 105 w 391"/>
                <a:gd name="T67" fmla="*/ 123 h 276"/>
                <a:gd name="T68" fmla="*/ 166 w 391"/>
                <a:gd name="T69" fmla="*/ 184 h 276"/>
                <a:gd name="T70" fmla="*/ 207 w 391"/>
                <a:gd name="T71" fmla="*/ 228 h 276"/>
                <a:gd name="T72" fmla="*/ 176 w 391"/>
                <a:gd name="T73" fmla="*/ 228 h 276"/>
                <a:gd name="T74" fmla="*/ 154 w 391"/>
                <a:gd name="T75" fmla="*/ 126 h 276"/>
                <a:gd name="T76" fmla="*/ 203 w 391"/>
                <a:gd name="T77" fmla="*/ 176 h 276"/>
                <a:gd name="T78" fmla="*/ 153 w 391"/>
                <a:gd name="T79" fmla="*/ 117 h 276"/>
                <a:gd name="T80" fmla="*/ 196 w 391"/>
                <a:gd name="T81" fmla="*/ 82 h 276"/>
                <a:gd name="T82" fmla="*/ 153 w 391"/>
                <a:gd name="T83" fmla="*/ 117 h 276"/>
                <a:gd name="T84" fmla="*/ 257 w 391"/>
                <a:gd name="T85" fmla="*/ 135 h 276"/>
                <a:gd name="T86" fmla="*/ 212 w 391"/>
                <a:gd name="T87" fmla="*/ 176 h 276"/>
                <a:gd name="T88" fmla="*/ 320 w 391"/>
                <a:gd name="T89" fmla="*/ 90 h 276"/>
                <a:gd name="T90" fmla="*/ 267 w 391"/>
                <a:gd name="T91" fmla="*/ 127 h 276"/>
                <a:gd name="T92" fmla="*/ 319 w 391"/>
                <a:gd name="T93" fmla="*/ 90 h 276"/>
                <a:gd name="T94" fmla="*/ 262 w 391"/>
                <a:gd name="T95" fmla="*/ 87 h 276"/>
                <a:gd name="T96" fmla="*/ 208 w 391"/>
                <a:gd name="T97" fmla="*/ 122 h 276"/>
                <a:gd name="T98" fmla="*/ 254 w 391"/>
                <a:gd name="T99" fmla="*/ 86 h 276"/>
                <a:gd name="T100" fmla="*/ 95 w 391"/>
                <a:gd name="T101" fmla="*/ 77 h 276"/>
                <a:gd name="T102" fmla="*/ 143 w 391"/>
                <a:gd name="T103" fmla="*/ 116 h 276"/>
                <a:gd name="T104" fmla="*/ 101 w 391"/>
                <a:gd name="T105" fmla="*/ 105 h 276"/>
                <a:gd name="T106" fmla="*/ 216 w 391"/>
                <a:gd name="T107" fmla="*/ 228 h 276"/>
                <a:gd name="T108" fmla="*/ 253 w 391"/>
                <a:gd name="T109" fmla="*/ 186 h 276"/>
                <a:gd name="T110" fmla="*/ 216 w 391"/>
                <a:gd name="T111" fmla="*/ 228 h 276"/>
                <a:gd name="T112" fmla="*/ 311 w 391"/>
                <a:gd name="T113" fmla="*/ 228 h 276"/>
                <a:gd name="T114" fmla="*/ 308 w 391"/>
                <a:gd name="T115" fmla="*/ 187 h 276"/>
                <a:gd name="T116" fmla="*/ 346 w 391"/>
                <a:gd name="T117" fmla="*/ 20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1" h="276">
                  <a:moveTo>
                    <a:pt x="371" y="83"/>
                  </a:moveTo>
                  <a:cubicBezTo>
                    <a:pt x="335" y="75"/>
                    <a:pt x="296" y="77"/>
                    <a:pt x="259" y="74"/>
                  </a:cubicBezTo>
                  <a:cubicBezTo>
                    <a:pt x="203" y="70"/>
                    <a:pt x="148" y="67"/>
                    <a:pt x="93" y="65"/>
                  </a:cubicBezTo>
                  <a:cubicBezTo>
                    <a:pt x="91" y="58"/>
                    <a:pt x="89" y="51"/>
                    <a:pt x="86" y="45"/>
                  </a:cubicBezTo>
                  <a:cubicBezTo>
                    <a:pt x="81" y="33"/>
                    <a:pt x="69" y="30"/>
                    <a:pt x="57" y="26"/>
                  </a:cubicBezTo>
                  <a:cubicBezTo>
                    <a:pt x="58" y="22"/>
                    <a:pt x="56" y="19"/>
                    <a:pt x="51" y="16"/>
                  </a:cubicBezTo>
                  <a:cubicBezTo>
                    <a:pt x="45" y="12"/>
                    <a:pt x="37" y="10"/>
                    <a:pt x="30" y="8"/>
                  </a:cubicBezTo>
                  <a:cubicBezTo>
                    <a:pt x="21" y="5"/>
                    <a:pt x="0" y="0"/>
                    <a:pt x="0" y="17"/>
                  </a:cubicBezTo>
                  <a:cubicBezTo>
                    <a:pt x="0" y="29"/>
                    <a:pt x="16" y="34"/>
                    <a:pt x="26" y="37"/>
                  </a:cubicBezTo>
                  <a:cubicBezTo>
                    <a:pt x="34" y="40"/>
                    <a:pt x="45" y="42"/>
                    <a:pt x="52" y="37"/>
                  </a:cubicBezTo>
                  <a:cubicBezTo>
                    <a:pt x="59" y="40"/>
                    <a:pt x="66" y="41"/>
                    <a:pt x="71" y="47"/>
                  </a:cubicBezTo>
                  <a:cubicBezTo>
                    <a:pt x="78" y="54"/>
                    <a:pt x="78" y="64"/>
                    <a:pt x="80" y="73"/>
                  </a:cubicBezTo>
                  <a:cubicBezTo>
                    <a:pt x="85" y="92"/>
                    <a:pt x="90" y="112"/>
                    <a:pt x="95" y="131"/>
                  </a:cubicBezTo>
                  <a:cubicBezTo>
                    <a:pt x="104" y="164"/>
                    <a:pt x="114" y="196"/>
                    <a:pt x="121" y="229"/>
                  </a:cubicBezTo>
                  <a:cubicBezTo>
                    <a:pt x="111" y="232"/>
                    <a:pt x="104" y="241"/>
                    <a:pt x="104" y="252"/>
                  </a:cubicBezTo>
                  <a:cubicBezTo>
                    <a:pt x="105" y="270"/>
                    <a:pt x="122" y="274"/>
                    <a:pt x="136" y="274"/>
                  </a:cubicBezTo>
                  <a:cubicBezTo>
                    <a:pt x="204" y="276"/>
                    <a:pt x="272" y="275"/>
                    <a:pt x="340" y="275"/>
                  </a:cubicBezTo>
                  <a:cubicBezTo>
                    <a:pt x="348" y="275"/>
                    <a:pt x="348" y="263"/>
                    <a:pt x="340" y="263"/>
                  </a:cubicBezTo>
                  <a:cubicBezTo>
                    <a:pt x="300" y="263"/>
                    <a:pt x="260" y="263"/>
                    <a:pt x="220" y="263"/>
                  </a:cubicBezTo>
                  <a:cubicBezTo>
                    <a:pt x="198" y="263"/>
                    <a:pt x="177" y="263"/>
                    <a:pt x="155" y="263"/>
                  </a:cubicBezTo>
                  <a:cubicBezTo>
                    <a:pt x="147" y="262"/>
                    <a:pt x="125" y="266"/>
                    <a:pt x="119" y="258"/>
                  </a:cubicBezTo>
                  <a:cubicBezTo>
                    <a:pt x="113" y="250"/>
                    <a:pt x="120" y="240"/>
                    <a:pt x="128" y="239"/>
                  </a:cubicBezTo>
                  <a:cubicBezTo>
                    <a:pt x="186" y="240"/>
                    <a:pt x="244" y="239"/>
                    <a:pt x="302" y="240"/>
                  </a:cubicBezTo>
                  <a:cubicBezTo>
                    <a:pt x="316" y="240"/>
                    <a:pt x="341" y="242"/>
                    <a:pt x="351" y="230"/>
                  </a:cubicBezTo>
                  <a:cubicBezTo>
                    <a:pt x="355" y="224"/>
                    <a:pt x="356" y="216"/>
                    <a:pt x="358" y="210"/>
                  </a:cubicBezTo>
                  <a:cubicBezTo>
                    <a:pt x="363" y="196"/>
                    <a:pt x="367" y="183"/>
                    <a:pt x="371" y="169"/>
                  </a:cubicBezTo>
                  <a:cubicBezTo>
                    <a:pt x="378" y="148"/>
                    <a:pt x="387" y="126"/>
                    <a:pt x="390" y="104"/>
                  </a:cubicBezTo>
                  <a:cubicBezTo>
                    <a:pt x="391" y="90"/>
                    <a:pt x="384" y="85"/>
                    <a:pt x="371" y="83"/>
                  </a:cubicBezTo>
                  <a:close/>
                  <a:moveTo>
                    <a:pt x="27" y="28"/>
                  </a:moveTo>
                  <a:cubicBezTo>
                    <a:pt x="24" y="27"/>
                    <a:pt x="12" y="23"/>
                    <a:pt x="10" y="19"/>
                  </a:cubicBezTo>
                  <a:cubicBezTo>
                    <a:pt x="9" y="16"/>
                    <a:pt x="12" y="14"/>
                    <a:pt x="14" y="13"/>
                  </a:cubicBezTo>
                  <a:cubicBezTo>
                    <a:pt x="16" y="13"/>
                    <a:pt x="17" y="14"/>
                    <a:pt x="19" y="14"/>
                  </a:cubicBezTo>
                  <a:cubicBezTo>
                    <a:pt x="22" y="15"/>
                    <a:pt x="26" y="16"/>
                    <a:pt x="30" y="17"/>
                  </a:cubicBezTo>
                  <a:cubicBezTo>
                    <a:pt x="34" y="19"/>
                    <a:pt x="38" y="20"/>
                    <a:pt x="42" y="22"/>
                  </a:cubicBezTo>
                  <a:cubicBezTo>
                    <a:pt x="47" y="24"/>
                    <a:pt x="49" y="24"/>
                    <a:pt x="48" y="29"/>
                  </a:cubicBezTo>
                  <a:cubicBezTo>
                    <a:pt x="45" y="35"/>
                    <a:pt x="31" y="29"/>
                    <a:pt x="27" y="28"/>
                  </a:cubicBezTo>
                  <a:close/>
                  <a:moveTo>
                    <a:pt x="378" y="98"/>
                  </a:moveTo>
                  <a:cubicBezTo>
                    <a:pt x="381" y="105"/>
                    <a:pt x="373" y="122"/>
                    <a:pt x="371" y="128"/>
                  </a:cubicBezTo>
                  <a:cubicBezTo>
                    <a:pt x="371" y="130"/>
                    <a:pt x="370" y="132"/>
                    <a:pt x="370" y="134"/>
                  </a:cubicBezTo>
                  <a:cubicBezTo>
                    <a:pt x="353" y="133"/>
                    <a:pt x="336" y="132"/>
                    <a:pt x="320" y="131"/>
                  </a:cubicBezTo>
                  <a:cubicBezTo>
                    <a:pt x="323" y="117"/>
                    <a:pt x="326" y="104"/>
                    <a:pt x="330" y="91"/>
                  </a:cubicBezTo>
                  <a:cubicBezTo>
                    <a:pt x="346" y="91"/>
                    <a:pt x="374" y="91"/>
                    <a:pt x="378" y="98"/>
                  </a:cubicBezTo>
                  <a:close/>
                  <a:moveTo>
                    <a:pt x="358" y="171"/>
                  </a:moveTo>
                  <a:cubicBezTo>
                    <a:pt x="357" y="174"/>
                    <a:pt x="356" y="177"/>
                    <a:pt x="355" y="180"/>
                  </a:cubicBezTo>
                  <a:cubicBezTo>
                    <a:pt x="340" y="179"/>
                    <a:pt x="325" y="179"/>
                    <a:pt x="310" y="178"/>
                  </a:cubicBezTo>
                  <a:cubicBezTo>
                    <a:pt x="312" y="165"/>
                    <a:pt x="315" y="152"/>
                    <a:pt x="318" y="140"/>
                  </a:cubicBezTo>
                  <a:cubicBezTo>
                    <a:pt x="334" y="141"/>
                    <a:pt x="351" y="142"/>
                    <a:pt x="367" y="143"/>
                  </a:cubicBezTo>
                  <a:cubicBezTo>
                    <a:pt x="364" y="152"/>
                    <a:pt x="361" y="162"/>
                    <a:pt x="358" y="171"/>
                  </a:cubicBezTo>
                  <a:close/>
                  <a:moveTo>
                    <a:pt x="260" y="228"/>
                  </a:moveTo>
                  <a:cubicBezTo>
                    <a:pt x="261" y="214"/>
                    <a:pt x="261" y="200"/>
                    <a:pt x="262" y="186"/>
                  </a:cubicBezTo>
                  <a:cubicBezTo>
                    <a:pt x="275" y="186"/>
                    <a:pt x="287" y="187"/>
                    <a:pt x="299" y="187"/>
                  </a:cubicBezTo>
                  <a:cubicBezTo>
                    <a:pt x="296" y="201"/>
                    <a:pt x="293" y="214"/>
                    <a:pt x="291" y="228"/>
                  </a:cubicBezTo>
                  <a:cubicBezTo>
                    <a:pt x="280" y="228"/>
                    <a:pt x="270" y="228"/>
                    <a:pt x="260" y="228"/>
                  </a:cubicBezTo>
                  <a:close/>
                  <a:moveTo>
                    <a:pt x="263" y="177"/>
                  </a:moveTo>
                  <a:cubicBezTo>
                    <a:pt x="264" y="163"/>
                    <a:pt x="265" y="149"/>
                    <a:pt x="266" y="136"/>
                  </a:cubicBezTo>
                  <a:cubicBezTo>
                    <a:pt x="280" y="137"/>
                    <a:pt x="294" y="138"/>
                    <a:pt x="309" y="139"/>
                  </a:cubicBezTo>
                  <a:cubicBezTo>
                    <a:pt x="306" y="152"/>
                    <a:pt x="303" y="165"/>
                    <a:pt x="301" y="178"/>
                  </a:cubicBezTo>
                  <a:cubicBezTo>
                    <a:pt x="288" y="178"/>
                    <a:pt x="276" y="177"/>
                    <a:pt x="263" y="177"/>
                  </a:cubicBezTo>
                  <a:close/>
                  <a:moveTo>
                    <a:pt x="133" y="227"/>
                  </a:moveTo>
                  <a:cubicBezTo>
                    <a:pt x="130" y="212"/>
                    <a:pt x="126" y="197"/>
                    <a:pt x="122" y="182"/>
                  </a:cubicBezTo>
                  <a:cubicBezTo>
                    <a:pt x="133" y="183"/>
                    <a:pt x="145" y="183"/>
                    <a:pt x="156" y="183"/>
                  </a:cubicBezTo>
                  <a:cubicBezTo>
                    <a:pt x="160" y="198"/>
                    <a:pt x="163" y="213"/>
                    <a:pt x="167" y="228"/>
                  </a:cubicBezTo>
                  <a:cubicBezTo>
                    <a:pt x="156" y="227"/>
                    <a:pt x="144" y="227"/>
                    <a:pt x="133" y="227"/>
                  </a:cubicBezTo>
                  <a:close/>
                  <a:moveTo>
                    <a:pt x="105" y="123"/>
                  </a:moveTo>
                  <a:cubicBezTo>
                    <a:pt x="119" y="124"/>
                    <a:pt x="132" y="125"/>
                    <a:pt x="145" y="126"/>
                  </a:cubicBezTo>
                  <a:cubicBezTo>
                    <a:pt x="148" y="142"/>
                    <a:pt x="151" y="158"/>
                    <a:pt x="155" y="174"/>
                  </a:cubicBezTo>
                  <a:cubicBezTo>
                    <a:pt x="143" y="174"/>
                    <a:pt x="131" y="173"/>
                    <a:pt x="119" y="173"/>
                  </a:cubicBezTo>
                  <a:cubicBezTo>
                    <a:pt x="115" y="156"/>
                    <a:pt x="110" y="139"/>
                    <a:pt x="105" y="123"/>
                  </a:cubicBezTo>
                  <a:close/>
                  <a:moveTo>
                    <a:pt x="176" y="228"/>
                  </a:moveTo>
                  <a:cubicBezTo>
                    <a:pt x="172" y="213"/>
                    <a:pt x="169" y="198"/>
                    <a:pt x="166" y="184"/>
                  </a:cubicBezTo>
                  <a:cubicBezTo>
                    <a:pt x="178" y="184"/>
                    <a:pt x="191" y="184"/>
                    <a:pt x="204" y="185"/>
                  </a:cubicBezTo>
                  <a:cubicBezTo>
                    <a:pt x="205" y="199"/>
                    <a:pt x="206" y="214"/>
                    <a:pt x="207" y="228"/>
                  </a:cubicBezTo>
                  <a:cubicBezTo>
                    <a:pt x="197" y="228"/>
                    <a:pt x="186" y="228"/>
                    <a:pt x="176" y="228"/>
                  </a:cubicBezTo>
                  <a:cubicBezTo>
                    <a:pt x="176" y="228"/>
                    <a:pt x="176" y="228"/>
                    <a:pt x="176" y="228"/>
                  </a:cubicBezTo>
                  <a:close/>
                  <a:moveTo>
                    <a:pt x="164" y="175"/>
                  </a:moveTo>
                  <a:cubicBezTo>
                    <a:pt x="160" y="159"/>
                    <a:pt x="157" y="142"/>
                    <a:pt x="154" y="126"/>
                  </a:cubicBezTo>
                  <a:cubicBezTo>
                    <a:pt x="170" y="128"/>
                    <a:pt x="185" y="129"/>
                    <a:pt x="200" y="130"/>
                  </a:cubicBezTo>
                  <a:cubicBezTo>
                    <a:pt x="201" y="145"/>
                    <a:pt x="202" y="161"/>
                    <a:pt x="203" y="176"/>
                  </a:cubicBezTo>
                  <a:cubicBezTo>
                    <a:pt x="190" y="175"/>
                    <a:pt x="177" y="175"/>
                    <a:pt x="164" y="175"/>
                  </a:cubicBezTo>
                  <a:close/>
                  <a:moveTo>
                    <a:pt x="153" y="117"/>
                  </a:moveTo>
                  <a:cubicBezTo>
                    <a:pt x="150" y="104"/>
                    <a:pt x="147" y="92"/>
                    <a:pt x="144" y="79"/>
                  </a:cubicBezTo>
                  <a:cubicBezTo>
                    <a:pt x="162" y="80"/>
                    <a:pt x="179" y="81"/>
                    <a:pt x="196" y="82"/>
                  </a:cubicBezTo>
                  <a:cubicBezTo>
                    <a:pt x="197" y="95"/>
                    <a:pt x="198" y="108"/>
                    <a:pt x="199" y="121"/>
                  </a:cubicBezTo>
                  <a:cubicBezTo>
                    <a:pt x="184" y="120"/>
                    <a:pt x="168" y="119"/>
                    <a:pt x="153" y="117"/>
                  </a:cubicBezTo>
                  <a:close/>
                  <a:moveTo>
                    <a:pt x="209" y="131"/>
                  </a:moveTo>
                  <a:cubicBezTo>
                    <a:pt x="225" y="132"/>
                    <a:pt x="241" y="134"/>
                    <a:pt x="257" y="135"/>
                  </a:cubicBezTo>
                  <a:cubicBezTo>
                    <a:pt x="256" y="149"/>
                    <a:pt x="255" y="163"/>
                    <a:pt x="254" y="177"/>
                  </a:cubicBezTo>
                  <a:cubicBezTo>
                    <a:pt x="240" y="177"/>
                    <a:pt x="226" y="176"/>
                    <a:pt x="212" y="176"/>
                  </a:cubicBezTo>
                  <a:cubicBezTo>
                    <a:pt x="211" y="161"/>
                    <a:pt x="210" y="146"/>
                    <a:pt x="209" y="131"/>
                  </a:cubicBezTo>
                  <a:close/>
                  <a:moveTo>
                    <a:pt x="320" y="90"/>
                  </a:moveTo>
                  <a:cubicBezTo>
                    <a:pt x="317" y="103"/>
                    <a:pt x="313" y="117"/>
                    <a:pt x="310" y="130"/>
                  </a:cubicBezTo>
                  <a:cubicBezTo>
                    <a:pt x="296" y="129"/>
                    <a:pt x="281" y="128"/>
                    <a:pt x="267" y="127"/>
                  </a:cubicBezTo>
                  <a:cubicBezTo>
                    <a:pt x="268" y="114"/>
                    <a:pt x="269" y="100"/>
                    <a:pt x="270" y="87"/>
                  </a:cubicBezTo>
                  <a:cubicBezTo>
                    <a:pt x="287" y="88"/>
                    <a:pt x="303" y="89"/>
                    <a:pt x="319" y="90"/>
                  </a:cubicBezTo>
                  <a:cubicBezTo>
                    <a:pt x="319" y="90"/>
                    <a:pt x="320" y="90"/>
                    <a:pt x="320" y="90"/>
                  </a:cubicBezTo>
                  <a:close/>
                  <a:moveTo>
                    <a:pt x="262" y="87"/>
                  </a:moveTo>
                  <a:cubicBezTo>
                    <a:pt x="260" y="100"/>
                    <a:pt x="259" y="113"/>
                    <a:pt x="258" y="126"/>
                  </a:cubicBezTo>
                  <a:cubicBezTo>
                    <a:pt x="241" y="125"/>
                    <a:pt x="225" y="123"/>
                    <a:pt x="208" y="122"/>
                  </a:cubicBezTo>
                  <a:cubicBezTo>
                    <a:pt x="207" y="109"/>
                    <a:pt x="206" y="96"/>
                    <a:pt x="205" y="83"/>
                  </a:cubicBezTo>
                  <a:cubicBezTo>
                    <a:pt x="222" y="84"/>
                    <a:pt x="238" y="85"/>
                    <a:pt x="254" y="86"/>
                  </a:cubicBezTo>
                  <a:cubicBezTo>
                    <a:pt x="257" y="86"/>
                    <a:pt x="259" y="86"/>
                    <a:pt x="262" y="87"/>
                  </a:cubicBezTo>
                  <a:close/>
                  <a:moveTo>
                    <a:pt x="95" y="77"/>
                  </a:moveTo>
                  <a:cubicBezTo>
                    <a:pt x="108" y="77"/>
                    <a:pt x="122" y="78"/>
                    <a:pt x="135" y="78"/>
                  </a:cubicBezTo>
                  <a:cubicBezTo>
                    <a:pt x="138" y="91"/>
                    <a:pt x="141" y="104"/>
                    <a:pt x="143" y="116"/>
                  </a:cubicBezTo>
                  <a:cubicBezTo>
                    <a:pt x="130" y="115"/>
                    <a:pt x="116" y="114"/>
                    <a:pt x="103" y="113"/>
                  </a:cubicBezTo>
                  <a:cubicBezTo>
                    <a:pt x="102" y="111"/>
                    <a:pt x="102" y="108"/>
                    <a:pt x="101" y="105"/>
                  </a:cubicBezTo>
                  <a:cubicBezTo>
                    <a:pt x="98" y="96"/>
                    <a:pt x="97" y="87"/>
                    <a:pt x="95" y="77"/>
                  </a:cubicBezTo>
                  <a:close/>
                  <a:moveTo>
                    <a:pt x="216" y="228"/>
                  </a:moveTo>
                  <a:cubicBezTo>
                    <a:pt x="215" y="214"/>
                    <a:pt x="214" y="199"/>
                    <a:pt x="213" y="185"/>
                  </a:cubicBezTo>
                  <a:cubicBezTo>
                    <a:pt x="226" y="185"/>
                    <a:pt x="240" y="186"/>
                    <a:pt x="253" y="186"/>
                  </a:cubicBezTo>
                  <a:cubicBezTo>
                    <a:pt x="252" y="200"/>
                    <a:pt x="252" y="214"/>
                    <a:pt x="251" y="228"/>
                  </a:cubicBezTo>
                  <a:cubicBezTo>
                    <a:pt x="239" y="228"/>
                    <a:pt x="227" y="228"/>
                    <a:pt x="216" y="228"/>
                  </a:cubicBezTo>
                  <a:close/>
                  <a:moveTo>
                    <a:pt x="346" y="209"/>
                  </a:moveTo>
                  <a:cubicBezTo>
                    <a:pt x="340" y="228"/>
                    <a:pt x="330" y="227"/>
                    <a:pt x="311" y="228"/>
                  </a:cubicBezTo>
                  <a:cubicBezTo>
                    <a:pt x="308" y="228"/>
                    <a:pt x="304" y="228"/>
                    <a:pt x="300" y="228"/>
                  </a:cubicBezTo>
                  <a:cubicBezTo>
                    <a:pt x="303" y="214"/>
                    <a:pt x="305" y="201"/>
                    <a:pt x="308" y="187"/>
                  </a:cubicBezTo>
                  <a:cubicBezTo>
                    <a:pt x="323" y="188"/>
                    <a:pt x="338" y="188"/>
                    <a:pt x="352" y="189"/>
                  </a:cubicBezTo>
                  <a:cubicBezTo>
                    <a:pt x="350" y="196"/>
                    <a:pt x="348" y="202"/>
                    <a:pt x="346"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7"/>
            <p:cNvSpPr/>
            <p:nvPr/>
          </p:nvSpPr>
          <p:spPr bwMode="auto">
            <a:xfrm>
              <a:off x="2783" y="2171"/>
              <a:ext cx="39" cy="85"/>
            </a:xfrm>
            <a:custGeom>
              <a:avLst/>
              <a:gdLst>
                <a:gd name="T0" fmla="*/ 13 w 20"/>
                <a:gd name="T1" fmla="*/ 10 h 44"/>
                <a:gd name="T2" fmla="*/ 5 w 20"/>
                <a:gd name="T3" fmla="*/ 6 h 44"/>
                <a:gd name="T4" fmla="*/ 10 w 20"/>
                <a:gd name="T5" fmla="*/ 39 h 44"/>
                <a:gd name="T6" fmla="*/ 16 w 20"/>
                <a:gd name="T7" fmla="*/ 33 h 44"/>
                <a:gd name="T8" fmla="*/ 13 w 20"/>
                <a:gd name="T9" fmla="*/ 10 h 44"/>
              </a:gdLst>
              <a:ahLst/>
              <a:cxnLst>
                <a:cxn ang="0">
                  <a:pos x="T0" y="T1"/>
                </a:cxn>
                <a:cxn ang="0">
                  <a:pos x="T2" y="T3"/>
                </a:cxn>
                <a:cxn ang="0">
                  <a:pos x="T4" y="T5"/>
                </a:cxn>
                <a:cxn ang="0">
                  <a:pos x="T6" y="T7"/>
                </a:cxn>
                <a:cxn ang="0">
                  <a:pos x="T8" y="T9"/>
                </a:cxn>
              </a:cxnLst>
              <a:rect l="0" t="0" r="r" b="b"/>
              <a:pathLst>
                <a:path w="20" h="44">
                  <a:moveTo>
                    <a:pt x="13" y="10"/>
                  </a:moveTo>
                  <a:cubicBezTo>
                    <a:pt x="15" y="5"/>
                    <a:pt x="8" y="0"/>
                    <a:pt x="5" y="6"/>
                  </a:cubicBezTo>
                  <a:cubicBezTo>
                    <a:pt x="0" y="17"/>
                    <a:pt x="2" y="30"/>
                    <a:pt x="10" y="39"/>
                  </a:cubicBezTo>
                  <a:cubicBezTo>
                    <a:pt x="13" y="44"/>
                    <a:pt x="20" y="38"/>
                    <a:pt x="16" y="33"/>
                  </a:cubicBezTo>
                  <a:cubicBezTo>
                    <a:pt x="11" y="27"/>
                    <a:pt x="10" y="18"/>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8"/>
            <p:cNvSpPr/>
            <p:nvPr/>
          </p:nvSpPr>
          <p:spPr bwMode="auto">
            <a:xfrm>
              <a:off x="2758" y="2194"/>
              <a:ext cx="25" cy="45"/>
            </a:xfrm>
            <a:custGeom>
              <a:avLst/>
              <a:gdLst>
                <a:gd name="T0" fmla="*/ 9 w 13"/>
                <a:gd name="T1" fmla="*/ 5 h 23"/>
                <a:gd name="T2" fmla="*/ 5 w 13"/>
                <a:gd name="T3" fmla="*/ 0 h 23"/>
                <a:gd name="T4" fmla="*/ 0 w 13"/>
                <a:gd name="T5" fmla="*/ 5 h 23"/>
                <a:gd name="T6" fmla="*/ 3 w 13"/>
                <a:gd name="T7" fmla="*/ 18 h 23"/>
                <a:gd name="T8" fmla="*/ 10 w 13"/>
                <a:gd name="T9" fmla="*/ 13 h 23"/>
                <a:gd name="T10" fmla="*/ 9 w 13"/>
                <a:gd name="T11" fmla="*/ 5 h 23"/>
              </a:gdLst>
              <a:ahLst/>
              <a:cxnLst>
                <a:cxn ang="0">
                  <a:pos x="T0" y="T1"/>
                </a:cxn>
                <a:cxn ang="0">
                  <a:pos x="T2" y="T3"/>
                </a:cxn>
                <a:cxn ang="0">
                  <a:pos x="T4" y="T5"/>
                </a:cxn>
                <a:cxn ang="0">
                  <a:pos x="T6" y="T7"/>
                </a:cxn>
                <a:cxn ang="0">
                  <a:pos x="T8" y="T9"/>
                </a:cxn>
                <a:cxn ang="0">
                  <a:pos x="T10" y="T11"/>
                </a:cxn>
              </a:cxnLst>
              <a:rect l="0" t="0" r="r" b="b"/>
              <a:pathLst>
                <a:path w="13" h="23">
                  <a:moveTo>
                    <a:pt x="9" y="5"/>
                  </a:moveTo>
                  <a:cubicBezTo>
                    <a:pt x="9" y="2"/>
                    <a:pt x="7" y="0"/>
                    <a:pt x="5" y="0"/>
                  </a:cubicBezTo>
                  <a:cubicBezTo>
                    <a:pt x="2" y="0"/>
                    <a:pt x="0" y="2"/>
                    <a:pt x="0" y="5"/>
                  </a:cubicBezTo>
                  <a:cubicBezTo>
                    <a:pt x="0" y="9"/>
                    <a:pt x="0" y="14"/>
                    <a:pt x="3" y="18"/>
                  </a:cubicBezTo>
                  <a:cubicBezTo>
                    <a:pt x="5" y="23"/>
                    <a:pt x="13" y="18"/>
                    <a:pt x="10" y="13"/>
                  </a:cubicBezTo>
                  <a:cubicBezTo>
                    <a:pt x="9" y="11"/>
                    <a:pt x="9" y="8"/>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Group 31"/>
          <p:cNvGrpSpPr>
            <a:grpSpLocks noChangeAspect="1"/>
          </p:cNvGrpSpPr>
          <p:nvPr/>
        </p:nvGrpSpPr>
        <p:grpSpPr bwMode="auto">
          <a:xfrm>
            <a:off x="3699213" y="949253"/>
            <a:ext cx="1279525" cy="1116012"/>
            <a:chOff x="730" y="1583"/>
            <a:chExt cx="806" cy="703"/>
          </a:xfrm>
          <a:solidFill>
            <a:schemeClr val="tx1"/>
          </a:solidFill>
        </p:grpSpPr>
        <p:sp>
          <p:nvSpPr>
            <p:cNvPr id="38" name="Freeform 32"/>
            <p:cNvSpPr>
              <a:spLocks noEditPoints="1"/>
            </p:cNvSpPr>
            <p:nvPr/>
          </p:nvSpPr>
          <p:spPr bwMode="auto">
            <a:xfrm>
              <a:off x="730" y="1583"/>
              <a:ext cx="711" cy="703"/>
            </a:xfrm>
            <a:custGeom>
              <a:avLst/>
              <a:gdLst>
                <a:gd name="T0" fmla="*/ 319 w 368"/>
                <a:gd name="T1" fmla="*/ 103 h 363"/>
                <a:gd name="T2" fmla="*/ 270 w 368"/>
                <a:gd name="T3" fmla="*/ 11 h 363"/>
                <a:gd name="T4" fmla="*/ 93 w 368"/>
                <a:gd name="T5" fmla="*/ 150 h 363"/>
                <a:gd name="T6" fmla="*/ 45 w 368"/>
                <a:gd name="T7" fmla="*/ 166 h 363"/>
                <a:gd name="T8" fmla="*/ 15 w 368"/>
                <a:gd name="T9" fmla="*/ 233 h 363"/>
                <a:gd name="T10" fmla="*/ 62 w 368"/>
                <a:gd name="T11" fmla="*/ 277 h 363"/>
                <a:gd name="T12" fmla="*/ 121 w 368"/>
                <a:gd name="T13" fmla="*/ 358 h 363"/>
                <a:gd name="T14" fmla="*/ 136 w 368"/>
                <a:gd name="T15" fmla="*/ 289 h 363"/>
                <a:gd name="T16" fmla="*/ 128 w 368"/>
                <a:gd name="T17" fmla="*/ 258 h 363"/>
                <a:gd name="T18" fmla="*/ 308 w 368"/>
                <a:gd name="T19" fmla="*/ 269 h 363"/>
                <a:gd name="T20" fmla="*/ 351 w 368"/>
                <a:gd name="T21" fmla="*/ 200 h 363"/>
                <a:gd name="T22" fmla="*/ 362 w 368"/>
                <a:gd name="T23" fmla="*/ 146 h 363"/>
                <a:gd name="T24" fmla="*/ 341 w 368"/>
                <a:gd name="T25" fmla="*/ 101 h 363"/>
                <a:gd name="T26" fmla="*/ 27 w 368"/>
                <a:gd name="T27" fmla="*/ 232 h 363"/>
                <a:gd name="T28" fmla="*/ 41 w 368"/>
                <a:gd name="T29" fmla="*/ 180 h 363"/>
                <a:gd name="T30" fmla="*/ 122 w 368"/>
                <a:gd name="T31" fmla="*/ 247 h 363"/>
                <a:gd name="T32" fmla="*/ 39 w 368"/>
                <a:gd name="T33" fmla="*/ 252 h 363"/>
                <a:gd name="T34" fmla="*/ 138 w 368"/>
                <a:gd name="T35" fmla="*/ 306 h 363"/>
                <a:gd name="T36" fmla="*/ 124 w 368"/>
                <a:gd name="T37" fmla="*/ 346 h 363"/>
                <a:gd name="T38" fmla="*/ 120 w 368"/>
                <a:gd name="T39" fmla="*/ 339 h 363"/>
                <a:gd name="T40" fmla="*/ 108 w 368"/>
                <a:gd name="T41" fmla="*/ 344 h 363"/>
                <a:gd name="T42" fmla="*/ 104 w 368"/>
                <a:gd name="T43" fmla="*/ 341 h 363"/>
                <a:gd name="T44" fmla="*/ 107 w 368"/>
                <a:gd name="T45" fmla="*/ 334 h 363"/>
                <a:gd name="T46" fmla="*/ 101 w 368"/>
                <a:gd name="T47" fmla="*/ 325 h 363"/>
                <a:gd name="T48" fmla="*/ 95 w 368"/>
                <a:gd name="T49" fmla="*/ 325 h 363"/>
                <a:gd name="T50" fmla="*/ 101 w 368"/>
                <a:gd name="T51" fmla="*/ 312 h 363"/>
                <a:gd name="T52" fmla="*/ 93 w 368"/>
                <a:gd name="T53" fmla="*/ 307 h 363"/>
                <a:gd name="T54" fmla="*/ 88 w 368"/>
                <a:gd name="T55" fmla="*/ 310 h 363"/>
                <a:gd name="T56" fmla="*/ 87 w 368"/>
                <a:gd name="T57" fmla="*/ 306 h 363"/>
                <a:gd name="T58" fmla="*/ 85 w 368"/>
                <a:gd name="T59" fmla="*/ 291 h 363"/>
                <a:gd name="T60" fmla="*/ 78 w 368"/>
                <a:gd name="T61" fmla="*/ 290 h 363"/>
                <a:gd name="T62" fmla="*/ 84 w 368"/>
                <a:gd name="T63" fmla="*/ 282 h 363"/>
                <a:gd name="T64" fmla="*/ 77 w 368"/>
                <a:gd name="T65" fmla="*/ 278 h 363"/>
                <a:gd name="T66" fmla="*/ 71 w 368"/>
                <a:gd name="T67" fmla="*/ 275 h 363"/>
                <a:gd name="T68" fmla="*/ 112 w 368"/>
                <a:gd name="T69" fmla="*/ 263 h 363"/>
                <a:gd name="T70" fmla="*/ 299 w 368"/>
                <a:gd name="T71" fmla="*/ 255 h 363"/>
                <a:gd name="T72" fmla="*/ 131 w 368"/>
                <a:gd name="T73" fmla="*/ 245 h 363"/>
                <a:gd name="T74" fmla="*/ 227 w 368"/>
                <a:gd name="T75" fmla="*/ 47 h 363"/>
                <a:gd name="T76" fmla="*/ 294 w 368"/>
                <a:gd name="T77" fmla="*/ 134 h 363"/>
                <a:gd name="T78" fmla="*/ 299 w 368"/>
                <a:gd name="T79" fmla="*/ 255 h 363"/>
                <a:gd name="T80" fmla="*/ 341 w 368"/>
                <a:gd name="T81" fmla="*/ 262 h 363"/>
                <a:gd name="T82" fmla="*/ 252 w 368"/>
                <a:gd name="T83" fmla="*/ 22 h 363"/>
                <a:gd name="T84" fmla="*/ 276 w 368"/>
                <a:gd name="T85" fmla="*/ 41 h 363"/>
                <a:gd name="T86" fmla="*/ 338 w 368"/>
                <a:gd name="T87" fmla="*/ 200 h 363"/>
                <a:gd name="T88" fmla="*/ 352 w 368"/>
                <a:gd name="T89" fmla="*/ 146 h 363"/>
                <a:gd name="T90" fmla="*/ 322 w 368"/>
                <a:gd name="T91" fmla="*/ 112 h 363"/>
                <a:gd name="T92" fmla="*/ 349 w 368"/>
                <a:gd name="T93"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8" h="363">
                  <a:moveTo>
                    <a:pt x="341" y="101"/>
                  </a:moveTo>
                  <a:cubicBezTo>
                    <a:pt x="334" y="100"/>
                    <a:pt x="326" y="102"/>
                    <a:pt x="319" y="103"/>
                  </a:cubicBezTo>
                  <a:cubicBezTo>
                    <a:pt x="311" y="84"/>
                    <a:pt x="302" y="66"/>
                    <a:pt x="293" y="48"/>
                  </a:cubicBezTo>
                  <a:cubicBezTo>
                    <a:pt x="287" y="36"/>
                    <a:pt x="281" y="18"/>
                    <a:pt x="270" y="11"/>
                  </a:cubicBezTo>
                  <a:cubicBezTo>
                    <a:pt x="254" y="0"/>
                    <a:pt x="237" y="18"/>
                    <a:pt x="227" y="28"/>
                  </a:cubicBezTo>
                  <a:cubicBezTo>
                    <a:pt x="186" y="73"/>
                    <a:pt x="148" y="121"/>
                    <a:pt x="93" y="150"/>
                  </a:cubicBezTo>
                  <a:cubicBezTo>
                    <a:pt x="93" y="150"/>
                    <a:pt x="92" y="151"/>
                    <a:pt x="92" y="151"/>
                  </a:cubicBezTo>
                  <a:cubicBezTo>
                    <a:pt x="76" y="156"/>
                    <a:pt x="61" y="161"/>
                    <a:pt x="45" y="166"/>
                  </a:cubicBezTo>
                  <a:cubicBezTo>
                    <a:pt x="35" y="169"/>
                    <a:pt x="22" y="171"/>
                    <a:pt x="14" y="179"/>
                  </a:cubicBezTo>
                  <a:cubicBezTo>
                    <a:pt x="0" y="191"/>
                    <a:pt x="9" y="218"/>
                    <a:pt x="15" y="233"/>
                  </a:cubicBezTo>
                  <a:cubicBezTo>
                    <a:pt x="20" y="246"/>
                    <a:pt x="32" y="273"/>
                    <a:pt x="48" y="278"/>
                  </a:cubicBezTo>
                  <a:cubicBezTo>
                    <a:pt x="52" y="279"/>
                    <a:pt x="57" y="279"/>
                    <a:pt x="62" y="277"/>
                  </a:cubicBezTo>
                  <a:cubicBezTo>
                    <a:pt x="72" y="297"/>
                    <a:pt x="80" y="317"/>
                    <a:pt x="91" y="335"/>
                  </a:cubicBezTo>
                  <a:cubicBezTo>
                    <a:pt x="98" y="347"/>
                    <a:pt x="105" y="363"/>
                    <a:pt x="121" y="358"/>
                  </a:cubicBezTo>
                  <a:cubicBezTo>
                    <a:pt x="138" y="352"/>
                    <a:pt x="159" y="335"/>
                    <a:pt x="154" y="315"/>
                  </a:cubicBezTo>
                  <a:cubicBezTo>
                    <a:pt x="151" y="305"/>
                    <a:pt x="142" y="297"/>
                    <a:pt x="136" y="289"/>
                  </a:cubicBezTo>
                  <a:cubicBezTo>
                    <a:pt x="130" y="280"/>
                    <a:pt x="125" y="270"/>
                    <a:pt x="121" y="260"/>
                  </a:cubicBezTo>
                  <a:cubicBezTo>
                    <a:pt x="123" y="260"/>
                    <a:pt x="126" y="259"/>
                    <a:pt x="128" y="258"/>
                  </a:cubicBezTo>
                  <a:cubicBezTo>
                    <a:pt x="160" y="252"/>
                    <a:pt x="192" y="249"/>
                    <a:pt x="224" y="252"/>
                  </a:cubicBezTo>
                  <a:cubicBezTo>
                    <a:pt x="252" y="255"/>
                    <a:pt x="280" y="263"/>
                    <a:pt x="308" y="269"/>
                  </a:cubicBezTo>
                  <a:cubicBezTo>
                    <a:pt x="322" y="272"/>
                    <a:pt x="349" y="283"/>
                    <a:pt x="358" y="266"/>
                  </a:cubicBezTo>
                  <a:cubicBezTo>
                    <a:pt x="368" y="249"/>
                    <a:pt x="355" y="217"/>
                    <a:pt x="351" y="200"/>
                  </a:cubicBezTo>
                  <a:cubicBezTo>
                    <a:pt x="348" y="188"/>
                    <a:pt x="344" y="177"/>
                    <a:pt x="341" y="165"/>
                  </a:cubicBezTo>
                  <a:cubicBezTo>
                    <a:pt x="349" y="160"/>
                    <a:pt x="358" y="155"/>
                    <a:pt x="362" y="146"/>
                  </a:cubicBezTo>
                  <a:cubicBezTo>
                    <a:pt x="366" y="137"/>
                    <a:pt x="362" y="127"/>
                    <a:pt x="358" y="119"/>
                  </a:cubicBezTo>
                  <a:cubicBezTo>
                    <a:pt x="355" y="111"/>
                    <a:pt x="350" y="102"/>
                    <a:pt x="341" y="101"/>
                  </a:cubicBezTo>
                  <a:close/>
                  <a:moveTo>
                    <a:pt x="39" y="252"/>
                  </a:moveTo>
                  <a:cubicBezTo>
                    <a:pt x="34" y="246"/>
                    <a:pt x="30" y="239"/>
                    <a:pt x="27" y="232"/>
                  </a:cubicBezTo>
                  <a:cubicBezTo>
                    <a:pt x="24" y="224"/>
                    <a:pt x="22" y="217"/>
                    <a:pt x="20" y="209"/>
                  </a:cubicBezTo>
                  <a:cubicBezTo>
                    <a:pt x="17" y="192"/>
                    <a:pt x="27" y="185"/>
                    <a:pt x="41" y="180"/>
                  </a:cubicBezTo>
                  <a:cubicBezTo>
                    <a:pt x="59" y="174"/>
                    <a:pt x="76" y="168"/>
                    <a:pt x="94" y="163"/>
                  </a:cubicBezTo>
                  <a:cubicBezTo>
                    <a:pt x="103" y="191"/>
                    <a:pt x="112" y="219"/>
                    <a:pt x="122" y="247"/>
                  </a:cubicBezTo>
                  <a:cubicBezTo>
                    <a:pt x="107" y="252"/>
                    <a:pt x="91" y="257"/>
                    <a:pt x="75" y="261"/>
                  </a:cubicBezTo>
                  <a:cubicBezTo>
                    <a:pt x="60" y="265"/>
                    <a:pt x="49" y="266"/>
                    <a:pt x="39" y="252"/>
                  </a:cubicBezTo>
                  <a:close/>
                  <a:moveTo>
                    <a:pt x="133" y="299"/>
                  </a:moveTo>
                  <a:cubicBezTo>
                    <a:pt x="134" y="302"/>
                    <a:pt x="137" y="304"/>
                    <a:pt x="138" y="306"/>
                  </a:cubicBezTo>
                  <a:cubicBezTo>
                    <a:pt x="146" y="319"/>
                    <a:pt x="146" y="326"/>
                    <a:pt x="136" y="338"/>
                  </a:cubicBezTo>
                  <a:cubicBezTo>
                    <a:pt x="133" y="341"/>
                    <a:pt x="128" y="344"/>
                    <a:pt x="124" y="346"/>
                  </a:cubicBezTo>
                  <a:cubicBezTo>
                    <a:pt x="121" y="347"/>
                    <a:pt x="118" y="348"/>
                    <a:pt x="116" y="348"/>
                  </a:cubicBezTo>
                  <a:cubicBezTo>
                    <a:pt x="117" y="345"/>
                    <a:pt x="119" y="342"/>
                    <a:pt x="120" y="339"/>
                  </a:cubicBezTo>
                  <a:cubicBezTo>
                    <a:pt x="122" y="334"/>
                    <a:pt x="113" y="331"/>
                    <a:pt x="111" y="337"/>
                  </a:cubicBezTo>
                  <a:cubicBezTo>
                    <a:pt x="110" y="340"/>
                    <a:pt x="109" y="342"/>
                    <a:pt x="108" y="344"/>
                  </a:cubicBezTo>
                  <a:cubicBezTo>
                    <a:pt x="107" y="344"/>
                    <a:pt x="107" y="344"/>
                    <a:pt x="107" y="343"/>
                  </a:cubicBezTo>
                  <a:cubicBezTo>
                    <a:pt x="106" y="342"/>
                    <a:pt x="105" y="341"/>
                    <a:pt x="104" y="341"/>
                  </a:cubicBezTo>
                  <a:cubicBezTo>
                    <a:pt x="104" y="340"/>
                    <a:pt x="104" y="340"/>
                    <a:pt x="104" y="340"/>
                  </a:cubicBezTo>
                  <a:cubicBezTo>
                    <a:pt x="105" y="338"/>
                    <a:pt x="106" y="336"/>
                    <a:pt x="107" y="334"/>
                  </a:cubicBezTo>
                  <a:cubicBezTo>
                    <a:pt x="108" y="332"/>
                    <a:pt x="109" y="330"/>
                    <a:pt x="110" y="328"/>
                  </a:cubicBezTo>
                  <a:cubicBezTo>
                    <a:pt x="112" y="322"/>
                    <a:pt x="103" y="320"/>
                    <a:pt x="101" y="325"/>
                  </a:cubicBezTo>
                  <a:cubicBezTo>
                    <a:pt x="101" y="328"/>
                    <a:pt x="99" y="330"/>
                    <a:pt x="98" y="332"/>
                  </a:cubicBezTo>
                  <a:cubicBezTo>
                    <a:pt x="97" y="330"/>
                    <a:pt x="96" y="328"/>
                    <a:pt x="95" y="325"/>
                  </a:cubicBezTo>
                  <a:cubicBezTo>
                    <a:pt x="95" y="325"/>
                    <a:pt x="95" y="325"/>
                    <a:pt x="95" y="325"/>
                  </a:cubicBezTo>
                  <a:cubicBezTo>
                    <a:pt x="97" y="321"/>
                    <a:pt x="99" y="316"/>
                    <a:pt x="101" y="312"/>
                  </a:cubicBezTo>
                  <a:cubicBezTo>
                    <a:pt x="102" y="310"/>
                    <a:pt x="102" y="307"/>
                    <a:pt x="100" y="306"/>
                  </a:cubicBezTo>
                  <a:cubicBezTo>
                    <a:pt x="98" y="304"/>
                    <a:pt x="94" y="305"/>
                    <a:pt x="93" y="307"/>
                  </a:cubicBezTo>
                  <a:cubicBezTo>
                    <a:pt x="92" y="310"/>
                    <a:pt x="91" y="312"/>
                    <a:pt x="90" y="315"/>
                  </a:cubicBezTo>
                  <a:cubicBezTo>
                    <a:pt x="89" y="313"/>
                    <a:pt x="88" y="311"/>
                    <a:pt x="88" y="310"/>
                  </a:cubicBezTo>
                  <a:cubicBezTo>
                    <a:pt x="87" y="309"/>
                    <a:pt x="87" y="308"/>
                    <a:pt x="86" y="307"/>
                  </a:cubicBezTo>
                  <a:cubicBezTo>
                    <a:pt x="87" y="307"/>
                    <a:pt x="87" y="306"/>
                    <a:pt x="87" y="306"/>
                  </a:cubicBezTo>
                  <a:cubicBezTo>
                    <a:pt x="89" y="303"/>
                    <a:pt x="91" y="299"/>
                    <a:pt x="93" y="296"/>
                  </a:cubicBezTo>
                  <a:cubicBezTo>
                    <a:pt x="96" y="291"/>
                    <a:pt x="88" y="286"/>
                    <a:pt x="85" y="291"/>
                  </a:cubicBezTo>
                  <a:cubicBezTo>
                    <a:pt x="84" y="293"/>
                    <a:pt x="83" y="295"/>
                    <a:pt x="82" y="298"/>
                  </a:cubicBezTo>
                  <a:cubicBezTo>
                    <a:pt x="81" y="295"/>
                    <a:pt x="79" y="293"/>
                    <a:pt x="78" y="290"/>
                  </a:cubicBezTo>
                  <a:cubicBezTo>
                    <a:pt x="79" y="290"/>
                    <a:pt x="79" y="290"/>
                    <a:pt x="79" y="289"/>
                  </a:cubicBezTo>
                  <a:cubicBezTo>
                    <a:pt x="81" y="287"/>
                    <a:pt x="83" y="285"/>
                    <a:pt x="84" y="282"/>
                  </a:cubicBezTo>
                  <a:cubicBezTo>
                    <a:pt x="86" y="280"/>
                    <a:pt x="85" y="277"/>
                    <a:pt x="83" y="276"/>
                  </a:cubicBezTo>
                  <a:cubicBezTo>
                    <a:pt x="81" y="275"/>
                    <a:pt x="78" y="276"/>
                    <a:pt x="77" y="278"/>
                  </a:cubicBezTo>
                  <a:cubicBezTo>
                    <a:pt x="76" y="279"/>
                    <a:pt x="75" y="280"/>
                    <a:pt x="74" y="281"/>
                  </a:cubicBezTo>
                  <a:cubicBezTo>
                    <a:pt x="73" y="279"/>
                    <a:pt x="72" y="277"/>
                    <a:pt x="71" y="275"/>
                  </a:cubicBezTo>
                  <a:cubicBezTo>
                    <a:pt x="73" y="274"/>
                    <a:pt x="76" y="273"/>
                    <a:pt x="78" y="273"/>
                  </a:cubicBezTo>
                  <a:cubicBezTo>
                    <a:pt x="89" y="270"/>
                    <a:pt x="101" y="267"/>
                    <a:pt x="112" y="263"/>
                  </a:cubicBezTo>
                  <a:cubicBezTo>
                    <a:pt x="118" y="276"/>
                    <a:pt x="124" y="288"/>
                    <a:pt x="133" y="299"/>
                  </a:cubicBezTo>
                  <a:close/>
                  <a:moveTo>
                    <a:pt x="299" y="255"/>
                  </a:moveTo>
                  <a:cubicBezTo>
                    <a:pt x="273" y="249"/>
                    <a:pt x="247" y="243"/>
                    <a:pt x="221" y="240"/>
                  </a:cubicBezTo>
                  <a:cubicBezTo>
                    <a:pt x="191" y="237"/>
                    <a:pt x="161" y="240"/>
                    <a:pt x="131" y="245"/>
                  </a:cubicBezTo>
                  <a:cubicBezTo>
                    <a:pt x="121" y="217"/>
                    <a:pt x="111" y="188"/>
                    <a:pt x="102" y="159"/>
                  </a:cubicBezTo>
                  <a:cubicBezTo>
                    <a:pt x="152" y="132"/>
                    <a:pt x="190" y="90"/>
                    <a:pt x="227" y="47"/>
                  </a:cubicBezTo>
                  <a:cubicBezTo>
                    <a:pt x="231" y="42"/>
                    <a:pt x="237" y="33"/>
                    <a:pt x="245" y="27"/>
                  </a:cubicBezTo>
                  <a:cubicBezTo>
                    <a:pt x="266" y="59"/>
                    <a:pt x="280" y="99"/>
                    <a:pt x="294" y="134"/>
                  </a:cubicBezTo>
                  <a:cubicBezTo>
                    <a:pt x="310" y="175"/>
                    <a:pt x="324" y="219"/>
                    <a:pt x="332" y="262"/>
                  </a:cubicBezTo>
                  <a:cubicBezTo>
                    <a:pt x="321" y="261"/>
                    <a:pt x="307" y="256"/>
                    <a:pt x="299" y="255"/>
                  </a:cubicBezTo>
                  <a:close/>
                  <a:moveTo>
                    <a:pt x="349" y="251"/>
                  </a:moveTo>
                  <a:cubicBezTo>
                    <a:pt x="349" y="257"/>
                    <a:pt x="345" y="260"/>
                    <a:pt x="341" y="262"/>
                  </a:cubicBezTo>
                  <a:cubicBezTo>
                    <a:pt x="333" y="217"/>
                    <a:pt x="319" y="171"/>
                    <a:pt x="302" y="129"/>
                  </a:cubicBezTo>
                  <a:cubicBezTo>
                    <a:pt x="288" y="93"/>
                    <a:pt x="274" y="54"/>
                    <a:pt x="252" y="22"/>
                  </a:cubicBezTo>
                  <a:cubicBezTo>
                    <a:pt x="256" y="20"/>
                    <a:pt x="260" y="20"/>
                    <a:pt x="264" y="22"/>
                  </a:cubicBezTo>
                  <a:cubicBezTo>
                    <a:pt x="269" y="25"/>
                    <a:pt x="274" y="36"/>
                    <a:pt x="276" y="41"/>
                  </a:cubicBezTo>
                  <a:cubicBezTo>
                    <a:pt x="289" y="64"/>
                    <a:pt x="299" y="88"/>
                    <a:pt x="309" y="112"/>
                  </a:cubicBezTo>
                  <a:cubicBezTo>
                    <a:pt x="320" y="141"/>
                    <a:pt x="330" y="170"/>
                    <a:pt x="338" y="200"/>
                  </a:cubicBezTo>
                  <a:cubicBezTo>
                    <a:pt x="342" y="215"/>
                    <a:pt x="350" y="235"/>
                    <a:pt x="349" y="251"/>
                  </a:cubicBezTo>
                  <a:close/>
                  <a:moveTo>
                    <a:pt x="352" y="146"/>
                  </a:moveTo>
                  <a:cubicBezTo>
                    <a:pt x="349" y="150"/>
                    <a:pt x="343" y="153"/>
                    <a:pt x="338" y="157"/>
                  </a:cubicBezTo>
                  <a:cubicBezTo>
                    <a:pt x="333" y="142"/>
                    <a:pt x="328" y="127"/>
                    <a:pt x="322" y="112"/>
                  </a:cubicBezTo>
                  <a:cubicBezTo>
                    <a:pt x="325" y="111"/>
                    <a:pt x="329" y="111"/>
                    <a:pt x="333" y="110"/>
                  </a:cubicBezTo>
                  <a:cubicBezTo>
                    <a:pt x="341" y="109"/>
                    <a:pt x="345" y="112"/>
                    <a:pt x="349" y="120"/>
                  </a:cubicBezTo>
                  <a:cubicBezTo>
                    <a:pt x="353" y="128"/>
                    <a:pt x="357" y="138"/>
                    <a:pt x="35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3"/>
            <p:cNvSpPr/>
            <p:nvPr/>
          </p:nvSpPr>
          <p:spPr bwMode="auto">
            <a:xfrm>
              <a:off x="1377" y="1667"/>
              <a:ext cx="18" cy="71"/>
            </a:xfrm>
            <a:custGeom>
              <a:avLst/>
              <a:gdLst>
                <a:gd name="T0" fmla="*/ 9 w 9"/>
                <a:gd name="T1" fmla="*/ 31 h 37"/>
                <a:gd name="T2" fmla="*/ 9 w 9"/>
                <a:gd name="T3" fmla="*/ 5 h 37"/>
                <a:gd name="T4" fmla="*/ 0 w 9"/>
                <a:gd name="T5" fmla="*/ 5 h 37"/>
                <a:gd name="T6" fmla="*/ 0 w 9"/>
                <a:gd name="T7" fmla="*/ 31 h 37"/>
                <a:gd name="T8" fmla="*/ 9 w 9"/>
                <a:gd name="T9" fmla="*/ 31 h 37"/>
              </a:gdLst>
              <a:ahLst/>
              <a:cxnLst>
                <a:cxn ang="0">
                  <a:pos x="T0" y="T1"/>
                </a:cxn>
                <a:cxn ang="0">
                  <a:pos x="T2" y="T3"/>
                </a:cxn>
                <a:cxn ang="0">
                  <a:pos x="T4" y="T5"/>
                </a:cxn>
                <a:cxn ang="0">
                  <a:pos x="T6" y="T7"/>
                </a:cxn>
                <a:cxn ang="0">
                  <a:pos x="T8" y="T9"/>
                </a:cxn>
              </a:cxnLst>
              <a:rect l="0" t="0" r="r" b="b"/>
              <a:pathLst>
                <a:path w="9" h="37">
                  <a:moveTo>
                    <a:pt x="9" y="31"/>
                  </a:moveTo>
                  <a:cubicBezTo>
                    <a:pt x="9" y="23"/>
                    <a:pt x="9" y="14"/>
                    <a:pt x="9" y="5"/>
                  </a:cubicBezTo>
                  <a:cubicBezTo>
                    <a:pt x="9" y="0"/>
                    <a:pt x="0" y="0"/>
                    <a:pt x="0" y="5"/>
                  </a:cubicBezTo>
                  <a:cubicBezTo>
                    <a:pt x="0" y="14"/>
                    <a:pt x="0" y="23"/>
                    <a:pt x="0" y="31"/>
                  </a:cubicBezTo>
                  <a:cubicBezTo>
                    <a:pt x="0" y="37"/>
                    <a:pt x="9" y="37"/>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p:nvPr/>
          </p:nvSpPr>
          <p:spPr bwMode="auto">
            <a:xfrm>
              <a:off x="1445" y="1709"/>
              <a:ext cx="54" cy="60"/>
            </a:xfrm>
            <a:custGeom>
              <a:avLst/>
              <a:gdLst>
                <a:gd name="T0" fmla="*/ 10 w 28"/>
                <a:gd name="T1" fmla="*/ 26 h 31"/>
                <a:gd name="T2" fmla="*/ 24 w 28"/>
                <a:gd name="T3" fmla="*/ 11 h 31"/>
                <a:gd name="T4" fmla="*/ 18 w 28"/>
                <a:gd name="T5" fmla="*/ 5 h 31"/>
                <a:gd name="T6" fmla="*/ 4 w 28"/>
                <a:gd name="T7" fmla="*/ 20 h 31"/>
                <a:gd name="T8" fmla="*/ 10 w 28"/>
                <a:gd name="T9" fmla="*/ 26 h 31"/>
              </a:gdLst>
              <a:ahLst/>
              <a:cxnLst>
                <a:cxn ang="0">
                  <a:pos x="T0" y="T1"/>
                </a:cxn>
                <a:cxn ang="0">
                  <a:pos x="T2" y="T3"/>
                </a:cxn>
                <a:cxn ang="0">
                  <a:pos x="T4" y="T5"/>
                </a:cxn>
                <a:cxn ang="0">
                  <a:pos x="T6" y="T7"/>
                </a:cxn>
                <a:cxn ang="0">
                  <a:pos x="T8" y="T9"/>
                </a:cxn>
              </a:cxnLst>
              <a:rect l="0" t="0" r="r" b="b"/>
              <a:pathLst>
                <a:path w="28" h="31">
                  <a:moveTo>
                    <a:pt x="10" y="26"/>
                  </a:moveTo>
                  <a:cubicBezTo>
                    <a:pt x="15" y="21"/>
                    <a:pt x="20" y="16"/>
                    <a:pt x="24" y="11"/>
                  </a:cubicBezTo>
                  <a:cubicBezTo>
                    <a:pt x="28" y="7"/>
                    <a:pt x="22" y="0"/>
                    <a:pt x="18" y="5"/>
                  </a:cubicBezTo>
                  <a:cubicBezTo>
                    <a:pt x="13" y="10"/>
                    <a:pt x="9" y="15"/>
                    <a:pt x="4" y="20"/>
                  </a:cubicBezTo>
                  <a:cubicBezTo>
                    <a:pt x="0" y="24"/>
                    <a:pt x="6" y="31"/>
                    <a:pt x="1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
            <p:cNvSpPr/>
            <p:nvPr/>
          </p:nvSpPr>
          <p:spPr bwMode="auto">
            <a:xfrm>
              <a:off x="1474" y="1816"/>
              <a:ext cx="62" cy="19"/>
            </a:xfrm>
            <a:custGeom>
              <a:avLst/>
              <a:gdLst>
                <a:gd name="T0" fmla="*/ 26 w 32"/>
                <a:gd name="T1" fmla="*/ 1 h 10"/>
                <a:gd name="T2" fmla="*/ 6 w 32"/>
                <a:gd name="T3" fmla="*/ 0 h 10"/>
                <a:gd name="T4" fmla="*/ 6 w 32"/>
                <a:gd name="T5" fmla="*/ 9 h 10"/>
                <a:gd name="T6" fmla="*/ 26 w 32"/>
                <a:gd name="T7" fmla="*/ 10 h 10"/>
                <a:gd name="T8" fmla="*/ 26 w 32"/>
                <a:gd name="T9" fmla="*/ 1 h 10"/>
              </a:gdLst>
              <a:ahLst/>
              <a:cxnLst>
                <a:cxn ang="0">
                  <a:pos x="T0" y="T1"/>
                </a:cxn>
                <a:cxn ang="0">
                  <a:pos x="T2" y="T3"/>
                </a:cxn>
                <a:cxn ang="0">
                  <a:pos x="T4" y="T5"/>
                </a:cxn>
                <a:cxn ang="0">
                  <a:pos x="T6" y="T7"/>
                </a:cxn>
                <a:cxn ang="0">
                  <a:pos x="T8" y="T9"/>
                </a:cxn>
              </a:cxnLst>
              <a:rect l="0" t="0" r="r" b="b"/>
              <a:pathLst>
                <a:path w="32" h="10">
                  <a:moveTo>
                    <a:pt x="26" y="1"/>
                  </a:moveTo>
                  <a:cubicBezTo>
                    <a:pt x="19" y="0"/>
                    <a:pt x="13" y="1"/>
                    <a:pt x="6" y="0"/>
                  </a:cubicBezTo>
                  <a:cubicBezTo>
                    <a:pt x="0" y="0"/>
                    <a:pt x="0" y="9"/>
                    <a:pt x="6" y="9"/>
                  </a:cubicBezTo>
                  <a:cubicBezTo>
                    <a:pt x="13" y="10"/>
                    <a:pt x="19" y="9"/>
                    <a:pt x="26" y="10"/>
                  </a:cubicBezTo>
                  <a:cubicBezTo>
                    <a:pt x="32" y="10"/>
                    <a:pt x="32"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6"/>
            <p:cNvSpPr/>
            <p:nvPr/>
          </p:nvSpPr>
          <p:spPr bwMode="auto">
            <a:xfrm>
              <a:off x="1441" y="1889"/>
              <a:ext cx="62" cy="56"/>
            </a:xfrm>
            <a:custGeom>
              <a:avLst/>
              <a:gdLst>
                <a:gd name="T0" fmla="*/ 9 w 32"/>
                <a:gd name="T1" fmla="*/ 4 h 29"/>
                <a:gd name="T2" fmla="*/ 5 w 32"/>
                <a:gd name="T3" fmla="*/ 12 h 29"/>
                <a:gd name="T4" fmla="*/ 21 w 32"/>
                <a:gd name="T5" fmla="*/ 25 h 29"/>
                <a:gd name="T6" fmla="*/ 27 w 32"/>
                <a:gd name="T7" fmla="*/ 19 h 29"/>
                <a:gd name="T8" fmla="*/ 9 w 32"/>
                <a:gd name="T9" fmla="*/ 4 h 29"/>
              </a:gdLst>
              <a:ahLst/>
              <a:cxnLst>
                <a:cxn ang="0">
                  <a:pos x="T0" y="T1"/>
                </a:cxn>
                <a:cxn ang="0">
                  <a:pos x="T2" y="T3"/>
                </a:cxn>
                <a:cxn ang="0">
                  <a:pos x="T4" y="T5"/>
                </a:cxn>
                <a:cxn ang="0">
                  <a:pos x="T6" y="T7"/>
                </a:cxn>
                <a:cxn ang="0">
                  <a:pos x="T8" y="T9"/>
                </a:cxn>
              </a:cxnLst>
              <a:rect l="0" t="0" r="r" b="b"/>
              <a:pathLst>
                <a:path w="32" h="29">
                  <a:moveTo>
                    <a:pt x="9" y="4"/>
                  </a:moveTo>
                  <a:cubicBezTo>
                    <a:pt x="5" y="0"/>
                    <a:pt x="0" y="8"/>
                    <a:pt x="5" y="12"/>
                  </a:cubicBezTo>
                  <a:cubicBezTo>
                    <a:pt x="10" y="16"/>
                    <a:pt x="16" y="20"/>
                    <a:pt x="21" y="25"/>
                  </a:cubicBezTo>
                  <a:cubicBezTo>
                    <a:pt x="25" y="29"/>
                    <a:pt x="32" y="23"/>
                    <a:pt x="27" y="19"/>
                  </a:cubicBezTo>
                  <a:cubicBezTo>
                    <a:pt x="22" y="14"/>
                    <a:pt x="16" y="8"/>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7"/>
            <p:cNvSpPr/>
            <p:nvPr/>
          </p:nvSpPr>
          <p:spPr bwMode="auto">
            <a:xfrm>
              <a:off x="786" y="1957"/>
              <a:ext cx="60" cy="39"/>
            </a:xfrm>
            <a:custGeom>
              <a:avLst/>
              <a:gdLst>
                <a:gd name="T0" fmla="*/ 26 w 31"/>
                <a:gd name="T1" fmla="*/ 11 h 20"/>
                <a:gd name="T2" fmla="*/ 24 w 31"/>
                <a:gd name="T3" fmla="*/ 3 h 20"/>
                <a:gd name="T4" fmla="*/ 5 w 31"/>
                <a:gd name="T5" fmla="*/ 10 h 20"/>
                <a:gd name="T6" fmla="*/ 8 w 31"/>
                <a:gd name="T7" fmla="*/ 18 h 20"/>
                <a:gd name="T8" fmla="*/ 26 w 31"/>
                <a:gd name="T9" fmla="*/ 11 h 20"/>
              </a:gdLst>
              <a:ahLst/>
              <a:cxnLst>
                <a:cxn ang="0">
                  <a:pos x="T0" y="T1"/>
                </a:cxn>
                <a:cxn ang="0">
                  <a:pos x="T2" y="T3"/>
                </a:cxn>
                <a:cxn ang="0">
                  <a:pos x="T4" y="T5"/>
                </a:cxn>
                <a:cxn ang="0">
                  <a:pos x="T6" y="T7"/>
                </a:cxn>
                <a:cxn ang="0">
                  <a:pos x="T8" y="T9"/>
                </a:cxn>
              </a:cxnLst>
              <a:rect l="0" t="0" r="r" b="b"/>
              <a:pathLst>
                <a:path w="31" h="20">
                  <a:moveTo>
                    <a:pt x="26" y="11"/>
                  </a:moveTo>
                  <a:cubicBezTo>
                    <a:pt x="31" y="9"/>
                    <a:pt x="29" y="0"/>
                    <a:pt x="24" y="3"/>
                  </a:cubicBezTo>
                  <a:cubicBezTo>
                    <a:pt x="18" y="5"/>
                    <a:pt x="12" y="7"/>
                    <a:pt x="5" y="10"/>
                  </a:cubicBezTo>
                  <a:cubicBezTo>
                    <a:pt x="0" y="12"/>
                    <a:pt x="2" y="20"/>
                    <a:pt x="8" y="18"/>
                  </a:cubicBezTo>
                  <a:cubicBezTo>
                    <a:pt x="14" y="16"/>
                    <a:pt x="20" y="14"/>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8"/>
            <p:cNvSpPr/>
            <p:nvPr/>
          </p:nvSpPr>
          <p:spPr bwMode="auto">
            <a:xfrm>
              <a:off x="794" y="1986"/>
              <a:ext cx="66" cy="39"/>
            </a:xfrm>
            <a:custGeom>
              <a:avLst/>
              <a:gdLst>
                <a:gd name="T0" fmla="*/ 24 w 34"/>
                <a:gd name="T1" fmla="*/ 2 h 20"/>
                <a:gd name="T2" fmla="*/ 5 w 34"/>
                <a:gd name="T3" fmla="*/ 10 h 20"/>
                <a:gd name="T4" fmla="*/ 8 w 34"/>
                <a:gd name="T5" fmla="*/ 18 h 20"/>
                <a:gd name="T6" fmla="*/ 29 w 34"/>
                <a:gd name="T7" fmla="*/ 10 h 20"/>
                <a:gd name="T8" fmla="*/ 24 w 34"/>
                <a:gd name="T9" fmla="*/ 2 h 20"/>
              </a:gdLst>
              <a:ahLst/>
              <a:cxnLst>
                <a:cxn ang="0">
                  <a:pos x="T0" y="T1"/>
                </a:cxn>
                <a:cxn ang="0">
                  <a:pos x="T2" y="T3"/>
                </a:cxn>
                <a:cxn ang="0">
                  <a:pos x="T4" y="T5"/>
                </a:cxn>
                <a:cxn ang="0">
                  <a:pos x="T6" y="T7"/>
                </a:cxn>
                <a:cxn ang="0">
                  <a:pos x="T8" y="T9"/>
                </a:cxn>
              </a:cxnLst>
              <a:rect l="0" t="0" r="r" b="b"/>
              <a:pathLst>
                <a:path w="34" h="20">
                  <a:moveTo>
                    <a:pt x="24" y="2"/>
                  </a:moveTo>
                  <a:cubicBezTo>
                    <a:pt x="18" y="5"/>
                    <a:pt x="12" y="8"/>
                    <a:pt x="5" y="10"/>
                  </a:cubicBezTo>
                  <a:cubicBezTo>
                    <a:pt x="0" y="11"/>
                    <a:pt x="2" y="20"/>
                    <a:pt x="8" y="18"/>
                  </a:cubicBezTo>
                  <a:cubicBezTo>
                    <a:pt x="15" y="16"/>
                    <a:pt x="22" y="13"/>
                    <a:pt x="29" y="10"/>
                  </a:cubicBezTo>
                  <a:cubicBezTo>
                    <a:pt x="34" y="8"/>
                    <a:pt x="30" y="0"/>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Group 4"/>
          <p:cNvGrpSpPr>
            <a:grpSpLocks noChangeAspect="1"/>
          </p:cNvGrpSpPr>
          <p:nvPr/>
        </p:nvGrpSpPr>
        <p:grpSpPr bwMode="auto">
          <a:xfrm>
            <a:off x="6972576" y="2777859"/>
            <a:ext cx="793749" cy="714304"/>
            <a:chOff x="3268" y="1643"/>
            <a:chExt cx="1149" cy="1034"/>
          </a:xfrm>
          <a:solidFill>
            <a:schemeClr val="tx1"/>
          </a:solidFill>
        </p:grpSpPr>
        <p:sp>
          <p:nvSpPr>
            <p:cNvPr id="46"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10"/>
          <p:cNvGrpSpPr>
            <a:grpSpLocks noChangeAspect="1"/>
          </p:cNvGrpSpPr>
          <p:nvPr/>
        </p:nvGrpSpPr>
        <p:grpSpPr bwMode="auto">
          <a:xfrm>
            <a:off x="7595156" y="420947"/>
            <a:ext cx="1677347" cy="1946935"/>
            <a:chOff x="1026" y="1358"/>
            <a:chExt cx="1991" cy="2311"/>
          </a:xfrm>
          <a:solidFill>
            <a:schemeClr val="tx1"/>
          </a:solidFill>
        </p:grpSpPr>
        <p:sp>
          <p:nvSpPr>
            <p:cNvPr id="50" name="Freeform 11"/>
            <p:cNvSpPr>
              <a:spLocks noEditPoints="1"/>
            </p:cNvSpPr>
            <p:nvPr/>
          </p:nvSpPr>
          <p:spPr bwMode="auto">
            <a:xfrm>
              <a:off x="1253" y="1713"/>
              <a:ext cx="1509" cy="1956"/>
            </a:xfrm>
            <a:custGeom>
              <a:avLst/>
              <a:gdLst>
                <a:gd name="T0" fmla="*/ 18 w 272"/>
                <a:gd name="T1" fmla="*/ 170 h 353"/>
                <a:gd name="T2" fmla="*/ 59 w 272"/>
                <a:gd name="T3" fmla="*/ 237 h 353"/>
                <a:gd name="T4" fmla="*/ 79 w 272"/>
                <a:gd name="T5" fmla="*/ 278 h 353"/>
                <a:gd name="T6" fmla="*/ 81 w 272"/>
                <a:gd name="T7" fmla="*/ 313 h 353"/>
                <a:gd name="T8" fmla="*/ 122 w 272"/>
                <a:gd name="T9" fmla="*/ 348 h 353"/>
                <a:gd name="T10" fmla="*/ 154 w 272"/>
                <a:gd name="T11" fmla="*/ 350 h 353"/>
                <a:gd name="T12" fmla="*/ 203 w 272"/>
                <a:gd name="T13" fmla="*/ 328 h 353"/>
                <a:gd name="T14" fmla="*/ 206 w 272"/>
                <a:gd name="T15" fmla="*/ 295 h 353"/>
                <a:gd name="T16" fmla="*/ 205 w 272"/>
                <a:gd name="T17" fmla="*/ 274 h 353"/>
                <a:gd name="T18" fmla="*/ 223 w 272"/>
                <a:gd name="T19" fmla="*/ 228 h 353"/>
                <a:gd name="T20" fmla="*/ 228 w 272"/>
                <a:gd name="T21" fmla="*/ 47 h 353"/>
                <a:gd name="T22" fmla="*/ 129 w 272"/>
                <a:gd name="T23" fmla="*/ 122 h 353"/>
                <a:gd name="T24" fmla="*/ 146 w 272"/>
                <a:gd name="T25" fmla="*/ 124 h 353"/>
                <a:gd name="T26" fmla="*/ 129 w 272"/>
                <a:gd name="T27" fmla="*/ 122 h 353"/>
                <a:gd name="T28" fmla="*/ 158 w 272"/>
                <a:gd name="T29" fmla="*/ 165 h 353"/>
                <a:gd name="T30" fmla="*/ 141 w 272"/>
                <a:gd name="T31" fmla="*/ 275 h 353"/>
                <a:gd name="T32" fmla="*/ 116 w 272"/>
                <a:gd name="T33" fmla="*/ 164 h 353"/>
                <a:gd name="T34" fmla="*/ 141 w 272"/>
                <a:gd name="T35" fmla="*/ 287 h 353"/>
                <a:gd name="T36" fmla="*/ 194 w 272"/>
                <a:gd name="T37" fmla="*/ 284 h 353"/>
                <a:gd name="T38" fmla="*/ 142 w 272"/>
                <a:gd name="T39" fmla="*/ 295 h 353"/>
                <a:gd name="T40" fmla="*/ 87 w 272"/>
                <a:gd name="T41" fmla="*/ 282 h 353"/>
                <a:gd name="T42" fmla="*/ 141 w 272"/>
                <a:gd name="T43" fmla="*/ 287 h 353"/>
                <a:gd name="T44" fmla="*/ 181 w 272"/>
                <a:gd name="T45" fmla="*/ 309 h 353"/>
                <a:gd name="T46" fmla="*/ 138 w 272"/>
                <a:gd name="T47" fmla="*/ 310 h 353"/>
                <a:gd name="T48" fmla="*/ 84 w 272"/>
                <a:gd name="T49" fmla="*/ 299 h 353"/>
                <a:gd name="T50" fmla="*/ 195 w 272"/>
                <a:gd name="T51" fmla="*/ 301 h 353"/>
                <a:gd name="T52" fmla="*/ 148 w 272"/>
                <a:gd name="T53" fmla="*/ 343 h 353"/>
                <a:gd name="T54" fmla="*/ 131 w 272"/>
                <a:gd name="T55" fmla="*/ 344 h 353"/>
                <a:gd name="T56" fmla="*/ 129 w 272"/>
                <a:gd name="T57" fmla="*/ 336 h 353"/>
                <a:gd name="T58" fmla="*/ 148 w 272"/>
                <a:gd name="T59" fmla="*/ 343 h 353"/>
                <a:gd name="T60" fmla="*/ 178 w 272"/>
                <a:gd name="T61" fmla="*/ 325 h 353"/>
                <a:gd name="T62" fmla="*/ 141 w 272"/>
                <a:gd name="T63" fmla="*/ 327 h 353"/>
                <a:gd name="T64" fmla="*/ 90 w 272"/>
                <a:gd name="T65" fmla="*/ 316 h 353"/>
                <a:gd name="T66" fmla="*/ 192 w 272"/>
                <a:gd name="T67" fmla="*/ 317 h 353"/>
                <a:gd name="T68" fmla="*/ 246 w 272"/>
                <a:gd name="T69" fmla="*/ 158 h 353"/>
                <a:gd name="T70" fmla="*/ 205 w 272"/>
                <a:gd name="T71" fmla="*/ 232 h 353"/>
                <a:gd name="T72" fmla="*/ 185 w 272"/>
                <a:gd name="T73" fmla="*/ 273 h 353"/>
                <a:gd name="T74" fmla="*/ 168 w 272"/>
                <a:gd name="T75" fmla="*/ 167 h 353"/>
                <a:gd name="T76" fmla="*/ 165 w 272"/>
                <a:gd name="T77" fmla="*/ 149 h 353"/>
                <a:gd name="T78" fmla="*/ 152 w 272"/>
                <a:gd name="T79" fmla="*/ 152 h 353"/>
                <a:gd name="T80" fmla="*/ 150 w 272"/>
                <a:gd name="T81" fmla="*/ 106 h 353"/>
                <a:gd name="T82" fmla="*/ 131 w 272"/>
                <a:gd name="T83" fmla="*/ 148 h 353"/>
                <a:gd name="T84" fmla="*/ 77 w 272"/>
                <a:gd name="T85" fmla="*/ 127 h 353"/>
                <a:gd name="T86" fmla="*/ 108 w 272"/>
                <a:gd name="T87" fmla="*/ 166 h 353"/>
                <a:gd name="T88" fmla="*/ 115 w 272"/>
                <a:gd name="T89" fmla="*/ 274 h 353"/>
                <a:gd name="T90" fmla="*/ 85 w 272"/>
                <a:gd name="T91" fmla="*/ 261 h 353"/>
                <a:gd name="T92" fmla="*/ 49 w 272"/>
                <a:gd name="T93" fmla="*/ 205 h 353"/>
                <a:gd name="T94" fmla="*/ 44 w 272"/>
                <a:gd name="T95" fmla="*/ 75 h 353"/>
                <a:gd name="T96" fmla="*/ 230 w 272"/>
                <a:gd name="T97" fmla="*/ 69 h 353"/>
                <a:gd name="T98" fmla="*/ 170 w 272"/>
                <a:gd name="T99" fmla="*/ 158 h 353"/>
                <a:gd name="T100" fmla="*/ 181 w 272"/>
                <a:gd name="T101" fmla="*/ 139 h 353"/>
                <a:gd name="T102" fmla="*/ 170 w 272"/>
                <a:gd name="T103" fmla="*/ 158 h 353"/>
                <a:gd name="T104" fmla="*/ 98 w 272"/>
                <a:gd name="T105" fmla="*/ 157 h 353"/>
                <a:gd name="T106" fmla="*/ 104 w 272"/>
                <a:gd name="T107" fmla="*/ 15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 h="353">
                  <a:moveTo>
                    <a:pt x="70" y="32"/>
                  </a:moveTo>
                  <a:cubicBezTo>
                    <a:pt x="26" y="59"/>
                    <a:pt x="0" y="120"/>
                    <a:pt x="18" y="170"/>
                  </a:cubicBezTo>
                  <a:cubicBezTo>
                    <a:pt x="24" y="186"/>
                    <a:pt x="32" y="202"/>
                    <a:pt x="42" y="216"/>
                  </a:cubicBezTo>
                  <a:cubicBezTo>
                    <a:pt x="47" y="224"/>
                    <a:pt x="53" y="230"/>
                    <a:pt x="59" y="237"/>
                  </a:cubicBezTo>
                  <a:cubicBezTo>
                    <a:pt x="68" y="247"/>
                    <a:pt x="71" y="255"/>
                    <a:pt x="74" y="267"/>
                  </a:cubicBezTo>
                  <a:cubicBezTo>
                    <a:pt x="75" y="272"/>
                    <a:pt x="77" y="275"/>
                    <a:pt x="79" y="278"/>
                  </a:cubicBezTo>
                  <a:cubicBezTo>
                    <a:pt x="75" y="282"/>
                    <a:pt x="74" y="288"/>
                    <a:pt x="77" y="293"/>
                  </a:cubicBezTo>
                  <a:cubicBezTo>
                    <a:pt x="69" y="303"/>
                    <a:pt x="73" y="309"/>
                    <a:pt x="81" y="313"/>
                  </a:cubicBezTo>
                  <a:cubicBezTo>
                    <a:pt x="68" y="332"/>
                    <a:pt x="95" y="336"/>
                    <a:pt x="120" y="337"/>
                  </a:cubicBezTo>
                  <a:cubicBezTo>
                    <a:pt x="120" y="340"/>
                    <a:pt x="121" y="345"/>
                    <a:pt x="122" y="348"/>
                  </a:cubicBezTo>
                  <a:cubicBezTo>
                    <a:pt x="125" y="353"/>
                    <a:pt x="131" y="353"/>
                    <a:pt x="136" y="353"/>
                  </a:cubicBezTo>
                  <a:cubicBezTo>
                    <a:pt x="142" y="353"/>
                    <a:pt x="150" y="353"/>
                    <a:pt x="154" y="350"/>
                  </a:cubicBezTo>
                  <a:cubicBezTo>
                    <a:pt x="159" y="347"/>
                    <a:pt x="160" y="341"/>
                    <a:pt x="161" y="335"/>
                  </a:cubicBezTo>
                  <a:cubicBezTo>
                    <a:pt x="175" y="336"/>
                    <a:pt x="196" y="337"/>
                    <a:pt x="203" y="328"/>
                  </a:cubicBezTo>
                  <a:cubicBezTo>
                    <a:pt x="208" y="322"/>
                    <a:pt x="206" y="317"/>
                    <a:pt x="202" y="313"/>
                  </a:cubicBezTo>
                  <a:cubicBezTo>
                    <a:pt x="208" y="309"/>
                    <a:pt x="211" y="304"/>
                    <a:pt x="206" y="295"/>
                  </a:cubicBezTo>
                  <a:cubicBezTo>
                    <a:pt x="209" y="290"/>
                    <a:pt x="207" y="284"/>
                    <a:pt x="202" y="279"/>
                  </a:cubicBezTo>
                  <a:cubicBezTo>
                    <a:pt x="203" y="277"/>
                    <a:pt x="204" y="276"/>
                    <a:pt x="205" y="274"/>
                  </a:cubicBezTo>
                  <a:cubicBezTo>
                    <a:pt x="208" y="268"/>
                    <a:pt x="206" y="260"/>
                    <a:pt x="207" y="253"/>
                  </a:cubicBezTo>
                  <a:cubicBezTo>
                    <a:pt x="210" y="242"/>
                    <a:pt x="217" y="237"/>
                    <a:pt x="223" y="228"/>
                  </a:cubicBezTo>
                  <a:cubicBezTo>
                    <a:pt x="231" y="216"/>
                    <a:pt x="243" y="203"/>
                    <a:pt x="250" y="190"/>
                  </a:cubicBezTo>
                  <a:cubicBezTo>
                    <a:pt x="272" y="145"/>
                    <a:pt x="263" y="82"/>
                    <a:pt x="228" y="47"/>
                  </a:cubicBezTo>
                  <a:cubicBezTo>
                    <a:pt x="185" y="4"/>
                    <a:pt x="121" y="0"/>
                    <a:pt x="70" y="32"/>
                  </a:cubicBezTo>
                  <a:close/>
                  <a:moveTo>
                    <a:pt x="129" y="122"/>
                  </a:moveTo>
                  <a:cubicBezTo>
                    <a:pt x="130" y="114"/>
                    <a:pt x="134" y="110"/>
                    <a:pt x="141" y="109"/>
                  </a:cubicBezTo>
                  <a:cubicBezTo>
                    <a:pt x="146" y="113"/>
                    <a:pt x="148" y="118"/>
                    <a:pt x="146" y="124"/>
                  </a:cubicBezTo>
                  <a:cubicBezTo>
                    <a:pt x="146" y="131"/>
                    <a:pt x="143" y="137"/>
                    <a:pt x="138" y="142"/>
                  </a:cubicBezTo>
                  <a:cubicBezTo>
                    <a:pt x="132" y="136"/>
                    <a:pt x="128" y="129"/>
                    <a:pt x="129" y="122"/>
                  </a:cubicBezTo>
                  <a:close/>
                  <a:moveTo>
                    <a:pt x="137" y="154"/>
                  </a:moveTo>
                  <a:cubicBezTo>
                    <a:pt x="144" y="159"/>
                    <a:pt x="152" y="163"/>
                    <a:pt x="158" y="165"/>
                  </a:cubicBezTo>
                  <a:cubicBezTo>
                    <a:pt x="148" y="200"/>
                    <a:pt x="151" y="241"/>
                    <a:pt x="153" y="275"/>
                  </a:cubicBezTo>
                  <a:cubicBezTo>
                    <a:pt x="149" y="275"/>
                    <a:pt x="144" y="275"/>
                    <a:pt x="141" y="275"/>
                  </a:cubicBezTo>
                  <a:cubicBezTo>
                    <a:pt x="136" y="275"/>
                    <a:pt x="130" y="275"/>
                    <a:pt x="124" y="275"/>
                  </a:cubicBezTo>
                  <a:cubicBezTo>
                    <a:pt x="124" y="260"/>
                    <a:pt x="125" y="203"/>
                    <a:pt x="116" y="164"/>
                  </a:cubicBezTo>
                  <a:cubicBezTo>
                    <a:pt x="124" y="161"/>
                    <a:pt x="132" y="158"/>
                    <a:pt x="137" y="154"/>
                  </a:cubicBezTo>
                  <a:close/>
                  <a:moveTo>
                    <a:pt x="141" y="287"/>
                  </a:moveTo>
                  <a:cubicBezTo>
                    <a:pt x="155" y="287"/>
                    <a:pt x="170" y="286"/>
                    <a:pt x="185" y="285"/>
                  </a:cubicBezTo>
                  <a:cubicBezTo>
                    <a:pt x="188" y="285"/>
                    <a:pt x="191" y="284"/>
                    <a:pt x="194" y="284"/>
                  </a:cubicBezTo>
                  <a:cubicBezTo>
                    <a:pt x="203" y="293"/>
                    <a:pt x="177" y="294"/>
                    <a:pt x="171" y="295"/>
                  </a:cubicBezTo>
                  <a:cubicBezTo>
                    <a:pt x="161" y="295"/>
                    <a:pt x="151" y="295"/>
                    <a:pt x="142" y="295"/>
                  </a:cubicBezTo>
                  <a:cubicBezTo>
                    <a:pt x="133" y="294"/>
                    <a:pt x="123" y="294"/>
                    <a:pt x="115" y="293"/>
                  </a:cubicBezTo>
                  <a:cubicBezTo>
                    <a:pt x="108" y="293"/>
                    <a:pt x="76" y="289"/>
                    <a:pt x="87" y="282"/>
                  </a:cubicBezTo>
                  <a:cubicBezTo>
                    <a:pt x="88" y="283"/>
                    <a:pt x="89" y="283"/>
                    <a:pt x="91" y="283"/>
                  </a:cubicBezTo>
                  <a:cubicBezTo>
                    <a:pt x="107" y="286"/>
                    <a:pt x="125" y="287"/>
                    <a:pt x="141" y="287"/>
                  </a:cubicBezTo>
                  <a:close/>
                  <a:moveTo>
                    <a:pt x="192" y="308"/>
                  </a:moveTo>
                  <a:cubicBezTo>
                    <a:pt x="188" y="308"/>
                    <a:pt x="185" y="309"/>
                    <a:pt x="181" y="309"/>
                  </a:cubicBezTo>
                  <a:cubicBezTo>
                    <a:pt x="177" y="310"/>
                    <a:pt x="172" y="310"/>
                    <a:pt x="168" y="310"/>
                  </a:cubicBezTo>
                  <a:cubicBezTo>
                    <a:pt x="158" y="310"/>
                    <a:pt x="148" y="310"/>
                    <a:pt x="138" y="310"/>
                  </a:cubicBezTo>
                  <a:cubicBezTo>
                    <a:pt x="129" y="310"/>
                    <a:pt x="121" y="310"/>
                    <a:pt x="113" y="309"/>
                  </a:cubicBezTo>
                  <a:cubicBezTo>
                    <a:pt x="111" y="309"/>
                    <a:pt x="80" y="308"/>
                    <a:pt x="84" y="299"/>
                  </a:cubicBezTo>
                  <a:cubicBezTo>
                    <a:pt x="97" y="305"/>
                    <a:pt x="121" y="303"/>
                    <a:pt x="132" y="303"/>
                  </a:cubicBezTo>
                  <a:cubicBezTo>
                    <a:pt x="151" y="304"/>
                    <a:pt x="176" y="308"/>
                    <a:pt x="195" y="301"/>
                  </a:cubicBezTo>
                  <a:cubicBezTo>
                    <a:pt x="194" y="304"/>
                    <a:pt x="193" y="306"/>
                    <a:pt x="192" y="308"/>
                  </a:cubicBezTo>
                  <a:close/>
                  <a:moveTo>
                    <a:pt x="148" y="343"/>
                  </a:moveTo>
                  <a:cubicBezTo>
                    <a:pt x="145" y="344"/>
                    <a:pt x="140" y="344"/>
                    <a:pt x="136" y="344"/>
                  </a:cubicBezTo>
                  <a:cubicBezTo>
                    <a:pt x="135" y="344"/>
                    <a:pt x="133" y="344"/>
                    <a:pt x="131" y="344"/>
                  </a:cubicBezTo>
                  <a:cubicBezTo>
                    <a:pt x="130" y="343"/>
                    <a:pt x="131" y="344"/>
                    <a:pt x="130" y="342"/>
                  </a:cubicBezTo>
                  <a:cubicBezTo>
                    <a:pt x="129" y="341"/>
                    <a:pt x="129" y="339"/>
                    <a:pt x="129" y="336"/>
                  </a:cubicBezTo>
                  <a:cubicBezTo>
                    <a:pt x="139" y="336"/>
                    <a:pt x="148" y="335"/>
                    <a:pt x="152" y="335"/>
                  </a:cubicBezTo>
                  <a:cubicBezTo>
                    <a:pt x="151" y="338"/>
                    <a:pt x="150" y="342"/>
                    <a:pt x="148" y="343"/>
                  </a:cubicBezTo>
                  <a:close/>
                  <a:moveTo>
                    <a:pt x="192" y="317"/>
                  </a:moveTo>
                  <a:cubicBezTo>
                    <a:pt x="189" y="323"/>
                    <a:pt x="184" y="326"/>
                    <a:pt x="178" y="325"/>
                  </a:cubicBezTo>
                  <a:cubicBezTo>
                    <a:pt x="173" y="325"/>
                    <a:pt x="169" y="325"/>
                    <a:pt x="164" y="326"/>
                  </a:cubicBezTo>
                  <a:cubicBezTo>
                    <a:pt x="156" y="326"/>
                    <a:pt x="148" y="326"/>
                    <a:pt x="141" y="327"/>
                  </a:cubicBezTo>
                  <a:cubicBezTo>
                    <a:pt x="134" y="327"/>
                    <a:pt x="80" y="329"/>
                    <a:pt x="89" y="317"/>
                  </a:cubicBezTo>
                  <a:cubicBezTo>
                    <a:pt x="90" y="316"/>
                    <a:pt x="90" y="316"/>
                    <a:pt x="90" y="316"/>
                  </a:cubicBezTo>
                  <a:cubicBezTo>
                    <a:pt x="106" y="320"/>
                    <a:pt x="130" y="319"/>
                    <a:pt x="138" y="319"/>
                  </a:cubicBezTo>
                  <a:cubicBezTo>
                    <a:pt x="145" y="319"/>
                    <a:pt x="173" y="321"/>
                    <a:pt x="192" y="317"/>
                  </a:cubicBezTo>
                  <a:cubicBezTo>
                    <a:pt x="192" y="317"/>
                    <a:pt x="192" y="317"/>
                    <a:pt x="192" y="317"/>
                  </a:cubicBezTo>
                  <a:close/>
                  <a:moveTo>
                    <a:pt x="246" y="158"/>
                  </a:moveTo>
                  <a:cubicBezTo>
                    <a:pt x="243" y="174"/>
                    <a:pt x="240" y="184"/>
                    <a:pt x="229" y="198"/>
                  </a:cubicBezTo>
                  <a:cubicBezTo>
                    <a:pt x="221" y="209"/>
                    <a:pt x="212" y="220"/>
                    <a:pt x="205" y="232"/>
                  </a:cubicBezTo>
                  <a:cubicBezTo>
                    <a:pt x="201" y="237"/>
                    <a:pt x="198" y="243"/>
                    <a:pt x="196" y="250"/>
                  </a:cubicBezTo>
                  <a:cubicBezTo>
                    <a:pt x="194" y="259"/>
                    <a:pt x="197" y="268"/>
                    <a:pt x="185" y="273"/>
                  </a:cubicBezTo>
                  <a:cubicBezTo>
                    <a:pt x="179" y="275"/>
                    <a:pt x="170" y="276"/>
                    <a:pt x="162" y="276"/>
                  </a:cubicBezTo>
                  <a:cubicBezTo>
                    <a:pt x="160" y="241"/>
                    <a:pt x="158" y="201"/>
                    <a:pt x="168" y="167"/>
                  </a:cubicBezTo>
                  <a:cubicBezTo>
                    <a:pt x="185" y="169"/>
                    <a:pt x="210" y="161"/>
                    <a:pt x="206" y="141"/>
                  </a:cubicBezTo>
                  <a:cubicBezTo>
                    <a:pt x="199" y="112"/>
                    <a:pt x="172" y="132"/>
                    <a:pt x="165" y="149"/>
                  </a:cubicBezTo>
                  <a:cubicBezTo>
                    <a:pt x="163" y="151"/>
                    <a:pt x="162" y="154"/>
                    <a:pt x="161" y="156"/>
                  </a:cubicBezTo>
                  <a:cubicBezTo>
                    <a:pt x="158" y="155"/>
                    <a:pt x="154" y="154"/>
                    <a:pt x="152" y="152"/>
                  </a:cubicBezTo>
                  <a:cubicBezTo>
                    <a:pt x="150" y="151"/>
                    <a:pt x="147" y="150"/>
                    <a:pt x="145" y="148"/>
                  </a:cubicBezTo>
                  <a:cubicBezTo>
                    <a:pt x="158" y="136"/>
                    <a:pt x="163" y="121"/>
                    <a:pt x="150" y="106"/>
                  </a:cubicBezTo>
                  <a:cubicBezTo>
                    <a:pt x="139" y="93"/>
                    <a:pt x="123" y="102"/>
                    <a:pt x="120" y="117"/>
                  </a:cubicBezTo>
                  <a:cubicBezTo>
                    <a:pt x="118" y="128"/>
                    <a:pt x="123" y="139"/>
                    <a:pt x="131" y="148"/>
                  </a:cubicBezTo>
                  <a:cubicBezTo>
                    <a:pt x="126" y="151"/>
                    <a:pt x="120" y="154"/>
                    <a:pt x="114" y="155"/>
                  </a:cubicBezTo>
                  <a:cubicBezTo>
                    <a:pt x="107" y="132"/>
                    <a:pt x="96" y="118"/>
                    <a:pt x="77" y="127"/>
                  </a:cubicBezTo>
                  <a:cubicBezTo>
                    <a:pt x="66" y="133"/>
                    <a:pt x="67" y="149"/>
                    <a:pt x="74" y="157"/>
                  </a:cubicBezTo>
                  <a:cubicBezTo>
                    <a:pt x="83" y="166"/>
                    <a:pt x="95" y="168"/>
                    <a:pt x="108" y="166"/>
                  </a:cubicBezTo>
                  <a:cubicBezTo>
                    <a:pt x="111" y="182"/>
                    <a:pt x="111" y="199"/>
                    <a:pt x="112" y="215"/>
                  </a:cubicBezTo>
                  <a:cubicBezTo>
                    <a:pt x="113" y="235"/>
                    <a:pt x="114" y="255"/>
                    <a:pt x="115" y="274"/>
                  </a:cubicBezTo>
                  <a:cubicBezTo>
                    <a:pt x="109" y="274"/>
                    <a:pt x="104" y="273"/>
                    <a:pt x="99" y="272"/>
                  </a:cubicBezTo>
                  <a:cubicBezTo>
                    <a:pt x="90" y="270"/>
                    <a:pt x="88" y="270"/>
                    <a:pt x="85" y="261"/>
                  </a:cubicBezTo>
                  <a:cubicBezTo>
                    <a:pt x="83" y="255"/>
                    <a:pt x="83" y="249"/>
                    <a:pt x="80" y="243"/>
                  </a:cubicBezTo>
                  <a:cubicBezTo>
                    <a:pt x="73" y="229"/>
                    <a:pt x="58" y="219"/>
                    <a:pt x="49" y="205"/>
                  </a:cubicBezTo>
                  <a:cubicBezTo>
                    <a:pt x="39" y="190"/>
                    <a:pt x="30" y="172"/>
                    <a:pt x="26" y="155"/>
                  </a:cubicBezTo>
                  <a:cubicBezTo>
                    <a:pt x="20" y="127"/>
                    <a:pt x="29" y="98"/>
                    <a:pt x="44" y="75"/>
                  </a:cubicBezTo>
                  <a:cubicBezTo>
                    <a:pt x="66" y="42"/>
                    <a:pt x="99" y="26"/>
                    <a:pt x="138" y="23"/>
                  </a:cubicBezTo>
                  <a:cubicBezTo>
                    <a:pt x="174" y="20"/>
                    <a:pt x="210" y="39"/>
                    <a:pt x="230" y="69"/>
                  </a:cubicBezTo>
                  <a:cubicBezTo>
                    <a:pt x="248" y="95"/>
                    <a:pt x="253" y="127"/>
                    <a:pt x="246" y="158"/>
                  </a:cubicBezTo>
                  <a:close/>
                  <a:moveTo>
                    <a:pt x="170" y="158"/>
                  </a:moveTo>
                  <a:cubicBezTo>
                    <a:pt x="171" y="158"/>
                    <a:pt x="171" y="157"/>
                    <a:pt x="171" y="157"/>
                  </a:cubicBezTo>
                  <a:cubicBezTo>
                    <a:pt x="173" y="150"/>
                    <a:pt x="177" y="144"/>
                    <a:pt x="181" y="139"/>
                  </a:cubicBezTo>
                  <a:cubicBezTo>
                    <a:pt x="197" y="134"/>
                    <a:pt x="200" y="139"/>
                    <a:pt x="190" y="154"/>
                  </a:cubicBezTo>
                  <a:cubicBezTo>
                    <a:pt x="186" y="159"/>
                    <a:pt x="178" y="160"/>
                    <a:pt x="170" y="158"/>
                  </a:cubicBezTo>
                  <a:close/>
                  <a:moveTo>
                    <a:pt x="105" y="157"/>
                  </a:moveTo>
                  <a:cubicBezTo>
                    <a:pt x="103" y="157"/>
                    <a:pt x="100" y="157"/>
                    <a:pt x="98" y="157"/>
                  </a:cubicBezTo>
                  <a:cubicBezTo>
                    <a:pt x="92" y="157"/>
                    <a:pt x="71" y="150"/>
                    <a:pt x="78" y="139"/>
                  </a:cubicBezTo>
                  <a:cubicBezTo>
                    <a:pt x="87" y="123"/>
                    <a:pt x="102" y="147"/>
                    <a:pt x="104" y="154"/>
                  </a:cubicBezTo>
                  <a:cubicBezTo>
                    <a:pt x="105" y="155"/>
                    <a:pt x="105" y="156"/>
                    <a:pt x="105"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
            <p:cNvSpPr/>
            <p:nvPr/>
          </p:nvSpPr>
          <p:spPr bwMode="auto">
            <a:xfrm>
              <a:off x="2701" y="1901"/>
              <a:ext cx="316" cy="211"/>
            </a:xfrm>
            <a:custGeom>
              <a:avLst/>
              <a:gdLst>
                <a:gd name="T0" fmla="*/ 44 w 57"/>
                <a:gd name="T1" fmla="*/ 3 h 38"/>
                <a:gd name="T2" fmla="*/ 6 w 57"/>
                <a:gd name="T3" fmla="*/ 23 h 38"/>
                <a:gd name="T4" fmla="*/ 12 w 57"/>
                <a:gd name="T5" fmla="*/ 33 h 38"/>
                <a:gd name="T6" fmla="*/ 50 w 57"/>
                <a:gd name="T7" fmla="*/ 14 h 38"/>
                <a:gd name="T8" fmla="*/ 44 w 57"/>
                <a:gd name="T9" fmla="*/ 3 h 38"/>
              </a:gdLst>
              <a:ahLst/>
              <a:cxnLst>
                <a:cxn ang="0">
                  <a:pos x="T0" y="T1"/>
                </a:cxn>
                <a:cxn ang="0">
                  <a:pos x="T2" y="T3"/>
                </a:cxn>
                <a:cxn ang="0">
                  <a:pos x="T4" y="T5"/>
                </a:cxn>
                <a:cxn ang="0">
                  <a:pos x="T6" y="T7"/>
                </a:cxn>
                <a:cxn ang="0">
                  <a:pos x="T8" y="T9"/>
                </a:cxn>
              </a:cxnLst>
              <a:rect l="0" t="0" r="r" b="b"/>
              <a:pathLst>
                <a:path w="57" h="38">
                  <a:moveTo>
                    <a:pt x="44" y="3"/>
                  </a:moveTo>
                  <a:cubicBezTo>
                    <a:pt x="31" y="9"/>
                    <a:pt x="17" y="15"/>
                    <a:pt x="6" y="23"/>
                  </a:cubicBezTo>
                  <a:cubicBezTo>
                    <a:pt x="0" y="27"/>
                    <a:pt x="6" y="38"/>
                    <a:pt x="12" y="33"/>
                  </a:cubicBezTo>
                  <a:cubicBezTo>
                    <a:pt x="23" y="25"/>
                    <a:pt x="37" y="20"/>
                    <a:pt x="50" y="14"/>
                  </a:cubicBezTo>
                  <a:cubicBezTo>
                    <a:pt x="57" y="10"/>
                    <a:pt x="51" y="0"/>
                    <a:pt x="4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
            <p:cNvSpPr/>
            <p:nvPr/>
          </p:nvSpPr>
          <p:spPr bwMode="auto">
            <a:xfrm>
              <a:off x="2385" y="1491"/>
              <a:ext cx="222" cy="305"/>
            </a:xfrm>
            <a:custGeom>
              <a:avLst/>
              <a:gdLst>
                <a:gd name="T0" fmla="*/ 14 w 40"/>
                <a:gd name="T1" fmla="*/ 49 h 55"/>
                <a:gd name="T2" fmla="*/ 36 w 40"/>
                <a:gd name="T3" fmla="*/ 13 h 55"/>
                <a:gd name="T4" fmla="*/ 26 w 40"/>
                <a:gd name="T5" fmla="*/ 7 h 55"/>
                <a:gd name="T6" fmla="*/ 5 w 40"/>
                <a:gd name="T7" fmla="*/ 41 h 55"/>
                <a:gd name="T8" fmla="*/ 14 w 40"/>
                <a:gd name="T9" fmla="*/ 49 h 55"/>
              </a:gdLst>
              <a:ahLst/>
              <a:cxnLst>
                <a:cxn ang="0">
                  <a:pos x="T0" y="T1"/>
                </a:cxn>
                <a:cxn ang="0">
                  <a:pos x="T2" y="T3"/>
                </a:cxn>
                <a:cxn ang="0">
                  <a:pos x="T4" y="T5"/>
                </a:cxn>
                <a:cxn ang="0">
                  <a:pos x="T6" y="T7"/>
                </a:cxn>
                <a:cxn ang="0">
                  <a:pos x="T8" y="T9"/>
                </a:cxn>
              </a:cxnLst>
              <a:rect l="0" t="0" r="r" b="b"/>
              <a:pathLst>
                <a:path w="40" h="55">
                  <a:moveTo>
                    <a:pt x="14" y="49"/>
                  </a:moveTo>
                  <a:cubicBezTo>
                    <a:pt x="22" y="38"/>
                    <a:pt x="29" y="25"/>
                    <a:pt x="36" y="13"/>
                  </a:cubicBezTo>
                  <a:cubicBezTo>
                    <a:pt x="40" y="6"/>
                    <a:pt x="30" y="0"/>
                    <a:pt x="26" y="7"/>
                  </a:cubicBezTo>
                  <a:cubicBezTo>
                    <a:pt x="19" y="18"/>
                    <a:pt x="13" y="30"/>
                    <a:pt x="5" y="41"/>
                  </a:cubicBezTo>
                  <a:cubicBezTo>
                    <a:pt x="0" y="47"/>
                    <a:pt x="9" y="55"/>
                    <a:pt x="1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
            <p:cNvSpPr/>
            <p:nvPr/>
          </p:nvSpPr>
          <p:spPr bwMode="auto">
            <a:xfrm>
              <a:off x="1969" y="1358"/>
              <a:ext cx="77" cy="310"/>
            </a:xfrm>
            <a:custGeom>
              <a:avLst/>
              <a:gdLst>
                <a:gd name="T0" fmla="*/ 13 w 14"/>
                <a:gd name="T1" fmla="*/ 48 h 56"/>
                <a:gd name="T2" fmla="*/ 14 w 14"/>
                <a:gd name="T3" fmla="*/ 8 h 56"/>
                <a:gd name="T4" fmla="*/ 2 w 14"/>
                <a:gd name="T5" fmla="*/ 8 h 56"/>
                <a:gd name="T6" fmla="*/ 1 w 14"/>
                <a:gd name="T7" fmla="*/ 48 h 56"/>
                <a:gd name="T8" fmla="*/ 13 w 14"/>
                <a:gd name="T9" fmla="*/ 48 h 56"/>
              </a:gdLst>
              <a:ahLst/>
              <a:cxnLst>
                <a:cxn ang="0">
                  <a:pos x="T0" y="T1"/>
                </a:cxn>
                <a:cxn ang="0">
                  <a:pos x="T2" y="T3"/>
                </a:cxn>
                <a:cxn ang="0">
                  <a:pos x="T4" y="T5"/>
                </a:cxn>
                <a:cxn ang="0">
                  <a:pos x="T6" y="T7"/>
                </a:cxn>
                <a:cxn ang="0">
                  <a:pos x="T8" y="T9"/>
                </a:cxn>
              </a:cxnLst>
              <a:rect l="0" t="0" r="r" b="b"/>
              <a:pathLst>
                <a:path w="14" h="56">
                  <a:moveTo>
                    <a:pt x="13" y="48"/>
                  </a:moveTo>
                  <a:cubicBezTo>
                    <a:pt x="14" y="35"/>
                    <a:pt x="14" y="21"/>
                    <a:pt x="14" y="8"/>
                  </a:cubicBezTo>
                  <a:cubicBezTo>
                    <a:pt x="14" y="0"/>
                    <a:pt x="2" y="0"/>
                    <a:pt x="2" y="8"/>
                  </a:cubicBezTo>
                  <a:cubicBezTo>
                    <a:pt x="2" y="21"/>
                    <a:pt x="2" y="35"/>
                    <a:pt x="1" y="48"/>
                  </a:cubicBezTo>
                  <a:cubicBezTo>
                    <a:pt x="0" y="56"/>
                    <a:pt x="12" y="56"/>
                    <a:pt x="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5"/>
            <p:cNvSpPr/>
            <p:nvPr/>
          </p:nvSpPr>
          <p:spPr bwMode="auto">
            <a:xfrm>
              <a:off x="1425" y="1480"/>
              <a:ext cx="228" cy="316"/>
            </a:xfrm>
            <a:custGeom>
              <a:avLst/>
              <a:gdLst>
                <a:gd name="T0" fmla="*/ 26 w 41"/>
                <a:gd name="T1" fmla="*/ 51 h 57"/>
                <a:gd name="T2" fmla="*/ 36 w 41"/>
                <a:gd name="T3" fmla="*/ 45 h 57"/>
                <a:gd name="T4" fmla="*/ 14 w 41"/>
                <a:gd name="T5" fmla="*/ 7 h 57"/>
                <a:gd name="T6" fmla="*/ 2 w 41"/>
                <a:gd name="T7" fmla="*/ 10 h 57"/>
                <a:gd name="T8" fmla="*/ 26 w 41"/>
                <a:gd name="T9" fmla="*/ 51 h 57"/>
              </a:gdLst>
              <a:ahLst/>
              <a:cxnLst>
                <a:cxn ang="0">
                  <a:pos x="T0" y="T1"/>
                </a:cxn>
                <a:cxn ang="0">
                  <a:pos x="T2" y="T3"/>
                </a:cxn>
                <a:cxn ang="0">
                  <a:pos x="T4" y="T5"/>
                </a:cxn>
                <a:cxn ang="0">
                  <a:pos x="T6" y="T7"/>
                </a:cxn>
                <a:cxn ang="0">
                  <a:pos x="T8" y="T9"/>
                </a:cxn>
              </a:cxnLst>
              <a:rect l="0" t="0" r="r" b="b"/>
              <a:pathLst>
                <a:path w="41" h="57">
                  <a:moveTo>
                    <a:pt x="26" y="51"/>
                  </a:moveTo>
                  <a:cubicBezTo>
                    <a:pt x="30" y="57"/>
                    <a:pt x="41" y="51"/>
                    <a:pt x="36" y="45"/>
                  </a:cubicBezTo>
                  <a:cubicBezTo>
                    <a:pt x="28" y="33"/>
                    <a:pt x="19" y="21"/>
                    <a:pt x="14" y="7"/>
                  </a:cubicBezTo>
                  <a:cubicBezTo>
                    <a:pt x="11" y="0"/>
                    <a:pt x="0" y="3"/>
                    <a:pt x="2" y="10"/>
                  </a:cubicBezTo>
                  <a:cubicBezTo>
                    <a:pt x="8" y="25"/>
                    <a:pt x="17" y="38"/>
                    <a:pt x="2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6"/>
            <p:cNvSpPr/>
            <p:nvPr/>
          </p:nvSpPr>
          <p:spPr bwMode="auto">
            <a:xfrm>
              <a:off x="1026" y="1890"/>
              <a:ext cx="305" cy="216"/>
            </a:xfrm>
            <a:custGeom>
              <a:avLst/>
              <a:gdLst>
                <a:gd name="T0" fmla="*/ 48 w 55"/>
                <a:gd name="T1" fmla="*/ 24 h 39"/>
                <a:gd name="T2" fmla="*/ 10 w 55"/>
                <a:gd name="T3" fmla="*/ 3 h 39"/>
                <a:gd name="T4" fmla="*/ 7 w 55"/>
                <a:gd name="T5" fmla="*/ 14 h 39"/>
                <a:gd name="T6" fmla="*/ 42 w 55"/>
                <a:gd name="T7" fmla="*/ 34 h 39"/>
                <a:gd name="T8" fmla="*/ 48 w 55"/>
                <a:gd name="T9" fmla="*/ 24 h 39"/>
              </a:gdLst>
              <a:ahLst/>
              <a:cxnLst>
                <a:cxn ang="0">
                  <a:pos x="T0" y="T1"/>
                </a:cxn>
                <a:cxn ang="0">
                  <a:pos x="T2" y="T3"/>
                </a:cxn>
                <a:cxn ang="0">
                  <a:pos x="T4" y="T5"/>
                </a:cxn>
                <a:cxn ang="0">
                  <a:pos x="T6" y="T7"/>
                </a:cxn>
                <a:cxn ang="0">
                  <a:pos x="T8" y="T9"/>
                </a:cxn>
              </a:cxnLst>
              <a:rect l="0" t="0" r="r" b="b"/>
              <a:pathLst>
                <a:path w="55" h="39">
                  <a:moveTo>
                    <a:pt x="48" y="24"/>
                  </a:moveTo>
                  <a:cubicBezTo>
                    <a:pt x="37" y="15"/>
                    <a:pt x="24" y="8"/>
                    <a:pt x="10" y="3"/>
                  </a:cubicBezTo>
                  <a:cubicBezTo>
                    <a:pt x="3" y="0"/>
                    <a:pt x="0" y="11"/>
                    <a:pt x="7" y="14"/>
                  </a:cubicBezTo>
                  <a:cubicBezTo>
                    <a:pt x="20" y="19"/>
                    <a:pt x="31" y="26"/>
                    <a:pt x="42" y="34"/>
                  </a:cubicBezTo>
                  <a:cubicBezTo>
                    <a:pt x="49" y="39"/>
                    <a:pt x="55"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
            <p:cNvSpPr/>
            <p:nvPr/>
          </p:nvSpPr>
          <p:spPr bwMode="auto">
            <a:xfrm>
              <a:off x="1475" y="1962"/>
              <a:ext cx="366" cy="427"/>
            </a:xfrm>
            <a:custGeom>
              <a:avLst/>
              <a:gdLst>
                <a:gd name="T0" fmla="*/ 58 w 66"/>
                <a:gd name="T1" fmla="*/ 2 h 77"/>
                <a:gd name="T2" fmla="*/ 1 w 66"/>
                <a:gd name="T3" fmla="*/ 69 h 77"/>
                <a:gd name="T4" fmla="*/ 10 w 66"/>
                <a:gd name="T5" fmla="*/ 71 h 77"/>
                <a:gd name="T6" fmla="*/ 61 w 66"/>
                <a:gd name="T7" fmla="*/ 10 h 77"/>
                <a:gd name="T8" fmla="*/ 58 w 66"/>
                <a:gd name="T9" fmla="*/ 2 h 77"/>
              </a:gdLst>
              <a:ahLst/>
              <a:cxnLst>
                <a:cxn ang="0">
                  <a:pos x="T0" y="T1"/>
                </a:cxn>
                <a:cxn ang="0">
                  <a:pos x="T2" y="T3"/>
                </a:cxn>
                <a:cxn ang="0">
                  <a:pos x="T4" y="T5"/>
                </a:cxn>
                <a:cxn ang="0">
                  <a:pos x="T6" y="T7"/>
                </a:cxn>
                <a:cxn ang="0">
                  <a:pos x="T8" y="T9"/>
                </a:cxn>
              </a:cxnLst>
              <a:rect l="0" t="0" r="r" b="b"/>
              <a:pathLst>
                <a:path w="66" h="77">
                  <a:moveTo>
                    <a:pt x="58" y="2"/>
                  </a:moveTo>
                  <a:cubicBezTo>
                    <a:pt x="30" y="10"/>
                    <a:pt x="5" y="40"/>
                    <a:pt x="1" y="69"/>
                  </a:cubicBezTo>
                  <a:cubicBezTo>
                    <a:pt x="0" y="74"/>
                    <a:pt x="9" y="77"/>
                    <a:pt x="10" y="71"/>
                  </a:cubicBezTo>
                  <a:cubicBezTo>
                    <a:pt x="13" y="45"/>
                    <a:pt x="36" y="18"/>
                    <a:pt x="61" y="10"/>
                  </a:cubicBezTo>
                  <a:cubicBezTo>
                    <a:pt x="66" y="9"/>
                    <a:pt x="64" y="0"/>
                    <a:pt x="5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8"/>
            <p:cNvSpPr/>
            <p:nvPr/>
          </p:nvSpPr>
          <p:spPr bwMode="auto">
            <a:xfrm>
              <a:off x="1691" y="2051"/>
              <a:ext cx="183" cy="144"/>
            </a:xfrm>
            <a:custGeom>
              <a:avLst/>
              <a:gdLst>
                <a:gd name="T0" fmla="*/ 25 w 33"/>
                <a:gd name="T1" fmla="*/ 1 h 26"/>
                <a:gd name="T2" fmla="*/ 3 w 33"/>
                <a:gd name="T3" fmla="*/ 15 h 26"/>
                <a:gd name="T4" fmla="*/ 9 w 33"/>
                <a:gd name="T5" fmla="*/ 21 h 26"/>
                <a:gd name="T6" fmla="*/ 27 w 33"/>
                <a:gd name="T7" fmla="*/ 10 h 26"/>
                <a:gd name="T8" fmla="*/ 25 w 33"/>
                <a:gd name="T9" fmla="*/ 1 h 26"/>
              </a:gdLst>
              <a:ahLst/>
              <a:cxnLst>
                <a:cxn ang="0">
                  <a:pos x="T0" y="T1"/>
                </a:cxn>
                <a:cxn ang="0">
                  <a:pos x="T2" y="T3"/>
                </a:cxn>
                <a:cxn ang="0">
                  <a:pos x="T4" y="T5"/>
                </a:cxn>
                <a:cxn ang="0">
                  <a:pos x="T6" y="T7"/>
                </a:cxn>
                <a:cxn ang="0">
                  <a:pos x="T8" y="T9"/>
                </a:cxn>
              </a:cxnLst>
              <a:rect l="0" t="0" r="r" b="b"/>
              <a:pathLst>
                <a:path w="33" h="26">
                  <a:moveTo>
                    <a:pt x="25" y="1"/>
                  </a:moveTo>
                  <a:cubicBezTo>
                    <a:pt x="16" y="2"/>
                    <a:pt x="8" y="8"/>
                    <a:pt x="3" y="15"/>
                  </a:cubicBezTo>
                  <a:cubicBezTo>
                    <a:pt x="0" y="20"/>
                    <a:pt x="6" y="26"/>
                    <a:pt x="9" y="21"/>
                  </a:cubicBezTo>
                  <a:cubicBezTo>
                    <a:pt x="14" y="16"/>
                    <a:pt x="20" y="11"/>
                    <a:pt x="27" y="10"/>
                  </a:cubicBezTo>
                  <a:cubicBezTo>
                    <a:pt x="33" y="9"/>
                    <a:pt x="31"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58" name="图片 57"/>
          <p:cNvPicPr>
            <a:picLocks noChangeAspect="1"/>
          </p:cNvPicPr>
          <p:nvPr/>
        </p:nvPicPr>
        <p:blipFill>
          <a:blip r:embed="rId6"/>
          <a:stretch>
            <a:fillRect/>
          </a:stretch>
        </p:blipFill>
        <p:spPr>
          <a:xfrm>
            <a:off x="4170520" y="4518313"/>
            <a:ext cx="3479800" cy="1985326"/>
          </a:xfrm>
          <a:prstGeom prst="rect">
            <a:avLst/>
          </a:prstGeom>
        </p:spPr>
      </p:pic>
      <p:grpSp>
        <p:nvGrpSpPr>
          <p:cNvPr id="61" name="组合 60"/>
          <p:cNvGrpSpPr/>
          <p:nvPr/>
        </p:nvGrpSpPr>
        <p:grpSpPr>
          <a:xfrm>
            <a:off x="8367225" y="3885715"/>
            <a:ext cx="3287137" cy="2608753"/>
            <a:chOff x="4618399" y="-545612"/>
            <a:chExt cx="3287137" cy="2608753"/>
          </a:xfrm>
        </p:grpSpPr>
        <p:sp>
          <p:nvSpPr>
            <p:cNvPr id="62"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文本框 62"/>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标题文字添加</a:t>
              </a:r>
              <a:endParaRPr lang="zh-CN" altLang="en-US" sz="3200" dirty="0">
                <a:latin typeface="隶书" panose="02010509060101010101" pitchFamily="49" charset="-122"/>
                <a:ea typeface="隶书" panose="020105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ppt_w</p:attrName>
                                        </p:attrNameLst>
                                      </p:cBhvr>
                                      <p:tavLst>
                                        <p:tav tm="0">
                                          <p:val>
                                            <p:fltVal val="0"/>
                                          </p:val>
                                        </p:tav>
                                        <p:tav tm="100000">
                                          <p:val>
                                            <p:strVal val="#ppt_w"/>
                                          </p:val>
                                        </p:tav>
                                      </p:tavLst>
                                    </p:anim>
                                    <p:anim calcmode="lin" valueType="num">
                                      <p:cBhvr>
                                        <p:cTn id="37" dur="500" fill="hold"/>
                                        <p:tgtEl>
                                          <p:spTgt spid="37"/>
                                        </p:tgtEl>
                                        <p:attrNameLst>
                                          <p:attrName>ppt_h</p:attrName>
                                        </p:attrNameLst>
                                      </p:cBhvr>
                                      <p:tavLst>
                                        <p:tav tm="0">
                                          <p:val>
                                            <p:fltVal val="0"/>
                                          </p:val>
                                        </p:tav>
                                        <p:tav tm="100000">
                                          <p:val>
                                            <p:strVal val="#ppt_h"/>
                                          </p:val>
                                        </p:tav>
                                      </p:tavLst>
                                    </p:anim>
                                    <p:animEffect transition="in" filter="fade">
                                      <p:cBhvr>
                                        <p:cTn id="38" dur="500"/>
                                        <p:tgtEl>
                                          <p:spTgt spid="37"/>
                                        </p:tgtEl>
                                      </p:cBhvr>
                                    </p:animEffect>
                                  </p:childTnLst>
                                </p:cTn>
                              </p:par>
                              <p:par>
                                <p:cTn id="39" presetID="53" presetClass="entr" presetSubtype="1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par>
                          <p:cTn id="58" fill="hold">
                            <p:stCondLst>
                              <p:cond delay="4500"/>
                            </p:stCondLst>
                            <p:childTnLst>
                              <p:par>
                                <p:cTn id="59" presetID="31" presetClass="entr" presetSubtype="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1000" fill="hold"/>
                                        <p:tgtEl>
                                          <p:spTgt spid="49"/>
                                        </p:tgtEl>
                                        <p:attrNameLst>
                                          <p:attrName>ppt_w</p:attrName>
                                        </p:attrNameLst>
                                      </p:cBhvr>
                                      <p:tavLst>
                                        <p:tav tm="0">
                                          <p:val>
                                            <p:fltVal val="0"/>
                                          </p:val>
                                        </p:tav>
                                        <p:tav tm="100000">
                                          <p:val>
                                            <p:strVal val="#ppt_w"/>
                                          </p:val>
                                        </p:tav>
                                      </p:tavLst>
                                    </p:anim>
                                    <p:anim calcmode="lin" valueType="num">
                                      <p:cBhvr>
                                        <p:cTn id="62" dur="1000" fill="hold"/>
                                        <p:tgtEl>
                                          <p:spTgt spid="49"/>
                                        </p:tgtEl>
                                        <p:attrNameLst>
                                          <p:attrName>ppt_h</p:attrName>
                                        </p:attrNameLst>
                                      </p:cBhvr>
                                      <p:tavLst>
                                        <p:tav tm="0">
                                          <p:val>
                                            <p:fltVal val="0"/>
                                          </p:val>
                                        </p:tav>
                                        <p:tav tm="100000">
                                          <p:val>
                                            <p:strVal val="#ppt_h"/>
                                          </p:val>
                                        </p:tav>
                                      </p:tavLst>
                                    </p:anim>
                                    <p:anim calcmode="lin" valueType="num">
                                      <p:cBhvr>
                                        <p:cTn id="63" dur="1000" fill="hold"/>
                                        <p:tgtEl>
                                          <p:spTgt spid="49"/>
                                        </p:tgtEl>
                                        <p:attrNameLst>
                                          <p:attrName>style.rotation</p:attrName>
                                        </p:attrNameLst>
                                      </p:cBhvr>
                                      <p:tavLst>
                                        <p:tav tm="0">
                                          <p:val>
                                            <p:fltVal val="90"/>
                                          </p:val>
                                        </p:tav>
                                        <p:tav tm="100000">
                                          <p:val>
                                            <p:fltVal val="0"/>
                                          </p:val>
                                        </p:tav>
                                      </p:tavLst>
                                    </p:anim>
                                    <p:animEffect transition="in" filter="fade">
                                      <p:cBhvr>
                                        <p:cTn id="64" dur="1000"/>
                                        <p:tgtEl>
                                          <p:spTgt spid="49"/>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p:cTn id="68" dur="500" fill="hold"/>
                                        <p:tgtEl>
                                          <p:spTgt spid="45"/>
                                        </p:tgtEl>
                                        <p:attrNameLst>
                                          <p:attrName>ppt_w</p:attrName>
                                        </p:attrNameLst>
                                      </p:cBhvr>
                                      <p:tavLst>
                                        <p:tav tm="0">
                                          <p:val>
                                            <p:fltVal val="0"/>
                                          </p:val>
                                        </p:tav>
                                        <p:tav tm="100000">
                                          <p:val>
                                            <p:strVal val="#ppt_w"/>
                                          </p:val>
                                        </p:tav>
                                      </p:tavLst>
                                    </p:anim>
                                    <p:anim calcmode="lin" valueType="num">
                                      <p:cBhvr>
                                        <p:cTn id="69" dur="500" fill="hold"/>
                                        <p:tgtEl>
                                          <p:spTgt spid="45"/>
                                        </p:tgtEl>
                                        <p:attrNameLst>
                                          <p:attrName>ppt_h</p:attrName>
                                        </p:attrNameLst>
                                      </p:cBhvr>
                                      <p:tavLst>
                                        <p:tav tm="0">
                                          <p:val>
                                            <p:fltVal val="0"/>
                                          </p:val>
                                        </p:tav>
                                        <p:tav tm="100000">
                                          <p:val>
                                            <p:strVal val="#ppt_h"/>
                                          </p:val>
                                        </p:tav>
                                      </p:tavLst>
                                    </p:anim>
                                    <p:animEffect transition="in" filter="fade">
                                      <p:cBhvr>
                                        <p:cTn id="70" dur="500"/>
                                        <p:tgtEl>
                                          <p:spTgt spid="45"/>
                                        </p:tgtEl>
                                      </p:cBhvr>
                                    </p:animEffect>
                                  </p:childTnLst>
                                </p:cTn>
                              </p:par>
                            </p:childTnLst>
                          </p:cTn>
                        </p:par>
                        <p:par>
                          <p:cTn id="71" fill="hold">
                            <p:stCondLst>
                              <p:cond delay="6000"/>
                            </p:stCondLst>
                            <p:childTnLst>
                              <p:par>
                                <p:cTn id="72" presetID="42" presetClass="entr" presetSubtype="0" fill="hold"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1000"/>
                                        <p:tgtEl>
                                          <p:spTgt spid="58"/>
                                        </p:tgtEl>
                                      </p:cBhvr>
                                    </p:animEffect>
                                    <p:anim calcmode="lin" valueType="num">
                                      <p:cBhvr>
                                        <p:cTn id="75" dur="1000" fill="hold"/>
                                        <p:tgtEl>
                                          <p:spTgt spid="58"/>
                                        </p:tgtEl>
                                        <p:attrNameLst>
                                          <p:attrName>ppt_x</p:attrName>
                                        </p:attrNameLst>
                                      </p:cBhvr>
                                      <p:tavLst>
                                        <p:tav tm="0">
                                          <p:val>
                                            <p:strVal val="#ppt_x"/>
                                          </p:val>
                                        </p:tav>
                                        <p:tav tm="100000">
                                          <p:val>
                                            <p:strVal val="#ppt_x"/>
                                          </p:val>
                                        </p:tav>
                                      </p:tavLst>
                                    </p:anim>
                                    <p:anim calcmode="lin" valueType="num">
                                      <p:cBhvr>
                                        <p:cTn id="76" dur="1000" fill="hold"/>
                                        <p:tgtEl>
                                          <p:spTgt spid="58"/>
                                        </p:tgtEl>
                                        <p:attrNameLst>
                                          <p:attrName>ppt_y</p:attrName>
                                        </p:attrNameLst>
                                      </p:cBhvr>
                                      <p:tavLst>
                                        <p:tav tm="0">
                                          <p:val>
                                            <p:strVal val="#ppt_y+.1"/>
                                          </p:val>
                                        </p:tav>
                                        <p:tav tm="100000">
                                          <p:val>
                                            <p:strVal val="#ppt_y"/>
                                          </p:val>
                                        </p:tav>
                                      </p:tavLst>
                                    </p:anim>
                                  </p:childTnLst>
                                </p:cTn>
                              </p:par>
                              <p:par>
                                <p:cTn id="77" presetID="53" presetClass="entr" presetSubtype="16"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p:cTn id="79" dur="500" fill="hold"/>
                                        <p:tgtEl>
                                          <p:spTgt spid="61"/>
                                        </p:tgtEl>
                                        <p:attrNameLst>
                                          <p:attrName>ppt_w</p:attrName>
                                        </p:attrNameLst>
                                      </p:cBhvr>
                                      <p:tavLst>
                                        <p:tav tm="0">
                                          <p:val>
                                            <p:fltVal val="0"/>
                                          </p:val>
                                        </p:tav>
                                        <p:tav tm="100000">
                                          <p:val>
                                            <p:strVal val="#ppt_w"/>
                                          </p:val>
                                        </p:tav>
                                      </p:tavLst>
                                    </p:anim>
                                    <p:anim calcmode="lin" valueType="num">
                                      <p:cBhvr>
                                        <p:cTn id="80" dur="500" fill="hold"/>
                                        <p:tgtEl>
                                          <p:spTgt spid="61"/>
                                        </p:tgtEl>
                                        <p:attrNameLst>
                                          <p:attrName>ppt_h</p:attrName>
                                        </p:attrNameLst>
                                      </p:cBhvr>
                                      <p:tavLst>
                                        <p:tav tm="0">
                                          <p:val>
                                            <p:fltVal val="0"/>
                                          </p:val>
                                        </p:tav>
                                        <p:tav tm="100000">
                                          <p:val>
                                            <p:strVal val="#ppt_h"/>
                                          </p:val>
                                        </p:tav>
                                      </p:tavLst>
                                    </p:anim>
                                    <p:animEffect transition="in" filter="fade">
                                      <p:cBhvr>
                                        <p:cTn id="8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050224" y="1212882"/>
            <a:ext cx="1282626" cy="1283256"/>
          </a:xfrm>
          <a:prstGeom prst="rect">
            <a:avLst/>
          </a:prstGeom>
        </p:spPr>
      </p:pic>
      <p:pic>
        <p:nvPicPr>
          <p:cNvPr id="5" name="图片 4"/>
          <p:cNvPicPr>
            <a:picLocks noChangeAspect="1"/>
          </p:cNvPicPr>
          <p:nvPr/>
        </p:nvPicPr>
        <p:blipFill>
          <a:blip r:embed="rId2"/>
          <a:stretch>
            <a:fillRect/>
          </a:stretch>
        </p:blipFill>
        <p:spPr>
          <a:xfrm flipH="1">
            <a:off x="2626142" y="1637817"/>
            <a:ext cx="359615" cy="433386"/>
          </a:xfrm>
          <a:prstGeom prst="rect">
            <a:avLst/>
          </a:prstGeom>
        </p:spPr>
      </p:pic>
      <p:pic>
        <p:nvPicPr>
          <p:cNvPr id="6" name="Picture 38"/>
          <p:cNvPicPr>
            <a:picLocks noChangeAspect="1"/>
          </p:cNvPicPr>
          <p:nvPr/>
        </p:nvPicPr>
        <p:blipFill>
          <a:blip r:embed="rId3"/>
          <a:stretch>
            <a:fillRect/>
          </a:stretch>
        </p:blipFill>
        <p:spPr>
          <a:xfrm>
            <a:off x="431242" y="4749364"/>
            <a:ext cx="2044884" cy="1851058"/>
          </a:xfrm>
          <a:prstGeom prst="rect">
            <a:avLst/>
          </a:prstGeom>
        </p:spPr>
      </p:pic>
      <p:grpSp>
        <p:nvGrpSpPr>
          <p:cNvPr id="7" name="组合 6"/>
          <p:cNvGrpSpPr/>
          <p:nvPr/>
        </p:nvGrpSpPr>
        <p:grpSpPr>
          <a:xfrm>
            <a:off x="0" y="206306"/>
            <a:ext cx="6720420" cy="902380"/>
            <a:chOff x="0" y="206306"/>
            <a:chExt cx="6720420" cy="902380"/>
          </a:xfrm>
        </p:grpSpPr>
        <p:sp>
          <p:nvSpPr>
            <p:cNvPr id="8" name="文本框 7"/>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 name="组合 8"/>
            <p:cNvGrpSpPr/>
            <p:nvPr/>
          </p:nvGrpSpPr>
          <p:grpSpPr>
            <a:xfrm>
              <a:off x="0" y="429601"/>
              <a:ext cx="6720420" cy="679085"/>
              <a:chOff x="0" y="429601"/>
              <a:chExt cx="6720420" cy="679085"/>
            </a:xfrm>
          </p:grpSpPr>
          <p:sp>
            <p:nvSpPr>
              <p:cNvPr id="10" name="任意多边形 9"/>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pic>
        <p:nvPicPr>
          <p:cNvPr id="12" name="图片 11"/>
          <p:cNvPicPr>
            <a:picLocks noChangeAspect="1"/>
          </p:cNvPicPr>
          <p:nvPr/>
        </p:nvPicPr>
        <p:blipFill>
          <a:blip r:embed="rId4"/>
          <a:stretch>
            <a:fillRect/>
          </a:stretch>
        </p:blipFill>
        <p:spPr>
          <a:xfrm>
            <a:off x="2751926" y="4652452"/>
            <a:ext cx="1389675" cy="1434498"/>
          </a:xfrm>
          <a:prstGeom prst="rect">
            <a:avLst/>
          </a:prstGeom>
        </p:spPr>
      </p:pic>
      <p:grpSp>
        <p:nvGrpSpPr>
          <p:cNvPr id="14" name="Group 4"/>
          <p:cNvGrpSpPr>
            <a:grpSpLocks noChangeAspect="1"/>
          </p:cNvGrpSpPr>
          <p:nvPr/>
        </p:nvGrpSpPr>
        <p:grpSpPr bwMode="auto">
          <a:xfrm>
            <a:off x="10575072" y="5810614"/>
            <a:ext cx="1400448" cy="900422"/>
            <a:chOff x="3095" y="1681"/>
            <a:chExt cx="1490" cy="958"/>
          </a:xfrm>
          <a:solidFill>
            <a:srgbClr val="132F95"/>
          </a:solidFill>
        </p:grpSpPr>
        <p:sp>
          <p:nvSpPr>
            <p:cNvPr id="18"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19"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0"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1"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2"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3"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4"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5"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6"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7"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8"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29"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30"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31"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32"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33"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34"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sp>
          <p:nvSpPr>
            <p:cNvPr id="35"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a:p>
          </p:txBody>
        </p:sp>
      </p:grpSp>
      <p:grpSp>
        <p:nvGrpSpPr>
          <p:cNvPr id="36" name="Group 4"/>
          <p:cNvGrpSpPr>
            <a:grpSpLocks noChangeAspect="1"/>
          </p:cNvGrpSpPr>
          <p:nvPr/>
        </p:nvGrpSpPr>
        <p:grpSpPr bwMode="auto">
          <a:xfrm>
            <a:off x="8537714" y="4673047"/>
            <a:ext cx="2037358" cy="1791662"/>
            <a:chOff x="4121" y="1300"/>
            <a:chExt cx="2753" cy="2421"/>
          </a:xfrm>
          <a:solidFill>
            <a:schemeClr val="tx1"/>
          </a:solidFill>
        </p:grpSpPr>
        <p:sp>
          <p:nvSpPr>
            <p:cNvPr id="37" name="Freeform 5"/>
            <p:cNvSpPr>
              <a:spLocks noEditPoints="1"/>
            </p:cNvSpPr>
            <p:nvPr/>
          </p:nvSpPr>
          <p:spPr bwMode="auto">
            <a:xfrm>
              <a:off x="4456" y="1655"/>
              <a:ext cx="2418" cy="2066"/>
            </a:xfrm>
            <a:custGeom>
              <a:avLst/>
              <a:gdLst>
                <a:gd name="T0" fmla="*/ 370 w 382"/>
                <a:gd name="T1" fmla="*/ 216 h 326"/>
                <a:gd name="T2" fmla="*/ 331 w 382"/>
                <a:gd name="T3" fmla="*/ 188 h 326"/>
                <a:gd name="T4" fmla="*/ 309 w 382"/>
                <a:gd name="T5" fmla="*/ 180 h 326"/>
                <a:gd name="T6" fmla="*/ 281 w 382"/>
                <a:gd name="T7" fmla="*/ 129 h 326"/>
                <a:gd name="T8" fmla="*/ 218 w 382"/>
                <a:gd name="T9" fmla="*/ 56 h 326"/>
                <a:gd name="T10" fmla="*/ 157 w 382"/>
                <a:gd name="T11" fmla="*/ 77 h 326"/>
                <a:gd name="T12" fmla="*/ 51 w 382"/>
                <a:gd name="T13" fmla="*/ 14 h 326"/>
                <a:gd name="T14" fmla="*/ 53 w 382"/>
                <a:gd name="T15" fmla="*/ 84 h 326"/>
                <a:gd name="T16" fmla="*/ 102 w 382"/>
                <a:gd name="T17" fmla="*/ 135 h 326"/>
                <a:gd name="T18" fmla="*/ 189 w 382"/>
                <a:gd name="T19" fmla="*/ 228 h 326"/>
                <a:gd name="T20" fmla="*/ 228 w 382"/>
                <a:gd name="T21" fmla="*/ 258 h 326"/>
                <a:gd name="T22" fmla="*/ 238 w 382"/>
                <a:gd name="T23" fmla="*/ 281 h 326"/>
                <a:gd name="T24" fmla="*/ 271 w 382"/>
                <a:gd name="T25" fmla="*/ 324 h 326"/>
                <a:gd name="T26" fmla="*/ 309 w 382"/>
                <a:gd name="T27" fmla="*/ 298 h 326"/>
                <a:gd name="T28" fmla="*/ 371 w 382"/>
                <a:gd name="T29" fmla="*/ 217 h 326"/>
                <a:gd name="T30" fmla="*/ 184 w 382"/>
                <a:gd name="T31" fmla="*/ 215 h 326"/>
                <a:gd name="T32" fmla="*/ 132 w 382"/>
                <a:gd name="T33" fmla="*/ 164 h 326"/>
                <a:gd name="T34" fmla="*/ 63 w 382"/>
                <a:gd name="T35" fmla="*/ 77 h 326"/>
                <a:gd name="T36" fmla="*/ 33 w 382"/>
                <a:gd name="T37" fmla="*/ 21 h 326"/>
                <a:gd name="T38" fmla="*/ 60 w 382"/>
                <a:gd name="T39" fmla="*/ 40 h 326"/>
                <a:gd name="T40" fmla="*/ 132 w 382"/>
                <a:gd name="T41" fmla="*/ 100 h 326"/>
                <a:gd name="T42" fmla="*/ 167 w 382"/>
                <a:gd name="T43" fmla="*/ 86 h 326"/>
                <a:gd name="T44" fmla="*/ 203 w 382"/>
                <a:gd name="T45" fmla="*/ 78 h 326"/>
                <a:gd name="T46" fmla="*/ 269 w 382"/>
                <a:gd name="T47" fmla="*/ 131 h 326"/>
                <a:gd name="T48" fmla="*/ 293 w 382"/>
                <a:gd name="T49" fmla="*/ 192 h 326"/>
                <a:gd name="T50" fmla="*/ 247 w 382"/>
                <a:gd name="T51" fmla="*/ 236 h 326"/>
                <a:gd name="T52" fmla="*/ 241 w 382"/>
                <a:gd name="T53" fmla="*/ 262 h 326"/>
                <a:gd name="T54" fmla="*/ 276 w 382"/>
                <a:gd name="T55" fmla="*/ 223 h 326"/>
                <a:gd name="T56" fmla="*/ 317 w 382"/>
                <a:gd name="T57" fmla="*/ 198 h 326"/>
                <a:gd name="T58" fmla="*/ 247 w 382"/>
                <a:gd name="T59" fmla="*/ 270 h 326"/>
                <a:gd name="T60" fmla="*/ 276 w 382"/>
                <a:gd name="T61" fmla="*/ 312 h 326"/>
                <a:gd name="T62" fmla="*/ 313 w 382"/>
                <a:gd name="T63" fmla="*/ 221 h 326"/>
                <a:gd name="T64" fmla="*/ 334 w 382"/>
                <a:gd name="T65" fmla="*/ 201 h 326"/>
                <a:gd name="T66" fmla="*/ 276 w 382"/>
                <a:gd name="T67" fmla="*/ 3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2" h="326">
                  <a:moveTo>
                    <a:pt x="371" y="217"/>
                  </a:moveTo>
                  <a:cubicBezTo>
                    <a:pt x="371" y="217"/>
                    <a:pt x="371" y="217"/>
                    <a:pt x="370" y="216"/>
                  </a:cubicBezTo>
                  <a:cubicBezTo>
                    <a:pt x="360" y="206"/>
                    <a:pt x="348" y="196"/>
                    <a:pt x="337" y="188"/>
                  </a:cubicBezTo>
                  <a:cubicBezTo>
                    <a:pt x="335" y="187"/>
                    <a:pt x="332" y="187"/>
                    <a:pt x="331" y="188"/>
                  </a:cubicBezTo>
                  <a:cubicBezTo>
                    <a:pt x="329" y="189"/>
                    <a:pt x="328" y="190"/>
                    <a:pt x="327" y="190"/>
                  </a:cubicBezTo>
                  <a:cubicBezTo>
                    <a:pt x="322" y="185"/>
                    <a:pt x="317" y="179"/>
                    <a:pt x="309" y="180"/>
                  </a:cubicBezTo>
                  <a:cubicBezTo>
                    <a:pt x="307" y="181"/>
                    <a:pt x="306" y="182"/>
                    <a:pt x="304" y="183"/>
                  </a:cubicBezTo>
                  <a:cubicBezTo>
                    <a:pt x="292" y="166"/>
                    <a:pt x="287" y="149"/>
                    <a:pt x="281" y="129"/>
                  </a:cubicBezTo>
                  <a:cubicBezTo>
                    <a:pt x="276" y="112"/>
                    <a:pt x="266" y="97"/>
                    <a:pt x="253" y="84"/>
                  </a:cubicBezTo>
                  <a:cubicBezTo>
                    <a:pt x="244" y="74"/>
                    <a:pt x="232" y="58"/>
                    <a:pt x="218" y="56"/>
                  </a:cubicBezTo>
                  <a:cubicBezTo>
                    <a:pt x="208" y="54"/>
                    <a:pt x="200" y="59"/>
                    <a:pt x="195" y="67"/>
                  </a:cubicBezTo>
                  <a:cubicBezTo>
                    <a:pt x="181" y="58"/>
                    <a:pt x="164" y="63"/>
                    <a:pt x="157" y="77"/>
                  </a:cubicBezTo>
                  <a:cubicBezTo>
                    <a:pt x="145" y="72"/>
                    <a:pt x="131" y="76"/>
                    <a:pt x="124" y="88"/>
                  </a:cubicBezTo>
                  <a:cubicBezTo>
                    <a:pt x="99" y="64"/>
                    <a:pt x="78" y="35"/>
                    <a:pt x="51" y="14"/>
                  </a:cubicBezTo>
                  <a:cubicBezTo>
                    <a:pt x="31" y="0"/>
                    <a:pt x="0" y="13"/>
                    <a:pt x="13" y="39"/>
                  </a:cubicBezTo>
                  <a:cubicBezTo>
                    <a:pt x="21" y="57"/>
                    <a:pt x="39" y="70"/>
                    <a:pt x="53" y="84"/>
                  </a:cubicBezTo>
                  <a:cubicBezTo>
                    <a:pt x="62" y="93"/>
                    <a:pt x="71" y="103"/>
                    <a:pt x="81" y="113"/>
                  </a:cubicBezTo>
                  <a:cubicBezTo>
                    <a:pt x="88" y="120"/>
                    <a:pt x="95" y="128"/>
                    <a:pt x="102" y="135"/>
                  </a:cubicBezTo>
                  <a:cubicBezTo>
                    <a:pt x="91" y="168"/>
                    <a:pt x="103" y="200"/>
                    <a:pt x="136" y="215"/>
                  </a:cubicBezTo>
                  <a:cubicBezTo>
                    <a:pt x="153" y="222"/>
                    <a:pt x="171" y="225"/>
                    <a:pt x="189" y="228"/>
                  </a:cubicBezTo>
                  <a:cubicBezTo>
                    <a:pt x="206" y="231"/>
                    <a:pt x="218" y="242"/>
                    <a:pt x="230" y="254"/>
                  </a:cubicBezTo>
                  <a:cubicBezTo>
                    <a:pt x="229" y="255"/>
                    <a:pt x="228" y="257"/>
                    <a:pt x="228" y="258"/>
                  </a:cubicBezTo>
                  <a:cubicBezTo>
                    <a:pt x="226" y="266"/>
                    <a:pt x="234" y="273"/>
                    <a:pt x="239" y="279"/>
                  </a:cubicBezTo>
                  <a:cubicBezTo>
                    <a:pt x="239" y="279"/>
                    <a:pt x="238" y="280"/>
                    <a:pt x="238" y="281"/>
                  </a:cubicBezTo>
                  <a:cubicBezTo>
                    <a:pt x="236" y="283"/>
                    <a:pt x="235" y="287"/>
                    <a:pt x="238" y="289"/>
                  </a:cubicBezTo>
                  <a:cubicBezTo>
                    <a:pt x="249" y="301"/>
                    <a:pt x="260" y="313"/>
                    <a:pt x="271" y="324"/>
                  </a:cubicBezTo>
                  <a:cubicBezTo>
                    <a:pt x="273" y="326"/>
                    <a:pt x="276" y="326"/>
                    <a:pt x="278" y="325"/>
                  </a:cubicBezTo>
                  <a:cubicBezTo>
                    <a:pt x="290" y="320"/>
                    <a:pt x="300" y="307"/>
                    <a:pt x="309" y="298"/>
                  </a:cubicBezTo>
                  <a:cubicBezTo>
                    <a:pt x="320" y="286"/>
                    <a:pt x="331" y="275"/>
                    <a:pt x="342" y="264"/>
                  </a:cubicBezTo>
                  <a:cubicBezTo>
                    <a:pt x="351" y="255"/>
                    <a:pt x="382" y="233"/>
                    <a:pt x="371" y="217"/>
                  </a:cubicBezTo>
                  <a:close/>
                  <a:moveTo>
                    <a:pt x="238" y="245"/>
                  </a:moveTo>
                  <a:cubicBezTo>
                    <a:pt x="222" y="229"/>
                    <a:pt x="207" y="219"/>
                    <a:pt x="184" y="215"/>
                  </a:cubicBezTo>
                  <a:cubicBezTo>
                    <a:pt x="145" y="209"/>
                    <a:pt x="98" y="191"/>
                    <a:pt x="112" y="145"/>
                  </a:cubicBezTo>
                  <a:cubicBezTo>
                    <a:pt x="118" y="151"/>
                    <a:pt x="125" y="158"/>
                    <a:pt x="132" y="164"/>
                  </a:cubicBezTo>
                  <a:cubicBezTo>
                    <a:pt x="137" y="170"/>
                    <a:pt x="146" y="161"/>
                    <a:pt x="140" y="156"/>
                  </a:cubicBezTo>
                  <a:cubicBezTo>
                    <a:pt x="114" y="130"/>
                    <a:pt x="89" y="103"/>
                    <a:pt x="63" y="77"/>
                  </a:cubicBezTo>
                  <a:cubicBezTo>
                    <a:pt x="52" y="66"/>
                    <a:pt x="34" y="54"/>
                    <a:pt x="27" y="40"/>
                  </a:cubicBezTo>
                  <a:cubicBezTo>
                    <a:pt x="22" y="31"/>
                    <a:pt x="21" y="22"/>
                    <a:pt x="33" y="21"/>
                  </a:cubicBezTo>
                  <a:cubicBezTo>
                    <a:pt x="40" y="21"/>
                    <a:pt x="42" y="23"/>
                    <a:pt x="48" y="27"/>
                  </a:cubicBezTo>
                  <a:cubicBezTo>
                    <a:pt x="52" y="31"/>
                    <a:pt x="56" y="36"/>
                    <a:pt x="60" y="40"/>
                  </a:cubicBezTo>
                  <a:cubicBezTo>
                    <a:pt x="81" y="61"/>
                    <a:pt x="100" y="83"/>
                    <a:pt x="122" y="103"/>
                  </a:cubicBezTo>
                  <a:cubicBezTo>
                    <a:pt x="125" y="106"/>
                    <a:pt x="131" y="105"/>
                    <a:pt x="132" y="100"/>
                  </a:cubicBezTo>
                  <a:cubicBezTo>
                    <a:pt x="135" y="88"/>
                    <a:pt x="143" y="85"/>
                    <a:pt x="157" y="91"/>
                  </a:cubicBezTo>
                  <a:cubicBezTo>
                    <a:pt x="161" y="94"/>
                    <a:pt x="166" y="92"/>
                    <a:pt x="167" y="86"/>
                  </a:cubicBezTo>
                  <a:cubicBezTo>
                    <a:pt x="170" y="74"/>
                    <a:pt x="179" y="72"/>
                    <a:pt x="193" y="81"/>
                  </a:cubicBezTo>
                  <a:cubicBezTo>
                    <a:pt x="196" y="84"/>
                    <a:pt x="202" y="83"/>
                    <a:pt x="203" y="78"/>
                  </a:cubicBezTo>
                  <a:cubicBezTo>
                    <a:pt x="210" y="52"/>
                    <a:pt x="239" y="86"/>
                    <a:pt x="246" y="93"/>
                  </a:cubicBezTo>
                  <a:cubicBezTo>
                    <a:pt x="256" y="104"/>
                    <a:pt x="264" y="116"/>
                    <a:pt x="269" y="131"/>
                  </a:cubicBezTo>
                  <a:cubicBezTo>
                    <a:pt x="277" y="152"/>
                    <a:pt x="281" y="172"/>
                    <a:pt x="295" y="191"/>
                  </a:cubicBezTo>
                  <a:cubicBezTo>
                    <a:pt x="294" y="191"/>
                    <a:pt x="293" y="192"/>
                    <a:pt x="293" y="192"/>
                  </a:cubicBezTo>
                  <a:cubicBezTo>
                    <a:pt x="284" y="199"/>
                    <a:pt x="276" y="207"/>
                    <a:pt x="268" y="215"/>
                  </a:cubicBezTo>
                  <a:cubicBezTo>
                    <a:pt x="261" y="222"/>
                    <a:pt x="254" y="229"/>
                    <a:pt x="247" y="236"/>
                  </a:cubicBezTo>
                  <a:cubicBezTo>
                    <a:pt x="245" y="239"/>
                    <a:pt x="241" y="242"/>
                    <a:pt x="238" y="245"/>
                  </a:cubicBezTo>
                  <a:close/>
                  <a:moveTo>
                    <a:pt x="241" y="262"/>
                  </a:moveTo>
                  <a:cubicBezTo>
                    <a:pt x="241" y="259"/>
                    <a:pt x="246" y="255"/>
                    <a:pt x="249" y="252"/>
                  </a:cubicBezTo>
                  <a:cubicBezTo>
                    <a:pt x="258" y="242"/>
                    <a:pt x="267" y="232"/>
                    <a:pt x="276" y="223"/>
                  </a:cubicBezTo>
                  <a:cubicBezTo>
                    <a:pt x="286" y="213"/>
                    <a:pt x="297" y="204"/>
                    <a:pt x="308" y="196"/>
                  </a:cubicBezTo>
                  <a:cubicBezTo>
                    <a:pt x="314" y="191"/>
                    <a:pt x="313" y="193"/>
                    <a:pt x="317" y="198"/>
                  </a:cubicBezTo>
                  <a:cubicBezTo>
                    <a:pt x="308" y="207"/>
                    <a:pt x="300" y="218"/>
                    <a:pt x="292" y="226"/>
                  </a:cubicBezTo>
                  <a:cubicBezTo>
                    <a:pt x="277" y="241"/>
                    <a:pt x="262" y="254"/>
                    <a:pt x="247" y="270"/>
                  </a:cubicBezTo>
                  <a:cubicBezTo>
                    <a:pt x="245" y="267"/>
                    <a:pt x="241" y="262"/>
                    <a:pt x="241" y="262"/>
                  </a:cubicBezTo>
                  <a:close/>
                  <a:moveTo>
                    <a:pt x="276" y="312"/>
                  </a:moveTo>
                  <a:cubicBezTo>
                    <a:pt x="267" y="303"/>
                    <a:pt x="259" y="294"/>
                    <a:pt x="250" y="285"/>
                  </a:cubicBezTo>
                  <a:cubicBezTo>
                    <a:pt x="270" y="262"/>
                    <a:pt x="293" y="243"/>
                    <a:pt x="313" y="221"/>
                  </a:cubicBezTo>
                  <a:cubicBezTo>
                    <a:pt x="318" y="217"/>
                    <a:pt x="322" y="212"/>
                    <a:pt x="326" y="208"/>
                  </a:cubicBezTo>
                  <a:cubicBezTo>
                    <a:pt x="329" y="205"/>
                    <a:pt x="334" y="201"/>
                    <a:pt x="334" y="201"/>
                  </a:cubicBezTo>
                  <a:cubicBezTo>
                    <a:pt x="339" y="201"/>
                    <a:pt x="358" y="221"/>
                    <a:pt x="362" y="225"/>
                  </a:cubicBezTo>
                  <a:cubicBezTo>
                    <a:pt x="363" y="227"/>
                    <a:pt x="295" y="297"/>
                    <a:pt x="276" y="3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38" name="Freeform 6"/>
            <p:cNvSpPr>
              <a:spLocks noEditPoints="1"/>
            </p:cNvSpPr>
            <p:nvPr/>
          </p:nvSpPr>
          <p:spPr bwMode="auto">
            <a:xfrm>
              <a:off x="6127" y="3341"/>
              <a:ext cx="190" cy="209"/>
            </a:xfrm>
            <a:custGeom>
              <a:avLst/>
              <a:gdLst>
                <a:gd name="T0" fmla="*/ 5 w 30"/>
                <a:gd name="T1" fmla="*/ 9 h 33"/>
                <a:gd name="T2" fmla="*/ 4 w 30"/>
                <a:gd name="T3" fmla="*/ 9 h 33"/>
                <a:gd name="T4" fmla="*/ 4 w 30"/>
                <a:gd name="T5" fmla="*/ 10 h 33"/>
                <a:gd name="T6" fmla="*/ 7 w 30"/>
                <a:gd name="T7" fmla="*/ 29 h 33"/>
                <a:gd name="T8" fmla="*/ 26 w 30"/>
                <a:gd name="T9" fmla="*/ 25 h 33"/>
                <a:gd name="T10" fmla="*/ 23 w 30"/>
                <a:gd name="T11" fmla="*/ 5 h 33"/>
                <a:gd name="T12" fmla="*/ 5 w 30"/>
                <a:gd name="T13" fmla="*/ 9 h 33"/>
                <a:gd name="T14" fmla="*/ 18 w 30"/>
                <a:gd name="T15" fmla="*/ 20 h 33"/>
                <a:gd name="T16" fmla="*/ 12 w 30"/>
                <a:gd name="T17" fmla="*/ 22 h 33"/>
                <a:gd name="T18" fmla="*/ 12 w 30"/>
                <a:gd name="T19" fmla="*/ 14 h 33"/>
                <a:gd name="T20" fmla="*/ 18 w 30"/>
                <a:gd name="T21" fmla="*/ 13 h 33"/>
                <a:gd name="T22" fmla="*/ 18 w 30"/>
                <a:gd name="T23"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3">
                  <a:moveTo>
                    <a:pt x="5" y="9"/>
                  </a:moveTo>
                  <a:cubicBezTo>
                    <a:pt x="5" y="9"/>
                    <a:pt x="4" y="9"/>
                    <a:pt x="4" y="9"/>
                  </a:cubicBezTo>
                  <a:cubicBezTo>
                    <a:pt x="4" y="10"/>
                    <a:pt x="4" y="10"/>
                    <a:pt x="4" y="10"/>
                  </a:cubicBezTo>
                  <a:cubicBezTo>
                    <a:pt x="0" y="17"/>
                    <a:pt x="0" y="25"/>
                    <a:pt x="7" y="29"/>
                  </a:cubicBezTo>
                  <a:cubicBezTo>
                    <a:pt x="13" y="33"/>
                    <a:pt x="22" y="31"/>
                    <a:pt x="26" y="25"/>
                  </a:cubicBezTo>
                  <a:cubicBezTo>
                    <a:pt x="30" y="19"/>
                    <a:pt x="28" y="10"/>
                    <a:pt x="23" y="5"/>
                  </a:cubicBezTo>
                  <a:cubicBezTo>
                    <a:pt x="17" y="0"/>
                    <a:pt x="9" y="3"/>
                    <a:pt x="5" y="9"/>
                  </a:cubicBezTo>
                  <a:close/>
                  <a:moveTo>
                    <a:pt x="18" y="20"/>
                  </a:moveTo>
                  <a:cubicBezTo>
                    <a:pt x="17" y="22"/>
                    <a:pt x="14" y="23"/>
                    <a:pt x="12" y="22"/>
                  </a:cubicBezTo>
                  <a:cubicBezTo>
                    <a:pt x="9" y="20"/>
                    <a:pt x="10" y="16"/>
                    <a:pt x="12" y="14"/>
                  </a:cubicBezTo>
                  <a:cubicBezTo>
                    <a:pt x="13" y="12"/>
                    <a:pt x="17" y="11"/>
                    <a:pt x="18" y="13"/>
                  </a:cubicBezTo>
                  <a:cubicBezTo>
                    <a:pt x="19" y="15"/>
                    <a:pt x="20" y="18"/>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
            <p:cNvSpPr/>
            <p:nvPr/>
          </p:nvSpPr>
          <p:spPr bwMode="auto">
            <a:xfrm>
              <a:off x="4228" y="1421"/>
              <a:ext cx="842" cy="830"/>
            </a:xfrm>
            <a:custGeom>
              <a:avLst/>
              <a:gdLst>
                <a:gd name="T0" fmla="*/ 127 w 133"/>
                <a:gd name="T1" fmla="*/ 64 h 131"/>
                <a:gd name="T2" fmla="*/ 35 w 133"/>
                <a:gd name="T3" fmla="*/ 29 h 131"/>
                <a:gd name="T4" fmla="*/ 70 w 133"/>
                <a:gd name="T5" fmla="*/ 125 h 131"/>
                <a:gd name="T6" fmla="*/ 70 w 133"/>
                <a:gd name="T7" fmla="*/ 116 h 131"/>
                <a:gd name="T8" fmla="*/ 41 w 133"/>
                <a:gd name="T9" fmla="*/ 35 h 131"/>
                <a:gd name="T10" fmla="*/ 118 w 133"/>
                <a:gd name="T11" fmla="*/ 64 h 131"/>
                <a:gd name="T12" fmla="*/ 127 w 133"/>
                <a:gd name="T13" fmla="*/ 64 h 131"/>
              </a:gdLst>
              <a:ahLst/>
              <a:cxnLst>
                <a:cxn ang="0">
                  <a:pos x="T0" y="T1"/>
                </a:cxn>
                <a:cxn ang="0">
                  <a:pos x="T2" y="T3"/>
                </a:cxn>
                <a:cxn ang="0">
                  <a:pos x="T4" y="T5"/>
                </a:cxn>
                <a:cxn ang="0">
                  <a:pos x="T6" y="T7"/>
                </a:cxn>
                <a:cxn ang="0">
                  <a:pos x="T8" y="T9"/>
                </a:cxn>
                <a:cxn ang="0">
                  <a:pos x="T10" y="T11"/>
                </a:cxn>
                <a:cxn ang="0">
                  <a:pos x="T12" y="T13"/>
                </a:cxn>
              </a:cxnLst>
              <a:rect l="0" t="0" r="r" b="b"/>
              <a:pathLst>
                <a:path w="133" h="131">
                  <a:moveTo>
                    <a:pt x="127" y="64"/>
                  </a:moveTo>
                  <a:cubicBezTo>
                    <a:pt x="133" y="13"/>
                    <a:pt x="66" y="0"/>
                    <a:pt x="35" y="29"/>
                  </a:cubicBezTo>
                  <a:cubicBezTo>
                    <a:pt x="0" y="61"/>
                    <a:pt x="16" y="131"/>
                    <a:pt x="70" y="125"/>
                  </a:cubicBezTo>
                  <a:cubicBezTo>
                    <a:pt x="76" y="125"/>
                    <a:pt x="76" y="116"/>
                    <a:pt x="70" y="116"/>
                  </a:cubicBezTo>
                  <a:cubicBezTo>
                    <a:pt x="23" y="121"/>
                    <a:pt x="12" y="62"/>
                    <a:pt x="41" y="35"/>
                  </a:cubicBezTo>
                  <a:cubicBezTo>
                    <a:pt x="67" y="11"/>
                    <a:pt x="123" y="21"/>
                    <a:pt x="118" y="64"/>
                  </a:cubicBezTo>
                  <a:cubicBezTo>
                    <a:pt x="118" y="69"/>
                    <a:pt x="127" y="69"/>
                    <a:pt x="127"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8"/>
            <p:cNvSpPr/>
            <p:nvPr/>
          </p:nvSpPr>
          <p:spPr bwMode="auto">
            <a:xfrm>
              <a:off x="4121" y="1300"/>
              <a:ext cx="1133" cy="1091"/>
            </a:xfrm>
            <a:custGeom>
              <a:avLst/>
              <a:gdLst>
                <a:gd name="T0" fmla="*/ 102 w 179"/>
                <a:gd name="T1" fmla="*/ 152 h 172"/>
                <a:gd name="T2" fmla="*/ 34 w 179"/>
                <a:gd name="T3" fmla="*/ 135 h 172"/>
                <a:gd name="T4" fmla="*/ 41 w 179"/>
                <a:gd name="T5" fmla="*/ 38 h 172"/>
                <a:gd name="T6" fmla="*/ 126 w 179"/>
                <a:gd name="T7" fmla="*/ 24 h 172"/>
                <a:gd name="T8" fmla="*/ 154 w 179"/>
                <a:gd name="T9" fmla="*/ 103 h 172"/>
                <a:gd name="T10" fmla="*/ 162 w 179"/>
                <a:gd name="T11" fmla="*/ 108 h 172"/>
                <a:gd name="T12" fmla="*/ 138 w 179"/>
                <a:gd name="T13" fmla="*/ 21 h 172"/>
                <a:gd name="T14" fmla="*/ 39 w 179"/>
                <a:gd name="T15" fmla="*/ 27 h 172"/>
                <a:gd name="T16" fmla="*/ 21 w 179"/>
                <a:gd name="T17" fmla="*/ 133 h 172"/>
                <a:gd name="T18" fmla="*/ 104 w 179"/>
                <a:gd name="T19" fmla="*/ 161 h 172"/>
                <a:gd name="T20" fmla="*/ 102 w 179"/>
                <a:gd name="T21" fmla="*/ 15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2">
                  <a:moveTo>
                    <a:pt x="102" y="152"/>
                  </a:moveTo>
                  <a:cubicBezTo>
                    <a:pt x="79" y="161"/>
                    <a:pt x="51" y="152"/>
                    <a:pt x="34" y="135"/>
                  </a:cubicBezTo>
                  <a:cubicBezTo>
                    <a:pt x="9" y="108"/>
                    <a:pt x="19" y="62"/>
                    <a:pt x="41" y="38"/>
                  </a:cubicBezTo>
                  <a:cubicBezTo>
                    <a:pt x="63" y="14"/>
                    <a:pt x="98" y="9"/>
                    <a:pt x="126" y="24"/>
                  </a:cubicBezTo>
                  <a:cubicBezTo>
                    <a:pt x="152" y="38"/>
                    <a:pt x="170" y="77"/>
                    <a:pt x="154" y="103"/>
                  </a:cubicBezTo>
                  <a:cubicBezTo>
                    <a:pt x="151" y="108"/>
                    <a:pt x="159" y="113"/>
                    <a:pt x="162" y="108"/>
                  </a:cubicBezTo>
                  <a:cubicBezTo>
                    <a:pt x="179" y="79"/>
                    <a:pt x="164" y="40"/>
                    <a:pt x="138" y="21"/>
                  </a:cubicBezTo>
                  <a:cubicBezTo>
                    <a:pt x="107" y="0"/>
                    <a:pt x="65" y="2"/>
                    <a:pt x="39" y="27"/>
                  </a:cubicBezTo>
                  <a:cubicBezTo>
                    <a:pt x="12" y="53"/>
                    <a:pt x="0" y="100"/>
                    <a:pt x="21" y="133"/>
                  </a:cubicBezTo>
                  <a:cubicBezTo>
                    <a:pt x="38" y="158"/>
                    <a:pt x="76" y="172"/>
                    <a:pt x="104" y="161"/>
                  </a:cubicBezTo>
                  <a:cubicBezTo>
                    <a:pt x="110" y="158"/>
                    <a:pt x="107" y="150"/>
                    <a:pt x="102"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
            <p:cNvSpPr/>
            <p:nvPr/>
          </p:nvSpPr>
          <p:spPr bwMode="auto">
            <a:xfrm>
              <a:off x="6482" y="3012"/>
              <a:ext cx="133" cy="171"/>
            </a:xfrm>
            <a:custGeom>
              <a:avLst/>
              <a:gdLst>
                <a:gd name="T0" fmla="*/ 10 w 21"/>
                <a:gd name="T1" fmla="*/ 5 h 27"/>
                <a:gd name="T2" fmla="*/ 3 w 21"/>
                <a:gd name="T3" fmla="*/ 9 h 27"/>
                <a:gd name="T4" fmla="*/ 10 w 21"/>
                <a:gd name="T5" fmla="*/ 22 h 27"/>
                <a:gd name="T6" fmla="*/ 18 w 21"/>
                <a:gd name="T7" fmla="*/ 17 h 27"/>
                <a:gd name="T8" fmla="*/ 10 w 21"/>
                <a:gd name="T9" fmla="*/ 5 h 27"/>
              </a:gdLst>
              <a:ahLst/>
              <a:cxnLst>
                <a:cxn ang="0">
                  <a:pos x="T0" y="T1"/>
                </a:cxn>
                <a:cxn ang="0">
                  <a:pos x="T2" y="T3"/>
                </a:cxn>
                <a:cxn ang="0">
                  <a:pos x="T4" y="T5"/>
                </a:cxn>
                <a:cxn ang="0">
                  <a:pos x="T6" y="T7"/>
                </a:cxn>
                <a:cxn ang="0">
                  <a:pos x="T8" y="T9"/>
                </a:cxn>
              </a:cxnLst>
              <a:rect l="0" t="0" r="r" b="b"/>
              <a:pathLst>
                <a:path w="21" h="27">
                  <a:moveTo>
                    <a:pt x="10" y="5"/>
                  </a:moveTo>
                  <a:cubicBezTo>
                    <a:pt x="7" y="0"/>
                    <a:pt x="0" y="4"/>
                    <a:pt x="3" y="9"/>
                  </a:cubicBezTo>
                  <a:cubicBezTo>
                    <a:pt x="5" y="14"/>
                    <a:pt x="8" y="18"/>
                    <a:pt x="10" y="22"/>
                  </a:cubicBezTo>
                  <a:cubicBezTo>
                    <a:pt x="13" y="27"/>
                    <a:pt x="21" y="22"/>
                    <a:pt x="18" y="17"/>
                  </a:cubicBezTo>
                  <a:cubicBezTo>
                    <a:pt x="15" y="13"/>
                    <a:pt x="13" y="9"/>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
            <p:cNvSpPr/>
            <p:nvPr/>
          </p:nvSpPr>
          <p:spPr bwMode="auto">
            <a:xfrm>
              <a:off x="6577" y="3012"/>
              <a:ext cx="95" cy="139"/>
            </a:xfrm>
            <a:custGeom>
              <a:avLst/>
              <a:gdLst>
                <a:gd name="T0" fmla="*/ 8 w 15"/>
                <a:gd name="T1" fmla="*/ 3 h 22"/>
                <a:gd name="T2" fmla="*/ 2 w 15"/>
                <a:gd name="T3" fmla="*/ 1 h 22"/>
                <a:gd name="T4" fmla="*/ 1 w 15"/>
                <a:gd name="T5" fmla="*/ 7 h 22"/>
                <a:gd name="T6" fmla="*/ 6 w 15"/>
                <a:gd name="T7" fmla="*/ 20 h 22"/>
                <a:gd name="T8" fmla="*/ 12 w 15"/>
                <a:gd name="T9" fmla="*/ 21 h 22"/>
                <a:gd name="T10" fmla="*/ 14 w 15"/>
                <a:gd name="T11" fmla="*/ 15 h 22"/>
                <a:gd name="T12" fmla="*/ 8 w 15"/>
                <a:gd name="T13" fmla="*/ 3 h 22"/>
              </a:gdLst>
              <a:ahLst/>
              <a:cxnLst>
                <a:cxn ang="0">
                  <a:pos x="T0" y="T1"/>
                </a:cxn>
                <a:cxn ang="0">
                  <a:pos x="T2" y="T3"/>
                </a:cxn>
                <a:cxn ang="0">
                  <a:pos x="T4" y="T5"/>
                </a:cxn>
                <a:cxn ang="0">
                  <a:pos x="T6" y="T7"/>
                </a:cxn>
                <a:cxn ang="0">
                  <a:pos x="T8" y="T9"/>
                </a:cxn>
                <a:cxn ang="0">
                  <a:pos x="T10" y="T11"/>
                </a:cxn>
                <a:cxn ang="0">
                  <a:pos x="T12" y="T13"/>
                </a:cxn>
              </a:cxnLst>
              <a:rect l="0" t="0" r="r" b="b"/>
              <a:pathLst>
                <a:path w="15" h="22">
                  <a:moveTo>
                    <a:pt x="8" y="3"/>
                  </a:moveTo>
                  <a:cubicBezTo>
                    <a:pt x="7" y="0"/>
                    <a:pt x="4" y="0"/>
                    <a:pt x="2" y="1"/>
                  </a:cubicBezTo>
                  <a:cubicBezTo>
                    <a:pt x="0" y="2"/>
                    <a:pt x="0" y="5"/>
                    <a:pt x="1" y="7"/>
                  </a:cubicBezTo>
                  <a:cubicBezTo>
                    <a:pt x="2" y="11"/>
                    <a:pt x="4" y="16"/>
                    <a:pt x="6" y="20"/>
                  </a:cubicBezTo>
                  <a:cubicBezTo>
                    <a:pt x="7" y="22"/>
                    <a:pt x="10" y="22"/>
                    <a:pt x="12" y="21"/>
                  </a:cubicBezTo>
                  <a:cubicBezTo>
                    <a:pt x="15" y="20"/>
                    <a:pt x="15" y="17"/>
                    <a:pt x="14" y="15"/>
                  </a:cubicBezTo>
                  <a:cubicBezTo>
                    <a:pt x="12" y="11"/>
                    <a:pt x="1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Group 4"/>
          <p:cNvGrpSpPr>
            <a:grpSpLocks noChangeAspect="1"/>
          </p:cNvGrpSpPr>
          <p:nvPr/>
        </p:nvGrpSpPr>
        <p:grpSpPr bwMode="auto">
          <a:xfrm>
            <a:off x="4845353" y="5583197"/>
            <a:ext cx="1316952" cy="1042472"/>
            <a:chOff x="4028" y="1228"/>
            <a:chExt cx="2850" cy="2256"/>
          </a:xfrm>
          <a:solidFill>
            <a:schemeClr val="tx1"/>
          </a:solidFill>
        </p:grpSpPr>
        <p:sp>
          <p:nvSpPr>
            <p:cNvPr id="44" name="Freeform 5"/>
            <p:cNvSpPr>
              <a:spLocks noEditPoints="1"/>
            </p:cNvSpPr>
            <p:nvPr/>
          </p:nvSpPr>
          <p:spPr bwMode="auto">
            <a:xfrm>
              <a:off x="4028" y="1228"/>
              <a:ext cx="2850" cy="1883"/>
            </a:xfrm>
            <a:custGeom>
              <a:avLst/>
              <a:gdLst>
                <a:gd name="T0" fmla="*/ 4 w 697"/>
                <a:gd name="T1" fmla="*/ 193 h 460"/>
                <a:gd name="T2" fmla="*/ 13 w 697"/>
                <a:gd name="T3" fmla="*/ 259 h 460"/>
                <a:gd name="T4" fmla="*/ 9 w 697"/>
                <a:gd name="T5" fmla="*/ 318 h 460"/>
                <a:gd name="T6" fmla="*/ 19 w 697"/>
                <a:gd name="T7" fmla="*/ 325 h 460"/>
                <a:gd name="T8" fmla="*/ 41 w 697"/>
                <a:gd name="T9" fmla="*/ 330 h 460"/>
                <a:gd name="T10" fmla="*/ 102 w 697"/>
                <a:gd name="T11" fmla="*/ 311 h 460"/>
                <a:gd name="T12" fmla="*/ 148 w 697"/>
                <a:gd name="T13" fmla="*/ 307 h 460"/>
                <a:gd name="T14" fmla="*/ 162 w 697"/>
                <a:gd name="T15" fmla="*/ 310 h 460"/>
                <a:gd name="T16" fmla="*/ 180 w 697"/>
                <a:gd name="T17" fmla="*/ 318 h 460"/>
                <a:gd name="T18" fmla="*/ 148 w 697"/>
                <a:gd name="T19" fmla="*/ 399 h 460"/>
                <a:gd name="T20" fmla="*/ 125 w 697"/>
                <a:gd name="T21" fmla="*/ 452 h 460"/>
                <a:gd name="T22" fmla="*/ 136 w 697"/>
                <a:gd name="T23" fmla="*/ 456 h 460"/>
                <a:gd name="T24" fmla="*/ 171 w 697"/>
                <a:gd name="T25" fmla="*/ 402 h 460"/>
                <a:gd name="T26" fmla="*/ 229 w 697"/>
                <a:gd name="T27" fmla="*/ 312 h 460"/>
                <a:gd name="T28" fmla="*/ 383 w 697"/>
                <a:gd name="T29" fmla="*/ 303 h 460"/>
                <a:gd name="T30" fmla="*/ 500 w 697"/>
                <a:gd name="T31" fmla="*/ 299 h 460"/>
                <a:gd name="T32" fmla="*/ 636 w 697"/>
                <a:gd name="T33" fmla="*/ 299 h 460"/>
                <a:gd name="T34" fmla="*/ 692 w 697"/>
                <a:gd name="T35" fmla="*/ 277 h 460"/>
                <a:gd name="T36" fmla="*/ 690 w 697"/>
                <a:gd name="T37" fmla="*/ 203 h 460"/>
                <a:gd name="T38" fmla="*/ 681 w 697"/>
                <a:gd name="T39" fmla="*/ 131 h 460"/>
                <a:gd name="T40" fmla="*/ 660 w 697"/>
                <a:gd name="T41" fmla="*/ 55 h 460"/>
                <a:gd name="T42" fmla="*/ 560 w 697"/>
                <a:gd name="T43" fmla="*/ 3 h 460"/>
                <a:gd name="T44" fmla="*/ 499 w 697"/>
                <a:gd name="T45" fmla="*/ 0 h 460"/>
                <a:gd name="T46" fmla="*/ 365 w 697"/>
                <a:gd name="T47" fmla="*/ 2 h 460"/>
                <a:gd name="T48" fmla="*/ 229 w 697"/>
                <a:gd name="T49" fmla="*/ 10 h 460"/>
                <a:gd name="T50" fmla="*/ 129 w 697"/>
                <a:gd name="T51" fmla="*/ 19 h 460"/>
                <a:gd name="T52" fmla="*/ 82 w 697"/>
                <a:gd name="T53" fmla="*/ 26 h 460"/>
                <a:gd name="T54" fmla="*/ 23 w 697"/>
                <a:gd name="T55" fmla="*/ 34 h 460"/>
                <a:gd name="T56" fmla="*/ 0 w 697"/>
                <a:gd name="T57" fmla="*/ 107 h 460"/>
                <a:gd name="T58" fmla="*/ 19 w 697"/>
                <a:gd name="T59" fmla="*/ 54 h 460"/>
                <a:gd name="T60" fmla="*/ 56 w 697"/>
                <a:gd name="T61" fmla="*/ 36 h 460"/>
                <a:gd name="T62" fmla="*/ 98 w 697"/>
                <a:gd name="T63" fmla="*/ 33 h 460"/>
                <a:gd name="T64" fmla="*/ 107 w 697"/>
                <a:gd name="T65" fmla="*/ 31 h 460"/>
                <a:gd name="T66" fmla="*/ 191 w 697"/>
                <a:gd name="T67" fmla="*/ 22 h 460"/>
                <a:gd name="T68" fmla="*/ 324 w 697"/>
                <a:gd name="T69" fmla="*/ 13 h 460"/>
                <a:gd name="T70" fmla="*/ 459 w 697"/>
                <a:gd name="T71" fmla="*/ 10 h 460"/>
                <a:gd name="T72" fmla="*/ 575 w 697"/>
                <a:gd name="T73" fmla="*/ 15 h 460"/>
                <a:gd name="T74" fmla="*/ 642 w 697"/>
                <a:gd name="T75" fmla="*/ 48 h 460"/>
                <a:gd name="T76" fmla="*/ 668 w 697"/>
                <a:gd name="T77" fmla="*/ 128 h 460"/>
                <a:gd name="T78" fmla="*/ 681 w 697"/>
                <a:gd name="T79" fmla="*/ 236 h 460"/>
                <a:gd name="T80" fmla="*/ 679 w 697"/>
                <a:gd name="T81" fmla="*/ 272 h 460"/>
                <a:gd name="T82" fmla="*/ 636 w 697"/>
                <a:gd name="T83" fmla="*/ 286 h 460"/>
                <a:gd name="T84" fmla="*/ 512 w 697"/>
                <a:gd name="T85" fmla="*/ 285 h 460"/>
                <a:gd name="T86" fmla="*/ 279 w 697"/>
                <a:gd name="T87" fmla="*/ 295 h 460"/>
                <a:gd name="T88" fmla="*/ 222 w 697"/>
                <a:gd name="T89" fmla="*/ 306 h 460"/>
                <a:gd name="T90" fmla="*/ 198 w 697"/>
                <a:gd name="T91" fmla="*/ 348 h 460"/>
                <a:gd name="T92" fmla="*/ 159 w 697"/>
                <a:gd name="T93" fmla="*/ 403 h 460"/>
                <a:gd name="T94" fmla="*/ 170 w 697"/>
                <a:gd name="T95" fmla="*/ 378 h 460"/>
                <a:gd name="T96" fmla="*/ 192 w 697"/>
                <a:gd name="T97" fmla="*/ 305 h 460"/>
                <a:gd name="T98" fmla="*/ 177 w 697"/>
                <a:gd name="T99" fmla="*/ 296 h 460"/>
                <a:gd name="T100" fmla="*/ 156 w 697"/>
                <a:gd name="T101" fmla="*/ 296 h 460"/>
                <a:gd name="T102" fmla="*/ 114 w 697"/>
                <a:gd name="T103" fmla="*/ 298 h 460"/>
                <a:gd name="T104" fmla="*/ 33 w 697"/>
                <a:gd name="T105" fmla="*/ 309 h 460"/>
                <a:gd name="T106" fmla="*/ 25 w 697"/>
                <a:gd name="T107" fmla="*/ 246 h 460"/>
                <a:gd name="T108" fmla="*/ 18 w 697"/>
                <a:gd name="T109" fmla="*/ 210 h 460"/>
                <a:gd name="T110" fmla="*/ 11 w 697"/>
                <a:gd name="T111" fmla="*/ 135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7" h="460">
                  <a:moveTo>
                    <a:pt x="1" y="136"/>
                  </a:moveTo>
                  <a:cubicBezTo>
                    <a:pt x="1" y="142"/>
                    <a:pt x="2" y="149"/>
                    <a:pt x="2" y="155"/>
                  </a:cubicBezTo>
                  <a:cubicBezTo>
                    <a:pt x="2" y="162"/>
                    <a:pt x="2" y="168"/>
                    <a:pt x="3" y="174"/>
                  </a:cubicBezTo>
                  <a:cubicBezTo>
                    <a:pt x="3" y="178"/>
                    <a:pt x="3" y="181"/>
                    <a:pt x="3" y="185"/>
                  </a:cubicBezTo>
                  <a:cubicBezTo>
                    <a:pt x="4" y="187"/>
                    <a:pt x="4" y="190"/>
                    <a:pt x="4" y="193"/>
                  </a:cubicBezTo>
                  <a:cubicBezTo>
                    <a:pt x="4" y="197"/>
                    <a:pt x="5" y="200"/>
                    <a:pt x="5" y="204"/>
                  </a:cubicBezTo>
                  <a:cubicBezTo>
                    <a:pt x="5" y="207"/>
                    <a:pt x="6" y="210"/>
                    <a:pt x="6" y="212"/>
                  </a:cubicBezTo>
                  <a:cubicBezTo>
                    <a:pt x="7" y="218"/>
                    <a:pt x="8" y="225"/>
                    <a:pt x="9" y="231"/>
                  </a:cubicBezTo>
                  <a:cubicBezTo>
                    <a:pt x="10" y="237"/>
                    <a:pt x="11" y="244"/>
                    <a:pt x="12" y="250"/>
                  </a:cubicBezTo>
                  <a:cubicBezTo>
                    <a:pt x="13" y="253"/>
                    <a:pt x="13" y="256"/>
                    <a:pt x="13" y="259"/>
                  </a:cubicBezTo>
                  <a:cubicBezTo>
                    <a:pt x="15" y="272"/>
                    <a:pt x="16" y="284"/>
                    <a:pt x="17" y="296"/>
                  </a:cubicBezTo>
                  <a:cubicBezTo>
                    <a:pt x="17" y="301"/>
                    <a:pt x="17" y="306"/>
                    <a:pt x="18" y="311"/>
                  </a:cubicBezTo>
                  <a:cubicBezTo>
                    <a:pt x="17" y="311"/>
                    <a:pt x="16" y="311"/>
                    <a:pt x="15" y="311"/>
                  </a:cubicBezTo>
                  <a:cubicBezTo>
                    <a:pt x="14" y="311"/>
                    <a:pt x="12" y="312"/>
                    <a:pt x="11" y="313"/>
                  </a:cubicBezTo>
                  <a:cubicBezTo>
                    <a:pt x="9" y="315"/>
                    <a:pt x="9" y="316"/>
                    <a:pt x="9" y="318"/>
                  </a:cubicBezTo>
                  <a:cubicBezTo>
                    <a:pt x="9" y="320"/>
                    <a:pt x="9" y="322"/>
                    <a:pt x="11" y="323"/>
                  </a:cubicBezTo>
                  <a:cubicBezTo>
                    <a:pt x="11" y="324"/>
                    <a:pt x="12" y="325"/>
                    <a:pt x="14" y="325"/>
                  </a:cubicBezTo>
                  <a:cubicBezTo>
                    <a:pt x="15" y="325"/>
                    <a:pt x="16" y="325"/>
                    <a:pt x="17" y="325"/>
                  </a:cubicBezTo>
                  <a:cubicBezTo>
                    <a:pt x="18" y="325"/>
                    <a:pt x="18" y="325"/>
                    <a:pt x="19" y="325"/>
                  </a:cubicBezTo>
                  <a:cubicBezTo>
                    <a:pt x="19" y="325"/>
                    <a:pt x="19" y="325"/>
                    <a:pt x="19" y="325"/>
                  </a:cubicBezTo>
                  <a:cubicBezTo>
                    <a:pt x="19" y="327"/>
                    <a:pt x="20" y="328"/>
                    <a:pt x="20" y="329"/>
                  </a:cubicBezTo>
                  <a:cubicBezTo>
                    <a:pt x="21" y="331"/>
                    <a:pt x="22" y="332"/>
                    <a:pt x="23" y="333"/>
                  </a:cubicBezTo>
                  <a:cubicBezTo>
                    <a:pt x="24" y="333"/>
                    <a:pt x="27" y="334"/>
                    <a:pt x="28" y="334"/>
                  </a:cubicBezTo>
                  <a:cubicBezTo>
                    <a:pt x="30" y="334"/>
                    <a:pt x="32" y="333"/>
                    <a:pt x="35" y="333"/>
                  </a:cubicBezTo>
                  <a:cubicBezTo>
                    <a:pt x="37" y="332"/>
                    <a:pt x="39" y="331"/>
                    <a:pt x="41" y="330"/>
                  </a:cubicBezTo>
                  <a:cubicBezTo>
                    <a:pt x="46" y="328"/>
                    <a:pt x="51" y="326"/>
                    <a:pt x="56" y="324"/>
                  </a:cubicBezTo>
                  <a:cubicBezTo>
                    <a:pt x="57" y="323"/>
                    <a:pt x="58" y="322"/>
                    <a:pt x="58" y="321"/>
                  </a:cubicBezTo>
                  <a:cubicBezTo>
                    <a:pt x="59" y="320"/>
                    <a:pt x="59" y="319"/>
                    <a:pt x="59" y="317"/>
                  </a:cubicBezTo>
                  <a:cubicBezTo>
                    <a:pt x="66" y="316"/>
                    <a:pt x="74" y="315"/>
                    <a:pt x="81" y="314"/>
                  </a:cubicBezTo>
                  <a:cubicBezTo>
                    <a:pt x="88" y="313"/>
                    <a:pt x="95" y="312"/>
                    <a:pt x="102" y="311"/>
                  </a:cubicBezTo>
                  <a:cubicBezTo>
                    <a:pt x="107" y="310"/>
                    <a:pt x="113" y="310"/>
                    <a:pt x="118" y="309"/>
                  </a:cubicBezTo>
                  <a:cubicBezTo>
                    <a:pt x="126" y="309"/>
                    <a:pt x="134" y="308"/>
                    <a:pt x="143" y="307"/>
                  </a:cubicBezTo>
                  <a:cubicBezTo>
                    <a:pt x="143" y="307"/>
                    <a:pt x="144" y="307"/>
                    <a:pt x="144" y="307"/>
                  </a:cubicBezTo>
                  <a:cubicBezTo>
                    <a:pt x="145" y="307"/>
                    <a:pt x="145" y="307"/>
                    <a:pt x="145" y="307"/>
                  </a:cubicBezTo>
                  <a:cubicBezTo>
                    <a:pt x="146" y="307"/>
                    <a:pt x="147" y="307"/>
                    <a:pt x="148" y="307"/>
                  </a:cubicBezTo>
                  <a:cubicBezTo>
                    <a:pt x="148" y="308"/>
                    <a:pt x="149" y="309"/>
                    <a:pt x="149" y="310"/>
                  </a:cubicBezTo>
                  <a:cubicBezTo>
                    <a:pt x="150" y="311"/>
                    <a:pt x="151" y="312"/>
                    <a:pt x="152" y="312"/>
                  </a:cubicBezTo>
                  <a:cubicBezTo>
                    <a:pt x="154" y="313"/>
                    <a:pt x="155" y="312"/>
                    <a:pt x="157" y="312"/>
                  </a:cubicBezTo>
                  <a:cubicBezTo>
                    <a:pt x="157" y="312"/>
                    <a:pt x="157" y="312"/>
                    <a:pt x="157" y="311"/>
                  </a:cubicBezTo>
                  <a:cubicBezTo>
                    <a:pt x="158" y="311"/>
                    <a:pt x="160" y="310"/>
                    <a:pt x="162" y="310"/>
                  </a:cubicBezTo>
                  <a:cubicBezTo>
                    <a:pt x="163" y="310"/>
                    <a:pt x="164" y="309"/>
                    <a:pt x="166" y="309"/>
                  </a:cubicBezTo>
                  <a:cubicBezTo>
                    <a:pt x="168" y="309"/>
                    <a:pt x="170" y="309"/>
                    <a:pt x="171" y="308"/>
                  </a:cubicBezTo>
                  <a:cubicBezTo>
                    <a:pt x="173" y="308"/>
                    <a:pt x="174" y="308"/>
                    <a:pt x="175" y="308"/>
                  </a:cubicBezTo>
                  <a:cubicBezTo>
                    <a:pt x="177" y="308"/>
                    <a:pt x="179" y="307"/>
                    <a:pt x="181" y="307"/>
                  </a:cubicBezTo>
                  <a:cubicBezTo>
                    <a:pt x="181" y="311"/>
                    <a:pt x="181" y="315"/>
                    <a:pt x="180" y="318"/>
                  </a:cubicBezTo>
                  <a:cubicBezTo>
                    <a:pt x="179" y="331"/>
                    <a:pt x="174" y="344"/>
                    <a:pt x="169" y="356"/>
                  </a:cubicBezTo>
                  <a:cubicBezTo>
                    <a:pt x="168" y="358"/>
                    <a:pt x="167" y="361"/>
                    <a:pt x="166" y="363"/>
                  </a:cubicBezTo>
                  <a:cubicBezTo>
                    <a:pt x="164" y="366"/>
                    <a:pt x="163" y="370"/>
                    <a:pt x="161" y="373"/>
                  </a:cubicBezTo>
                  <a:cubicBezTo>
                    <a:pt x="159" y="378"/>
                    <a:pt x="157" y="382"/>
                    <a:pt x="155" y="386"/>
                  </a:cubicBezTo>
                  <a:cubicBezTo>
                    <a:pt x="152" y="390"/>
                    <a:pt x="150" y="395"/>
                    <a:pt x="148" y="399"/>
                  </a:cubicBezTo>
                  <a:cubicBezTo>
                    <a:pt x="145" y="405"/>
                    <a:pt x="142" y="411"/>
                    <a:pt x="139" y="416"/>
                  </a:cubicBezTo>
                  <a:cubicBezTo>
                    <a:pt x="136" y="422"/>
                    <a:pt x="133" y="428"/>
                    <a:pt x="130" y="434"/>
                  </a:cubicBezTo>
                  <a:cubicBezTo>
                    <a:pt x="129" y="437"/>
                    <a:pt x="127" y="440"/>
                    <a:pt x="126" y="444"/>
                  </a:cubicBezTo>
                  <a:cubicBezTo>
                    <a:pt x="126" y="445"/>
                    <a:pt x="125" y="447"/>
                    <a:pt x="125" y="448"/>
                  </a:cubicBezTo>
                  <a:cubicBezTo>
                    <a:pt x="125" y="449"/>
                    <a:pt x="125" y="450"/>
                    <a:pt x="125" y="452"/>
                  </a:cubicBezTo>
                  <a:cubicBezTo>
                    <a:pt x="125" y="452"/>
                    <a:pt x="125" y="453"/>
                    <a:pt x="125" y="454"/>
                  </a:cubicBezTo>
                  <a:cubicBezTo>
                    <a:pt x="125" y="456"/>
                    <a:pt x="125" y="457"/>
                    <a:pt x="126" y="458"/>
                  </a:cubicBezTo>
                  <a:cubicBezTo>
                    <a:pt x="127" y="459"/>
                    <a:pt x="129" y="460"/>
                    <a:pt x="131" y="459"/>
                  </a:cubicBezTo>
                  <a:cubicBezTo>
                    <a:pt x="132" y="459"/>
                    <a:pt x="133" y="458"/>
                    <a:pt x="134" y="458"/>
                  </a:cubicBezTo>
                  <a:cubicBezTo>
                    <a:pt x="135" y="458"/>
                    <a:pt x="135" y="456"/>
                    <a:pt x="136" y="456"/>
                  </a:cubicBezTo>
                  <a:cubicBezTo>
                    <a:pt x="137" y="455"/>
                    <a:pt x="137" y="454"/>
                    <a:pt x="138" y="452"/>
                  </a:cubicBezTo>
                  <a:cubicBezTo>
                    <a:pt x="139" y="451"/>
                    <a:pt x="140" y="450"/>
                    <a:pt x="140" y="448"/>
                  </a:cubicBezTo>
                  <a:cubicBezTo>
                    <a:pt x="142" y="446"/>
                    <a:pt x="143" y="444"/>
                    <a:pt x="145" y="442"/>
                  </a:cubicBezTo>
                  <a:cubicBezTo>
                    <a:pt x="148" y="437"/>
                    <a:pt x="151" y="432"/>
                    <a:pt x="154" y="427"/>
                  </a:cubicBezTo>
                  <a:cubicBezTo>
                    <a:pt x="160" y="418"/>
                    <a:pt x="165" y="410"/>
                    <a:pt x="171" y="402"/>
                  </a:cubicBezTo>
                  <a:cubicBezTo>
                    <a:pt x="178" y="392"/>
                    <a:pt x="185" y="382"/>
                    <a:pt x="192" y="372"/>
                  </a:cubicBezTo>
                  <a:cubicBezTo>
                    <a:pt x="195" y="368"/>
                    <a:pt x="198" y="364"/>
                    <a:pt x="200" y="360"/>
                  </a:cubicBezTo>
                  <a:cubicBezTo>
                    <a:pt x="203" y="356"/>
                    <a:pt x="206" y="352"/>
                    <a:pt x="208" y="348"/>
                  </a:cubicBezTo>
                  <a:cubicBezTo>
                    <a:pt x="212" y="342"/>
                    <a:pt x="216" y="336"/>
                    <a:pt x="219" y="330"/>
                  </a:cubicBezTo>
                  <a:cubicBezTo>
                    <a:pt x="222" y="324"/>
                    <a:pt x="226" y="318"/>
                    <a:pt x="229" y="312"/>
                  </a:cubicBezTo>
                  <a:cubicBezTo>
                    <a:pt x="229" y="312"/>
                    <a:pt x="229" y="312"/>
                    <a:pt x="229" y="312"/>
                  </a:cubicBezTo>
                  <a:cubicBezTo>
                    <a:pt x="242" y="312"/>
                    <a:pt x="254" y="311"/>
                    <a:pt x="267" y="310"/>
                  </a:cubicBezTo>
                  <a:cubicBezTo>
                    <a:pt x="280" y="309"/>
                    <a:pt x="293" y="308"/>
                    <a:pt x="306" y="307"/>
                  </a:cubicBezTo>
                  <a:cubicBezTo>
                    <a:pt x="319" y="306"/>
                    <a:pt x="331" y="306"/>
                    <a:pt x="344" y="305"/>
                  </a:cubicBezTo>
                  <a:cubicBezTo>
                    <a:pt x="357" y="304"/>
                    <a:pt x="370" y="303"/>
                    <a:pt x="383" y="303"/>
                  </a:cubicBezTo>
                  <a:cubicBezTo>
                    <a:pt x="391" y="302"/>
                    <a:pt x="399" y="302"/>
                    <a:pt x="407" y="301"/>
                  </a:cubicBezTo>
                  <a:cubicBezTo>
                    <a:pt x="412" y="301"/>
                    <a:pt x="417" y="301"/>
                    <a:pt x="422" y="301"/>
                  </a:cubicBezTo>
                  <a:cubicBezTo>
                    <a:pt x="430" y="301"/>
                    <a:pt x="438" y="300"/>
                    <a:pt x="446" y="300"/>
                  </a:cubicBezTo>
                  <a:cubicBezTo>
                    <a:pt x="451" y="300"/>
                    <a:pt x="457" y="300"/>
                    <a:pt x="462" y="299"/>
                  </a:cubicBezTo>
                  <a:cubicBezTo>
                    <a:pt x="475" y="299"/>
                    <a:pt x="488" y="299"/>
                    <a:pt x="500" y="299"/>
                  </a:cubicBezTo>
                  <a:cubicBezTo>
                    <a:pt x="514" y="299"/>
                    <a:pt x="527" y="299"/>
                    <a:pt x="540" y="299"/>
                  </a:cubicBezTo>
                  <a:cubicBezTo>
                    <a:pt x="555" y="299"/>
                    <a:pt x="569" y="299"/>
                    <a:pt x="583" y="299"/>
                  </a:cubicBezTo>
                  <a:cubicBezTo>
                    <a:pt x="589" y="299"/>
                    <a:pt x="594" y="299"/>
                    <a:pt x="599" y="299"/>
                  </a:cubicBezTo>
                  <a:cubicBezTo>
                    <a:pt x="607" y="299"/>
                    <a:pt x="615" y="300"/>
                    <a:pt x="623" y="300"/>
                  </a:cubicBezTo>
                  <a:cubicBezTo>
                    <a:pt x="627" y="299"/>
                    <a:pt x="632" y="299"/>
                    <a:pt x="636" y="299"/>
                  </a:cubicBezTo>
                  <a:cubicBezTo>
                    <a:pt x="641" y="299"/>
                    <a:pt x="646" y="299"/>
                    <a:pt x="651" y="298"/>
                  </a:cubicBezTo>
                  <a:cubicBezTo>
                    <a:pt x="660" y="297"/>
                    <a:pt x="670" y="295"/>
                    <a:pt x="678" y="290"/>
                  </a:cubicBezTo>
                  <a:cubicBezTo>
                    <a:pt x="680" y="289"/>
                    <a:pt x="682" y="288"/>
                    <a:pt x="684" y="286"/>
                  </a:cubicBezTo>
                  <a:cubicBezTo>
                    <a:pt x="685" y="285"/>
                    <a:pt x="687" y="284"/>
                    <a:pt x="688" y="282"/>
                  </a:cubicBezTo>
                  <a:cubicBezTo>
                    <a:pt x="690" y="281"/>
                    <a:pt x="691" y="279"/>
                    <a:pt x="692" y="277"/>
                  </a:cubicBezTo>
                  <a:cubicBezTo>
                    <a:pt x="693" y="276"/>
                    <a:pt x="693" y="275"/>
                    <a:pt x="693" y="274"/>
                  </a:cubicBezTo>
                  <a:cubicBezTo>
                    <a:pt x="694" y="273"/>
                    <a:pt x="695" y="271"/>
                    <a:pt x="695" y="270"/>
                  </a:cubicBezTo>
                  <a:cubicBezTo>
                    <a:pt x="697" y="265"/>
                    <a:pt x="697" y="261"/>
                    <a:pt x="697" y="256"/>
                  </a:cubicBezTo>
                  <a:cubicBezTo>
                    <a:pt x="697" y="251"/>
                    <a:pt x="696" y="246"/>
                    <a:pt x="695" y="241"/>
                  </a:cubicBezTo>
                  <a:cubicBezTo>
                    <a:pt x="694" y="229"/>
                    <a:pt x="692" y="216"/>
                    <a:pt x="690" y="203"/>
                  </a:cubicBezTo>
                  <a:cubicBezTo>
                    <a:pt x="690" y="196"/>
                    <a:pt x="689" y="190"/>
                    <a:pt x="688" y="183"/>
                  </a:cubicBezTo>
                  <a:cubicBezTo>
                    <a:pt x="687" y="176"/>
                    <a:pt x="686" y="169"/>
                    <a:pt x="685" y="161"/>
                  </a:cubicBezTo>
                  <a:cubicBezTo>
                    <a:pt x="685" y="158"/>
                    <a:pt x="684" y="154"/>
                    <a:pt x="684" y="151"/>
                  </a:cubicBezTo>
                  <a:cubicBezTo>
                    <a:pt x="684" y="148"/>
                    <a:pt x="683" y="146"/>
                    <a:pt x="683" y="143"/>
                  </a:cubicBezTo>
                  <a:cubicBezTo>
                    <a:pt x="682" y="139"/>
                    <a:pt x="682" y="135"/>
                    <a:pt x="681" y="131"/>
                  </a:cubicBezTo>
                  <a:cubicBezTo>
                    <a:pt x="680" y="129"/>
                    <a:pt x="680" y="126"/>
                    <a:pt x="680" y="123"/>
                  </a:cubicBezTo>
                  <a:cubicBezTo>
                    <a:pt x="679" y="120"/>
                    <a:pt x="678" y="116"/>
                    <a:pt x="677" y="112"/>
                  </a:cubicBezTo>
                  <a:cubicBezTo>
                    <a:pt x="677" y="110"/>
                    <a:pt x="676" y="107"/>
                    <a:pt x="676" y="104"/>
                  </a:cubicBezTo>
                  <a:cubicBezTo>
                    <a:pt x="674" y="96"/>
                    <a:pt x="672" y="88"/>
                    <a:pt x="670" y="80"/>
                  </a:cubicBezTo>
                  <a:cubicBezTo>
                    <a:pt x="667" y="71"/>
                    <a:pt x="664" y="63"/>
                    <a:pt x="660" y="55"/>
                  </a:cubicBezTo>
                  <a:cubicBezTo>
                    <a:pt x="656" y="47"/>
                    <a:pt x="650" y="40"/>
                    <a:pt x="644" y="33"/>
                  </a:cubicBezTo>
                  <a:cubicBezTo>
                    <a:pt x="631" y="20"/>
                    <a:pt x="614" y="12"/>
                    <a:pt x="596" y="8"/>
                  </a:cubicBezTo>
                  <a:cubicBezTo>
                    <a:pt x="592" y="7"/>
                    <a:pt x="587" y="6"/>
                    <a:pt x="583" y="6"/>
                  </a:cubicBezTo>
                  <a:cubicBezTo>
                    <a:pt x="579" y="5"/>
                    <a:pt x="575" y="4"/>
                    <a:pt x="571" y="4"/>
                  </a:cubicBezTo>
                  <a:cubicBezTo>
                    <a:pt x="567" y="4"/>
                    <a:pt x="564" y="3"/>
                    <a:pt x="560" y="3"/>
                  </a:cubicBezTo>
                  <a:cubicBezTo>
                    <a:pt x="557" y="3"/>
                    <a:pt x="553" y="2"/>
                    <a:pt x="549" y="2"/>
                  </a:cubicBezTo>
                  <a:cubicBezTo>
                    <a:pt x="547" y="2"/>
                    <a:pt x="545" y="2"/>
                    <a:pt x="543" y="2"/>
                  </a:cubicBezTo>
                  <a:cubicBezTo>
                    <a:pt x="538" y="1"/>
                    <a:pt x="533" y="1"/>
                    <a:pt x="529" y="1"/>
                  </a:cubicBezTo>
                  <a:cubicBezTo>
                    <a:pt x="526" y="1"/>
                    <a:pt x="524" y="1"/>
                    <a:pt x="522" y="0"/>
                  </a:cubicBezTo>
                  <a:cubicBezTo>
                    <a:pt x="514" y="0"/>
                    <a:pt x="507" y="0"/>
                    <a:pt x="499" y="0"/>
                  </a:cubicBezTo>
                  <a:cubicBezTo>
                    <a:pt x="493" y="0"/>
                    <a:pt x="486" y="0"/>
                    <a:pt x="480" y="0"/>
                  </a:cubicBezTo>
                  <a:cubicBezTo>
                    <a:pt x="473" y="0"/>
                    <a:pt x="466" y="0"/>
                    <a:pt x="459" y="0"/>
                  </a:cubicBezTo>
                  <a:cubicBezTo>
                    <a:pt x="445" y="0"/>
                    <a:pt x="432" y="0"/>
                    <a:pt x="419" y="0"/>
                  </a:cubicBezTo>
                  <a:cubicBezTo>
                    <a:pt x="406" y="1"/>
                    <a:pt x="394" y="1"/>
                    <a:pt x="381" y="1"/>
                  </a:cubicBezTo>
                  <a:cubicBezTo>
                    <a:pt x="376" y="1"/>
                    <a:pt x="370" y="2"/>
                    <a:pt x="365" y="2"/>
                  </a:cubicBezTo>
                  <a:cubicBezTo>
                    <a:pt x="358" y="2"/>
                    <a:pt x="351" y="2"/>
                    <a:pt x="345" y="2"/>
                  </a:cubicBezTo>
                  <a:cubicBezTo>
                    <a:pt x="338" y="3"/>
                    <a:pt x="331" y="3"/>
                    <a:pt x="324" y="3"/>
                  </a:cubicBezTo>
                  <a:cubicBezTo>
                    <a:pt x="318" y="4"/>
                    <a:pt x="312" y="4"/>
                    <a:pt x="306" y="4"/>
                  </a:cubicBezTo>
                  <a:cubicBezTo>
                    <a:pt x="293" y="5"/>
                    <a:pt x="280" y="6"/>
                    <a:pt x="267" y="7"/>
                  </a:cubicBezTo>
                  <a:cubicBezTo>
                    <a:pt x="255" y="8"/>
                    <a:pt x="242" y="9"/>
                    <a:pt x="229" y="10"/>
                  </a:cubicBezTo>
                  <a:cubicBezTo>
                    <a:pt x="221" y="10"/>
                    <a:pt x="213" y="11"/>
                    <a:pt x="205" y="12"/>
                  </a:cubicBezTo>
                  <a:cubicBezTo>
                    <a:pt x="200" y="12"/>
                    <a:pt x="196" y="12"/>
                    <a:pt x="191" y="13"/>
                  </a:cubicBezTo>
                  <a:cubicBezTo>
                    <a:pt x="177" y="14"/>
                    <a:pt x="162" y="16"/>
                    <a:pt x="148" y="17"/>
                  </a:cubicBezTo>
                  <a:cubicBezTo>
                    <a:pt x="146" y="17"/>
                    <a:pt x="144" y="17"/>
                    <a:pt x="142" y="18"/>
                  </a:cubicBezTo>
                  <a:cubicBezTo>
                    <a:pt x="138" y="18"/>
                    <a:pt x="133" y="19"/>
                    <a:pt x="129" y="19"/>
                  </a:cubicBezTo>
                  <a:cubicBezTo>
                    <a:pt x="122" y="20"/>
                    <a:pt x="116" y="21"/>
                    <a:pt x="109" y="22"/>
                  </a:cubicBezTo>
                  <a:cubicBezTo>
                    <a:pt x="105" y="23"/>
                    <a:pt x="100" y="23"/>
                    <a:pt x="96" y="24"/>
                  </a:cubicBezTo>
                  <a:cubicBezTo>
                    <a:pt x="95" y="24"/>
                    <a:pt x="94" y="25"/>
                    <a:pt x="94" y="26"/>
                  </a:cubicBezTo>
                  <a:cubicBezTo>
                    <a:pt x="92" y="26"/>
                    <a:pt x="91" y="26"/>
                    <a:pt x="90" y="26"/>
                  </a:cubicBezTo>
                  <a:cubicBezTo>
                    <a:pt x="87" y="26"/>
                    <a:pt x="85" y="26"/>
                    <a:pt x="82" y="26"/>
                  </a:cubicBezTo>
                  <a:cubicBezTo>
                    <a:pt x="78" y="26"/>
                    <a:pt x="74" y="27"/>
                    <a:pt x="70" y="27"/>
                  </a:cubicBezTo>
                  <a:cubicBezTo>
                    <a:pt x="64" y="27"/>
                    <a:pt x="59" y="28"/>
                    <a:pt x="53" y="29"/>
                  </a:cubicBezTo>
                  <a:cubicBezTo>
                    <a:pt x="46" y="30"/>
                    <a:pt x="39" y="31"/>
                    <a:pt x="33" y="31"/>
                  </a:cubicBezTo>
                  <a:cubicBezTo>
                    <a:pt x="31" y="32"/>
                    <a:pt x="30" y="32"/>
                    <a:pt x="29" y="32"/>
                  </a:cubicBezTo>
                  <a:cubicBezTo>
                    <a:pt x="27" y="33"/>
                    <a:pt x="25" y="33"/>
                    <a:pt x="23" y="34"/>
                  </a:cubicBezTo>
                  <a:cubicBezTo>
                    <a:pt x="19" y="36"/>
                    <a:pt x="16" y="39"/>
                    <a:pt x="14" y="43"/>
                  </a:cubicBezTo>
                  <a:cubicBezTo>
                    <a:pt x="12" y="46"/>
                    <a:pt x="10" y="50"/>
                    <a:pt x="9" y="54"/>
                  </a:cubicBezTo>
                  <a:cubicBezTo>
                    <a:pt x="7" y="59"/>
                    <a:pt x="6" y="63"/>
                    <a:pt x="5" y="67"/>
                  </a:cubicBezTo>
                  <a:cubicBezTo>
                    <a:pt x="3" y="76"/>
                    <a:pt x="1" y="85"/>
                    <a:pt x="0" y="94"/>
                  </a:cubicBezTo>
                  <a:cubicBezTo>
                    <a:pt x="0" y="98"/>
                    <a:pt x="0" y="103"/>
                    <a:pt x="0" y="107"/>
                  </a:cubicBezTo>
                  <a:cubicBezTo>
                    <a:pt x="0" y="110"/>
                    <a:pt x="0" y="114"/>
                    <a:pt x="0" y="117"/>
                  </a:cubicBezTo>
                  <a:cubicBezTo>
                    <a:pt x="0" y="123"/>
                    <a:pt x="0" y="129"/>
                    <a:pt x="1" y="136"/>
                  </a:cubicBezTo>
                  <a:close/>
                  <a:moveTo>
                    <a:pt x="10" y="104"/>
                  </a:moveTo>
                  <a:cubicBezTo>
                    <a:pt x="10" y="97"/>
                    <a:pt x="11" y="90"/>
                    <a:pt x="12" y="83"/>
                  </a:cubicBezTo>
                  <a:cubicBezTo>
                    <a:pt x="13" y="73"/>
                    <a:pt x="15" y="63"/>
                    <a:pt x="19" y="54"/>
                  </a:cubicBezTo>
                  <a:cubicBezTo>
                    <a:pt x="20" y="51"/>
                    <a:pt x="22" y="48"/>
                    <a:pt x="24" y="45"/>
                  </a:cubicBezTo>
                  <a:cubicBezTo>
                    <a:pt x="24" y="44"/>
                    <a:pt x="25" y="44"/>
                    <a:pt x="26" y="43"/>
                  </a:cubicBezTo>
                  <a:cubicBezTo>
                    <a:pt x="27" y="42"/>
                    <a:pt x="28" y="42"/>
                    <a:pt x="29" y="41"/>
                  </a:cubicBezTo>
                  <a:cubicBezTo>
                    <a:pt x="34" y="39"/>
                    <a:pt x="39" y="39"/>
                    <a:pt x="44" y="38"/>
                  </a:cubicBezTo>
                  <a:cubicBezTo>
                    <a:pt x="48" y="37"/>
                    <a:pt x="52" y="37"/>
                    <a:pt x="56" y="36"/>
                  </a:cubicBezTo>
                  <a:cubicBezTo>
                    <a:pt x="60" y="36"/>
                    <a:pt x="65" y="35"/>
                    <a:pt x="69" y="35"/>
                  </a:cubicBezTo>
                  <a:cubicBezTo>
                    <a:pt x="72" y="34"/>
                    <a:pt x="76" y="34"/>
                    <a:pt x="79" y="33"/>
                  </a:cubicBezTo>
                  <a:cubicBezTo>
                    <a:pt x="82" y="33"/>
                    <a:pt x="85" y="33"/>
                    <a:pt x="87" y="33"/>
                  </a:cubicBezTo>
                  <a:cubicBezTo>
                    <a:pt x="89" y="33"/>
                    <a:pt x="91" y="33"/>
                    <a:pt x="92" y="33"/>
                  </a:cubicBezTo>
                  <a:cubicBezTo>
                    <a:pt x="94" y="33"/>
                    <a:pt x="96" y="33"/>
                    <a:pt x="98" y="33"/>
                  </a:cubicBezTo>
                  <a:cubicBezTo>
                    <a:pt x="98" y="33"/>
                    <a:pt x="99" y="34"/>
                    <a:pt x="100" y="34"/>
                  </a:cubicBezTo>
                  <a:cubicBezTo>
                    <a:pt x="100" y="34"/>
                    <a:pt x="100" y="34"/>
                    <a:pt x="101" y="35"/>
                  </a:cubicBezTo>
                  <a:cubicBezTo>
                    <a:pt x="101" y="35"/>
                    <a:pt x="101" y="35"/>
                    <a:pt x="101" y="35"/>
                  </a:cubicBezTo>
                  <a:cubicBezTo>
                    <a:pt x="102" y="36"/>
                    <a:pt x="104" y="36"/>
                    <a:pt x="106" y="35"/>
                  </a:cubicBezTo>
                  <a:cubicBezTo>
                    <a:pt x="107" y="34"/>
                    <a:pt x="107" y="32"/>
                    <a:pt x="107" y="31"/>
                  </a:cubicBezTo>
                  <a:cubicBezTo>
                    <a:pt x="108" y="31"/>
                    <a:pt x="109" y="31"/>
                    <a:pt x="110" y="30"/>
                  </a:cubicBezTo>
                  <a:cubicBezTo>
                    <a:pt x="116" y="30"/>
                    <a:pt x="123" y="29"/>
                    <a:pt x="129" y="28"/>
                  </a:cubicBezTo>
                  <a:cubicBezTo>
                    <a:pt x="133" y="27"/>
                    <a:pt x="138" y="27"/>
                    <a:pt x="142" y="26"/>
                  </a:cubicBezTo>
                  <a:cubicBezTo>
                    <a:pt x="144" y="26"/>
                    <a:pt x="146" y="26"/>
                    <a:pt x="148" y="26"/>
                  </a:cubicBezTo>
                  <a:cubicBezTo>
                    <a:pt x="162" y="24"/>
                    <a:pt x="177" y="23"/>
                    <a:pt x="191" y="22"/>
                  </a:cubicBezTo>
                  <a:cubicBezTo>
                    <a:pt x="196" y="21"/>
                    <a:pt x="200" y="21"/>
                    <a:pt x="205" y="21"/>
                  </a:cubicBezTo>
                  <a:cubicBezTo>
                    <a:pt x="213" y="20"/>
                    <a:pt x="221" y="19"/>
                    <a:pt x="229" y="19"/>
                  </a:cubicBezTo>
                  <a:cubicBezTo>
                    <a:pt x="242" y="18"/>
                    <a:pt x="255" y="17"/>
                    <a:pt x="267" y="16"/>
                  </a:cubicBezTo>
                  <a:cubicBezTo>
                    <a:pt x="280" y="15"/>
                    <a:pt x="293" y="15"/>
                    <a:pt x="306" y="14"/>
                  </a:cubicBezTo>
                  <a:cubicBezTo>
                    <a:pt x="312" y="13"/>
                    <a:pt x="318" y="13"/>
                    <a:pt x="324" y="13"/>
                  </a:cubicBezTo>
                  <a:cubicBezTo>
                    <a:pt x="331" y="13"/>
                    <a:pt x="338" y="12"/>
                    <a:pt x="345" y="12"/>
                  </a:cubicBezTo>
                  <a:cubicBezTo>
                    <a:pt x="351" y="12"/>
                    <a:pt x="358" y="12"/>
                    <a:pt x="365" y="12"/>
                  </a:cubicBezTo>
                  <a:cubicBezTo>
                    <a:pt x="370" y="11"/>
                    <a:pt x="376" y="11"/>
                    <a:pt x="381" y="11"/>
                  </a:cubicBezTo>
                  <a:cubicBezTo>
                    <a:pt x="394" y="11"/>
                    <a:pt x="406" y="11"/>
                    <a:pt x="419" y="11"/>
                  </a:cubicBezTo>
                  <a:cubicBezTo>
                    <a:pt x="432" y="10"/>
                    <a:pt x="445" y="10"/>
                    <a:pt x="459" y="10"/>
                  </a:cubicBezTo>
                  <a:cubicBezTo>
                    <a:pt x="472" y="10"/>
                    <a:pt x="485" y="10"/>
                    <a:pt x="499" y="10"/>
                  </a:cubicBezTo>
                  <a:cubicBezTo>
                    <a:pt x="506" y="10"/>
                    <a:pt x="514" y="11"/>
                    <a:pt x="521" y="11"/>
                  </a:cubicBezTo>
                  <a:cubicBezTo>
                    <a:pt x="527" y="11"/>
                    <a:pt x="532" y="11"/>
                    <a:pt x="538" y="12"/>
                  </a:cubicBezTo>
                  <a:cubicBezTo>
                    <a:pt x="543" y="12"/>
                    <a:pt x="548" y="12"/>
                    <a:pt x="553" y="13"/>
                  </a:cubicBezTo>
                  <a:cubicBezTo>
                    <a:pt x="560" y="13"/>
                    <a:pt x="568" y="14"/>
                    <a:pt x="575" y="15"/>
                  </a:cubicBezTo>
                  <a:cubicBezTo>
                    <a:pt x="581" y="16"/>
                    <a:pt x="587" y="17"/>
                    <a:pt x="592" y="18"/>
                  </a:cubicBezTo>
                  <a:cubicBezTo>
                    <a:pt x="598" y="19"/>
                    <a:pt x="604" y="21"/>
                    <a:pt x="610" y="23"/>
                  </a:cubicBezTo>
                  <a:cubicBezTo>
                    <a:pt x="613" y="25"/>
                    <a:pt x="617" y="27"/>
                    <a:pt x="620" y="28"/>
                  </a:cubicBezTo>
                  <a:cubicBezTo>
                    <a:pt x="623" y="30"/>
                    <a:pt x="626" y="32"/>
                    <a:pt x="629" y="34"/>
                  </a:cubicBezTo>
                  <a:cubicBezTo>
                    <a:pt x="634" y="38"/>
                    <a:pt x="638" y="43"/>
                    <a:pt x="642" y="48"/>
                  </a:cubicBezTo>
                  <a:cubicBezTo>
                    <a:pt x="647" y="53"/>
                    <a:pt x="650" y="59"/>
                    <a:pt x="653" y="66"/>
                  </a:cubicBezTo>
                  <a:cubicBezTo>
                    <a:pt x="655" y="72"/>
                    <a:pt x="658" y="79"/>
                    <a:pt x="660" y="86"/>
                  </a:cubicBezTo>
                  <a:cubicBezTo>
                    <a:pt x="660" y="90"/>
                    <a:pt x="661" y="93"/>
                    <a:pt x="662" y="96"/>
                  </a:cubicBezTo>
                  <a:cubicBezTo>
                    <a:pt x="663" y="101"/>
                    <a:pt x="664" y="106"/>
                    <a:pt x="665" y="112"/>
                  </a:cubicBezTo>
                  <a:cubicBezTo>
                    <a:pt x="666" y="117"/>
                    <a:pt x="668" y="122"/>
                    <a:pt x="668" y="128"/>
                  </a:cubicBezTo>
                  <a:cubicBezTo>
                    <a:pt x="669" y="134"/>
                    <a:pt x="670" y="140"/>
                    <a:pt x="671" y="146"/>
                  </a:cubicBezTo>
                  <a:cubicBezTo>
                    <a:pt x="672" y="152"/>
                    <a:pt x="673" y="158"/>
                    <a:pt x="673" y="163"/>
                  </a:cubicBezTo>
                  <a:cubicBezTo>
                    <a:pt x="674" y="170"/>
                    <a:pt x="675" y="177"/>
                    <a:pt x="675" y="184"/>
                  </a:cubicBezTo>
                  <a:cubicBezTo>
                    <a:pt x="677" y="197"/>
                    <a:pt x="678" y="210"/>
                    <a:pt x="679" y="223"/>
                  </a:cubicBezTo>
                  <a:cubicBezTo>
                    <a:pt x="680" y="228"/>
                    <a:pt x="680" y="232"/>
                    <a:pt x="681" y="236"/>
                  </a:cubicBezTo>
                  <a:cubicBezTo>
                    <a:pt x="681" y="239"/>
                    <a:pt x="681" y="242"/>
                    <a:pt x="682" y="245"/>
                  </a:cubicBezTo>
                  <a:cubicBezTo>
                    <a:pt x="682" y="248"/>
                    <a:pt x="682" y="251"/>
                    <a:pt x="682" y="254"/>
                  </a:cubicBezTo>
                  <a:cubicBezTo>
                    <a:pt x="682" y="256"/>
                    <a:pt x="683" y="259"/>
                    <a:pt x="682" y="262"/>
                  </a:cubicBezTo>
                  <a:cubicBezTo>
                    <a:pt x="682" y="264"/>
                    <a:pt x="681" y="266"/>
                    <a:pt x="681" y="269"/>
                  </a:cubicBezTo>
                  <a:cubicBezTo>
                    <a:pt x="680" y="270"/>
                    <a:pt x="679" y="271"/>
                    <a:pt x="679" y="272"/>
                  </a:cubicBezTo>
                  <a:cubicBezTo>
                    <a:pt x="677" y="273"/>
                    <a:pt x="676" y="275"/>
                    <a:pt x="674" y="276"/>
                  </a:cubicBezTo>
                  <a:cubicBezTo>
                    <a:pt x="672" y="278"/>
                    <a:pt x="670" y="279"/>
                    <a:pt x="667" y="280"/>
                  </a:cubicBezTo>
                  <a:cubicBezTo>
                    <a:pt x="665" y="281"/>
                    <a:pt x="662" y="282"/>
                    <a:pt x="659" y="283"/>
                  </a:cubicBezTo>
                  <a:cubicBezTo>
                    <a:pt x="656" y="284"/>
                    <a:pt x="652" y="284"/>
                    <a:pt x="649" y="285"/>
                  </a:cubicBezTo>
                  <a:cubicBezTo>
                    <a:pt x="645" y="285"/>
                    <a:pt x="641" y="286"/>
                    <a:pt x="636" y="286"/>
                  </a:cubicBezTo>
                  <a:cubicBezTo>
                    <a:pt x="632" y="286"/>
                    <a:pt x="627" y="286"/>
                    <a:pt x="622" y="286"/>
                  </a:cubicBezTo>
                  <a:cubicBezTo>
                    <a:pt x="619" y="286"/>
                    <a:pt x="616" y="286"/>
                    <a:pt x="613" y="286"/>
                  </a:cubicBezTo>
                  <a:cubicBezTo>
                    <a:pt x="606" y="286"/>
                    <a:pt x="600" y="286"/>
                    <a:pt x="594" y="286"/>
                  </a:cubicBezTo>
                  <a:cubicBezTo>
                    <a:pt x="580" y="286"/>
                    <a:pt x="567" y="286"/>
                    <a:pt x="554" y="285"/>
                  </a:cubicBezTo>
                  <a:cubicBezTo>
                    <a:pt x="540" y="285"/>
                    <a:pt x="526" y="285"/>
                    <a:pt x="512" y="285"/>
                  </a:cubicBezTo>
                  <a:cubicBezTo>
                    <a:pt x="498" y="285"/>
                    <a:pt x="485" y="285"/>
                    <a:pt x="471" y="286"/>
                  </a:cubicBezTo>
                  <a:cubicBezTo>
                    <a:pt x="458" y="286"/>
                    <a:pt x="444" y="286"/>
                    <a:pt x="431" y="287"/>
                  </a:cubicBezTo>
                  <a:cubicBezTo>
                    <a:pt x="418" y="287"/>
                    <a:pt x="405" y="288"/>
                    <a:pt x="392" y="288"/>
                  </a:cubicBezTo>
                  <a:cubicBezTo>
                    <a:pt x="366" y="289"/>
                    <a:pt x="340" y="291"/>
                    <a:pt x="313" y="293"/>
                  </a:cubicBezTo>
                  <a:cubicBezTo>
                    <a:pt x="302" y="293"/>
                    <a:pt x="290" y="294"/>
                    <a:pt x="279" y="295"/>
                  </a:cubicBezTo>
                  <a:cubicBezTo>
                    <a:pt x="272" y="295"/>
                    <a:pt x="265" y="296"/>
                    <a:pt x="259" y="296"/>
                  </a:cubicBezTo>
                  <a:cubicBezTo>
                    <a:pt x="252" y="296"/>
                    <a:pt x="245" y="297"/>
                    <a:pt x="238" y="297"/>
                  </a:cubicBezTo>
                  <a:cubicBezTo>
                    <a:pt x="235" y="297"/>
                    <a:pt x="232" y="297"/>
                    <a:pt x="229" y="297"/>
                  </a:cubicBezTo>
                  <a:cubicBezTo>
                    <a:pt x="225" y="297"/>
                    <a:pt x="221" y="300"/>
                    <a:pt x="221" y="304"/>
                  </a:cubicBezTo>
                  <a:cubicBezTo>
                    <a:pt x="221" y="305"/>
                    <a:pt x="221" y="306"/>
                    <a:pt x="222" y="306"/>
                  </a:cubicBezTo>
                  <a:cubicBezTo>
                    <a:pt x="221" y="307"/>
                    <a:pt x="221" y="307"/>
                    <a:pt x="221" y="308"/>
                  </a:cubicBezTo>
                  <a:cubicBezTo>
                    <a:pt x="219" y="313"/>
                    <a:pt x="216" y="317"/>
                    <a:pt x="214" y="321"/>
                  </a:cubicBezTo>
                  <a:cubicBezTo>
                    <a:pt x="212" y="323"/>
                    <a:pt x="211" y="326"/>
                    <a:pt x="209" y="329"/>
                  </a:cubicBezTo>
                  <a:cubicBezTo>
                    <a:pt x="208" y="331"/>
                    <a:pt x="207" y="333"/>
                    <a:pt x="206" y="335"/>
                  </a:cubicBezTo>
                  <a:cubicBezTo>
                    <a:pt x="203" y="339"/>
                    <a:pt x="200" y="343"/>
                    <a:pt x="198" y="348"/>
                  </a:cubicBezTo>
                  <a:cubicBezTo>
                    <a:pt x="194" y="353"/>
                    <a:pt x="190" y="359"/>
                    <a:pt x="186" y="365"/>
                  </a:cubicBezTo>
                  <a:cubicBezTo>
                    <a:pt x="185" y="366"/>
                    <a:pt x="185" y="367"/>
                    <a:pt x="184" y="368"/>
                  </a:cubicBezTo>
                  <a:cubicBezTo>
                    <a:pt x="181" y="371"/>
                    <a:pt x="179" y="374"/>
                    <a:pt x="177" y="378"/>
                  </a:cubicBezTo>
                  <a:cubicBezTo>
                    <a:pt x="174" y="381"/>
                    <a:pt x="172" y="385"/>
                    <a:pt x="169" y="389"/>
                  </a:cubicBezTo>
                  <a:cubicBezTo>
                    <a:pt x="166" y="393"/>
                    <a:pt x="162" y="398"/>
                    <a:pt x="159" y="403"/>
                  </a:cubicBezTo>
                  <a:cubicBezTo>
                    <a:pt x="156" y="407"/>
                    <a:pt x="153" y="411"/>
                    <a:pt x="151" y="415"/>
                  </a:cubicBezTo>
                  <a:cubicBezTo>
                    <a:pt x="151" y="414"/>
                    <a:pt x="151" y="414"/>
                    <a:pt x="151" y="413"/>
                  </a:cubicBezTo>
                  <a:cubicBezTo>
                    <a:pt x="154" y="409"/>
                    <a:pt x="156" y="405"/>
                    <a:pt x="159" y="400"/>
                  </a:cubicBezTo>
                  <a:cubicBezTo>
                    <a:pt x="162" y="395"/>
                    <a:pt x="165" y="389"/>
                    <a:pt x="168" y="383"/>
                  </a:cubicBezTo>
                  <a:cubicBezTo>
                    <a:pt x="169" y="381"/>
                    <a:pt x="169" y="380"/>
                    <a:pt x="170" y="378"/>
                  </a:cubicBezTo>
                  <a:cubicBezTo>
                    <a:pt x="172" y="374"/>
                    <a:pt x="174" y="371"/>
                    <a:pt x="175" y="367"/>
                  </a:cubicBezTo>
                  <a:cubicBezTo>
                    <a:pt x="177" y="365"/>
                    <a:pt x="178" y="363"/>
                    <a:pt x="179" y="360"/>
                  </a:cubicBezTo>
                  <a:cubicBezTo>
                    <a:pt x="182" y="353"/>
                    <a:pt x="185" y="346"/>
                    <a:pt x="187" y="338"/>
                  </a:cubicBezTo>
                  <a:cubicBezTo>
                    <a:pt x="190" y="331"/>
                    <a:pt x="191" y="323"/>
                    <a:pt x="192" y="315"/>
                  </a:cubicBezTo>
                  <a:cubicBezTo>
                    <a:pt x="192" y="312"/>
                    <a:pt x="192" y="308"/>
                    <a:pt x="192" y="305"/>
                  </a:cubicBezTo>
                  <a:cubicBezTo>
                    <a:pt x="192" y="303"/>
                    <a:pt x="191" y="301"/>
                    <a:pt x="191" y="299"/>
                  </a:cubicBezTo>
                  <a:cubicBezTo>
                    <a:pt x="190" y="297"/>
                    <a:pt x="189" y="295"/>
                    <a:pt x="188" y="293"/>
                  </a:cubicBezTo>
                  <a:cubicBezTo>
                    <a:pt x="187" y="292"/>
                    <a:pt x="185" y="290"/>
                    <a:pt x="183" y="290"/>
                  </a:cubicBezTo>
                  <a:cubicBezTo>
                    <a:pt x="182" y="290"/>
                    <a:pt x="181" y="291"/>
                    <a:pt x="180" y="291"/>
                  </a:cubicBezTo>
                  <a:cubicBezTo>
                    <a:pt x="178" y="292"/>
                    <a:pt x="177" y="294"/>
                    <a:pt x="177" y="296"/>
                  </a:cubicBezTo>
                  <a:cubicBezTo>
                    <a:pt x="177" y="296"/>
                    <a:pt x="176" y="296"/>
                    <a:pt x="176" y="297"/>
                  </a:cubicBezTo>
                  <a:cubicBezTo>
                    <a:pt x="174" y="297"/>
                    <a:pt x="172" y="297"/>
                    <a:pt x="169" y="298"/>
                  </a:cubicBezTo>
                  <a:cubicBezTo>
                    <a:pt x="168" y="297"/>
                    <a:pt x="167" y="297"/>
                    <a:pt x="166" y="296"/>
                  </a:cubicBezTo>
                  <a:cubicBezTo>
                    <a:pt x="164" y="296"/>
                    <a:pt x="162" y="296"/>
                    <a:pt x="160" y="296"/>
                  </a:cubicBezTo>
                  <a:cubicBezTo>
                    <a:pt x="159" y="296"/>
                    <a:pt x="157" y="296"/>
                    <a:pt x="156" y="296"/>
                  </a:cubicBezTo>
                  <a:cubicBezTo>
                    <a:pt x="156" y="296"/>
                    <a:pt x="156" y="296"/>
                    <a:pt x="156" y="296"/>
                  </a:cubicBezTo>
                  <a:cubicBezTo>
                    <a:pt x="152" y="296"/>
                    <a:pt x="147" y="296"/>
                    <a:pt x="143" y="296"/>
                  </a:cubicBezTo>
                  <a:cubicBezTo>
                    <a:pt x="141" y="296"/>
                    <a:pt x="139" y="296"/>
                    <a:pt x="136" y="296"/>
                  </a:cubicBezTo>
                  <a:cubicBezTo>
                    <a:pt x="131" y="297"/>
                    <a:pt x="126" y="297"/>
                    <a:pt x="122" y="298"/>
                  </a:cubicBezTo>
                  <a:cubicBezTo>
                    <a:pt x="119" y="298"/>
                    <a:pt x="117" y="298"/>
                    <a:pt x="114" y="298"/>
                  </a:cubicBezTo>
                  <a:cubicBezTo>
                    <a:pt x="112" y="299"/>
                    <a:pt x="109" y="299"/>
                    <a:pt x="106" y="299"/>
                  </a:cubicBezTo>
                  <a:cubicBezTo>
                    <a:pt x="97" y="300"/>
                    <a:pt x="89" y="301"/>
                    <a:pt x="80" y="302"/>
                  </a:cubicBezTo>
                  <a:cubicBezTo>
                    <a:pt x="77" y="303"/>
                    <a:pt x="73" y="303"/>
                    <a:pt x="70" y="304"/>
                  </a:cubicBezTo>
                  <a:cubicBezTo>
                    <a:pt x="64" y="305"/>
                    <a:pt x="59" y="305"/>
                    <a:pt x="54" y="306"/>
                  </a:cubicBezTo>
                  <a:cubicBezTo>
                    <a:pt x="47" y="307"/>
                    <a:pt x="40" y="308"/>
                    <a:pt x="33" y="309"/>
                  </a:cubicBezTo>
                  <a:cubicBezTo>
                    <a:pt x="33" y="308"/>
                    <a:pt x="33" y="306"/>
                    <a:pt x="32" y="305"/>
                  </a:cubicBezTo>
                  <a:cubicBezTo>
                    <a:pt x="32" y="298"/>
                    <a:pt x="31" y="292"/>
                    <a:pt x="31" y="285"/>
                  </a:cubicBezTo>
                  <a:cubicBezTo>
                    <a:pt x="30" y="279"/>
                    <a:pt x="29" y="273"/>
                    <a:pt x="28" y="266"/>
                  </a:cubicBezTo>
                  <a:cubicBezTo>
                    <a:pt x="28" y="263"/>
                    <a:pt x="27" y="260"/>
                    <a:pt x="27" y="257"/>
                  </a:cubicBezTo>
                  <a:cubicBezTo>
                    <a:pt x="26" y="253"/>
                    <a:pt x="25" y="249"/>
                    <a:pt x="25" y="246"/>
                  </a:cubicBezTo>
                  <a:cubicBezTo>
                    <a:pt x="24" y="239"/>
                    <a:pt x="22" y="233"/>
                    <a:pt x="21" y="226"/>
                  </a:cubicBezTo>
                  <a:cubicBezTo>
                    <a:pt x="21" y="224"/>
                    <a:pt x="20" y="221"/>
                    <a:pt x="20" y="218"/>
                  </a:cubicBezTo>
                  <a:cubicBezTo>
                    <a:pt x="19" y="216"/>
                    <a:pt x="19" y="214"/>
                    <a:pt x="18" y="212"/>
                  </a:cubicBezTo>
                  <a:cubicBezTo>
                    <a:pt x="18" y="210"/>
                    <a:pt x="18" y="209"/>
                    <a:pt x="18" y="208"/>
                  </a:cubicBezTo>
                  <a:cubicBezTo>
                    <a:pt x="18" y="209"/>
                    <a:pt x="18" y="209"/>
                    <a:pt x="18" y="210"/>
                  </a:cubicBezTo>
                  <a:cubicBezTo>
                    <a:pt x="18" y="206"/>
                    <a:pt x="17" y="203"/>
                    <a:pt x="17" y="200"/>
                  </a:cubicBezTo>
                  <a:cubicBezTo>
                    <a:pt x="16" y="197"/>
                    <a:pt x="16" y="195"/>
                    <a:pt x="16" y="192"/>
                  </a:cubicBezTo>
                  <a:cubicBezTo>
                    <a:pt x="15" y="186"/>
                    <a:pt x="15" y="180"/>
                    <a:pt x="14" y="173"/>
                  </a:cubicBezTo>
                  <a:cubicBezTo>
                    <a:pt x="14" y="167"/>
                    <a:pt x="13" y="161"/>
                    <a:pt x="13" y="154"/>
                  </a:cubicBezTo>
                  <a:cubicBezTo>
                    <a:pt x="12" y="148"/>
                    <a:pt x="12" y="142"/>
                    <a:pt x="11" y="135"/>
                  </a:cubicBezTo>
                  <a:cubicBezTo>
                    <a:pt x="11" y="129"/>
                    <a:pt x="11" y="123"/>
                    <a:pt x="10" y="118"/>
                  </a:cubicBezTo>
                  <a:cubicBezTo>
                    <a:pt x="10" y="113"/>
                    <a:pt x="10" y="108"/>
                    <a:pt x="1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a:spLocks noEditPoints="1"/>
            </p:cNvSpPr>
            <p:nvPr/>
          </p:nvSpPr>
          <p:spPr bwMode="auto">
            <a:xfrm>
              <a:off x="4048" y="3279"/>
              <a:ext cx="1113" cy="205"/>
            </a:xfrm>
            <a:custGeom>
              <a:avLst/>
              <a:gdLst>
                <a:gd name="T0" fmla="*/ 113 w 272"/>
                <a:gd name="T1" fmla="*/ 46 h 50"/>
                <a:gd name="T2" fmla="*/ 171 w 272"/>
                <a:gd name="T3" fmla="*/ 43 h 50"/>
                <a:gd name="T4" fmla="*/ 207 w 272"/>
                <a:gd name="T5" fmla="*/ 41 h 50"/>
                <a:gd name="T6" fmla="*/ 218 w 272"/>
                <a:gd name="T7" fmla="*/ 45 h 50"/>
                <a:gd name="T8" fmla="*/ 232 w 272"/>
                <a:gd name="T9" fmla="*/ 39 h 50"/>
                <a:gd name="T10" fmla="*/ 269 w 272"/>
                <a:gd name="T11" fmla="*/ 24 h 50"/>
                <a:gd name="T12" fmla="*/ 272 w 272"/>
                <a:gd name="T13" fmla="*/ 18 h 50"/>
                <a:gd name="T14" fmla="*/ 268 w 272"/>
                <a:gd name="T15" fmla="*/ 12 h 50"/>
                <a:gd name="T16" fmla="*/ 243 w 272"/>
                <a:gd name="T17" fmla="*/ 5 h 50"/>
                <a:gd name="T18" fmla="*/ 222 w 272"/>
                <a:gd name="T19" fmla="*/ 2 h 50"/>
                <a:gd name="T20" fmla="*/ 186 w 272"/>
                <a:gd name="T21" fmla="*/ 1 h 50"/>
                <a:gd name="T22" fmla="*/ 123 w 272"/>
                <a:gd name="T23" fmla="*/ 0 h 50"/>
                <a:gd name="T24" fmla="*/ 36 w 272"/>
                <a:gd name="T25" fmla="*/ 5 h 50"/>
                <a:gd name="T26" fmla="*/ 136 w 272"/>
                <a:gd name="T27" fmla="*/ 7 h 50"/>
                <a:gd name="T28" fmla="*/ 95 w 272"/>
                <a:gd name="T29" fmla="*/ 28 h 50"/>
                <a:gd name="T30" fmla="*/ 76 w 272"/>
                <a:gd name="T31" fmla="*/ 37 h 50"/>
                <a:gd name="T32" fmla="*/ 59 w 272"/>
                <a:gd name="T33" fmla="*/ 35 h 50"/>
                <a:gd name="T34" fmla="*/ 105 w 272"/>
                <a:gd name="T35" fmla="*/ 16 h 50"/>
                <a:gd name="T36" fmla="*/ 116 w 272"/>
                <a:gd name="T37" fmla="*/ 13 h 50"/>
                <a:gd name="T38" fmla="*/ 114 w 272"/>
                <a:gd name="T39" fmla="*/ 7 h 50"/>
                <a:gd name="T40" fmla="*/ 97 w 272"/>
                <a:gd name="T41" fmla="*/ 8 h 50"/>
                <a:gd name="T42" fmla="*/ 68 w 272"/>
                <a:gd name="T43" fmla="*/ 9 h 50"/>
                <a:gd name="T44" fmla="*/ 43 w 272"/>
                <a:gd name="T45" fmla="*/ 12 h 50"/>
                <a:gd name="T46" fmla="*/ 9 w 272"/>
                <a:gd name="T47" fmla="*/ 20 h 50"/>
                <a:gd name="T48" fmla="*/ 0 w 272"/>
                <a:gd name="T49" fmla="*/ 31 h 50"/>
                <a:gd name="T50" fmla="*/ 12 w 272"/>
                <a:gd name="T51" fmla="*/ 38 h 50"/>
                <a:gd name="T52" fmla="*/ 28 w 272"/>
                <a:gd name="T53" fmla="*/ 41 h 50"/>
                <a:gd name="T54" fmla="*/ 56 w 272"/>
                <a:gd name="T55" fmla="*/ 43 h 50"/>
                <a:gd name="T56" fmla="*/ 82 w 272"/>
                <a:gd name="T57" fmla="*/ 45 h 50"/>
                <a:gd name="T58" fmla="*/ 101 w 272"/>
                <a:gd name="T59" fmla="*/ 48 h 50"/>
                <a:gd name="T60" fmla="*/ 20 w 272"/>
                <a:gd name="T61" fmla="*/ 29 h 50"/>
                <a:gd name="T62" fmla="*/ 65 w 272"/>
                <a:gd name="T63" fmla="*/ 17 h 50"/>
                <a:gd name="T64" fmla="*/ 70 w 272"/>
                <a:gd name="T65" fmla="*/ 16 h 50"/>
                <a:gd name="T66" fmla="*/ 60 w 272"/>
                <a:gd name="T67" fmla="*/ 22 h 50"/>
                <a:gd name="T68" fmla="*/ 28 w 272"/>
                <a:gd name="T69" fmla="*/ 34 h 50"/>
                <a:gd name="T70" fmla="*/ 184 w 272"/>
                <a:gd name="T71" fmla="*/ 27 h 50"/>
                <a:gd name="T72" fmla="*/ 176 w 272"/>
                <a:gd name="T73" fmla="*/ 35 h 50"/>
                <a:gd name="T74" fmla="*/ 264 w 272"/>
                <a:gd name="T75" fmla="*/ 18 h 50"/>
                <a:gd name="T76" fmla="*/ 242 w 272"/>
                <a:gd name="T77" fmla="*/ 12 h 50"/>
                <a:gd name="T78" fmla="*/ 264 w 272"/>
                <a:gd name="T79" fmla="*/ 18 h 50"/>
                <a:gd name="T80" fmla="*/ 254 w 272"/>
                <a:gd name="T81" fmla="*/ 25 h 50"/>
                <a:gd name="T82" fmla="*/ 248 w 272"/>
                <a:gd name="T83" fmla="*/ 16 h 50"/>
                <a:gd name="T84" fmla="*/ 211 w 272"/>
                <a:gd name="T85" fmla="*/ 33 h 50"/>
                <a:gd name="T86" fmla="*/ 192 w 272"/>
                <a:gd name="T87" fmla="*/ 35 h 50"/>
                <a:gd name="T88" fmla="*/ 230 w 272"/>
                <a:gd name="T89" fmla="*/ 14 h 50"/>
                <a:gd name="T90" fmla="*/ 220 w 272"/>
                <a:gd name="T91" fmla="*/ 12 h 50"/>
                <a:gd name="T92" fmla="*/ 119 w 272"/>
                <a:gd name="T93" fmla="*/ 29 h 50"/>
                <a:gd name="T94" fmla="*/ 157 w 272"/>
                <a:gd name="T95" fmla="*/ 10 h 50"/>
                <a:gd name="T96" fmla="*/ 185 w 272"/>
                <a:gd name="T97" fmla="*/ 7 h 50"/>
                <a:gd name="T98" fmla="*/ 157 w 272"/>
                <a:gd name="T99" fmla="*/ 28 h 50"/>
                <a:gd name="T100" fmla="*/ 148 w 272"/>
                <a:gd name="T101" fmla="*/ 36 h 50"/>
                <a:gd name="T102" fmla="*/ 154 w 272"/>
                <a:gd name="T103" fmla="*/ 27 h 50"/>
                <a:gd name="T104" fmla="*/ 173 w 272"/>
                <a:gd name="T105" fmla="*/ 9 h 50"/>
                <a:gd name="T106" fmla="*/ 135 w 272"/>
                <a:gd name="T107" fmla="*/ 25 h 50"/>
                <a:gd name="T108" fmla="*/ 101 w 272"/>
                <a:gd name="T10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50">
                  <a:moveTo>
                    <a:pt x="101" y="48"/>
                  </a:moveTo>
                  <a:cubicBezTo>
                    <a:pt x="103" y="50"/>
                    <a:pt x="107" y="50"/>
                    <a:pt x="108" y="48"/>
                  </a:cubicBezTo>
                  <a:cubicBezTo>
                    <a:pt x="109" y="48"/>
                    <a:pt x="109" y="48"/>
                    <a:pt x="109" y="48"/>
                  </a:cubicBezTo>
                  <a:cubicBezTo>
                    <a:pt x="110" y="47"/>
                    <a:pt x="112" y="47"/>
                    <a:pt x="113" y="46"/>
                  </a:cubicBezTo>
                  <a:cubicBezTo>
                    <a:pt x="115" y="45"/>
                    <a:pt x="116" y="44"/>
                    <a:pt x="118" y="44"/>
                  </a:cubicBezTo>
                  <a:cubicBezTo>
                    <a:pt x="118" y="44"/>
                    <a:pt x="118" y="44"/>
                    <a:pt x="118" y="44"/>
                  </a:cubicBezTo>
                  <a:cubicBezTo>
                    <a:pt x="121" y="44"/>
                    <a:pt x="124" y="44"/>
                    <a:pt x="126" y="44"/>
                  </a:cubicBezTo>
                  <a:cubicBezTo>
                    <a:pt x="141" y="43"/>
                    <a:pt x="156" y="43"/>
                    <a:pt x="171" y="43"/>
                  </a:cubicBezTo>
                  <a:cubicBezTo>
                    <a:pt x="174" y="42"/>
                    <a:pt x="178" y="42"/>
                    <a:pt x="181" y="42"/>
                  </a:cubicBezTo>
                  <a:cubicBezTo>
                    <a:pt x="184" y="42"/>
                    <a:pt x="187" y="42"/>
                    <a:pt x="190" y="42"/>
                  </a:cubicBezTo>
                  <a:cubicBezTo>
                    <a:pt x="195" y="42"/>
                    <a:pt x="200" y="42"/>
                    <a:pt x="204" y="41"/>
                  </a:cubicBezTo>
                  <a:cubicBezTo>
                    <a:pt x="205" y="41"/>
                    <a:pt x="206" y="41"/>
                    <a:pt x="207" y="41"/>
                  </a:cubicBezTo>
                  <a:cubicBezTo>
                    <a:pt x="208" y="41"/>
                    <a:pt x="209" y="41"/>
                    <a:pt x="210" y="41"/>
                  </a:cubicBezTo>
                  <a:cubicBezTo>
                    <a:pt x="210" y="42"/>
                    <a:pt x="210" y="42"/>
                    <a:pt x="211" y="43"/>
                  </a:cubicBezTo>
                  <a:cubicBezTo>
                    <a:pt x="212" y="44"/>
                    <a:pt x="214" y="45"/>
                    <a:pt x="216" y="45"/>
                  </a:cubicBezTo>
                  <a:cubicBezTo>
                    <a:pt x="217" y="45"/>
                    <a:pt x="217" y="45"/>
                    <a:pt x="218" y="45"/>
                  </a:cubicBezTo>
                  <a:cubicBezTo>
                    <a:pt x="219" y="44"/>
                    <a:pt x="220" y="44"/>
                    <a:pt x="221" y="43"/>
                  </a:cubicBezTo>
                  <a:cubicBezTo>
                    <a:pt x="221" y="43"/>
                    <a:pt x="222" y="42"/>
                    <a:pt x="222" y="42"/>
                  </a:cubicBezTo>
                  <a:cubicBezTo>
                    <a:pt x="223" y="41"/>
                    <a:pt x="225" y="40"/>
                    <a:pt x="226" y="39"/>
                  </a:cubicBezTo>
                  <a:cubicBezTo>
                    <a:pt x="228" y="39"/>
                    <a:pt x="230" y="39"/>
                    <a:pt x="232" y="39"/>
                  </a:cubicBezTo>
                  <a:cubicBezTo>
                    <a:pt x="236" y="38"/>
                    <a:pt x="241" y="37"/>
                    <a:pt x="245" y="36"/>
                  </a:cubicBezTo>
                  <a:cubicBezTo>
                    <a:pt x="250" y="35"/>
                    <a:pt x="256" y="33"/>
                    <a:pt x="260" y="31"/>
                  </a:cubicBezTo>
                  <a:cubicBezTo>
                    <a:pt x="263" y="29"/>
                    <a:pt x="264" y="28"/>
                    <a:pt x="266" y="26"/>
                  </a:cubicBezTo>
                  <a:cubicBezTo>
                    <a:pt x="267" y="26"/>
                    <a:pt x="268" y="25"/>
                    <a:pt x="269" y="24"/>
                  </a:cubicBezTo>
                  <a:cubicBezTo>
                    <a:pt x="269" y="23"/>
                    <a:pt x="270" y="23"/>
                    <a:pt x="270" y="22"/>
                  </a:cubicBezTo>
                  <a:cubicBezTo>
                    <a:pt x="271" y="22"/>
                    <a:pt x="271" y="21"/>
                    <a:pt x="271" y="20"/>
                  </a:cubicBezTo>
                  <a:cubicBezTo>
                    <a:pt x="271" y="20"/>
                    <a:pt x="271" y="19"/>
                    <a:pt x="271" y="19"/>
                  </a:cubicBezTo>
                  <a:cubicBezTo>
                    <a:pt x="271" y="19"/>
                    <a:pt x="271" y="18"/>
                    <a:pt x="272" y="18"/>
                  </a:cubicBezTo>
                  <a:cubicBezTo>
                    <a:pt x="271" y="17"/>
                    <a:pt x="271" y="17"/>
                    <a:pt x="271" y="16"/>
                  </a:cubicBezTo>
                  <a:cubicBezTo>
                    <a:pt x="271" y="15"/>
                    <a:pt x="271" y="15"/>
                    <a:pt x="271" y="14"/>
                  </a:cubicBezTo>
                  <a:cubicBezTo>
                    <a:pt x="270" y="14"/>
                    <a:pt x="270" y="13"/>
                    <a:pt x="270" y="13"/>
                  </a:cubicBezTo>
                  <a:cubicBezTo>
                    <a:pt x="269" y="12"/>
                    <a:pt x="269" y="12"/>
                    <a:pt x="268" y="12"/>
                  </a:cubicBezTo>
                  <a:cubicBezTo>
                    <a:pt x="268" y="11"/>
                    <a:pt x="267" y="11"/>
                    <a:pt x="267" y="11"/>
                  </a:cubicBezTo>
                  <a:cubicBezTo>
                    <a:pt x="265" y="10"/>
                    <a:pt x="264" y="10"/>
                    <a:pt x="262" y="9"/>
                  </a:cubicBezTo>
                  <a:cubicBezTo>
                    <a:pt x="260" y="9"/>
                    <a:pt x="257" y="8"/>
                    <a:pt x="255" y="7"/>
                  </a:cubicBezTo>
                  <a:cubicBezTo>
                    <a:pt x="251" y="6"/>
                    <a:pt x="247" y="6"/>
                    <a:pt x="243" y="5"/>
                  </a:cubicBezTo>
                  <a:cubicBezTo>
                    <a:pt x="242" y="5"/>
                    <a:pt x="241" y="4"/>
                    <a:pt x="239" y="4"/>
                  </a:cubicBezTo>
                  <a:cubicBezTo>
                    <a:pt x="236" y="4"/>
                    <a:pt x="234" y="4"/>
                    <a:pt x="231" y="3"/>
                  </a:cubicBezTo>
                  <a:cubicBezTo>
                    <a:pt x="230" y="3"/>
                    <a:pt x="229" y="3"/>
                    <a:pt x="228" y="3"/>
                  </a:cubicBezTo>
                  <a:cubicBezTo>
                    <a:pt x="226" y="3"/>
                    <a:pt x="224" y="3"/>
                    <a:pt x="222" y="2"/>
                  </a:cubicBezTo>
                  <a:cubicBezTo>
                    <a:pt x="218" y="2"/>
                    <a:pt x="214" y="2"/>
                    <a:pt x="210" y="1"/>
                  </a:cubicBezTo>
                  <a:cubicBezTo>
                    <a:pt x="209" y="1"/>
                    <a:pt x="208" y="1"/>
                    <a:pt x="207" y="1"/>
                  </a:cubicBezTo>
                  <a:cubicBezTo>
                    <a:pt x="204" y="1"/>
                    <a:pt x="202" y="1"/>
                    <a:pt x="199" y="1"/>
                  </a:cubicBezTo>
                  <a:cubicBezTo>
                    <a:pt x="195" y="1"/>
                    <a:pt x="190" y="1"/>
                    <a:pt x="186" y="1"/>
                  </a:cubicBezTo>
                  <a:cubicBezTo>
                    <a:pt x="183" y="0"/>
                    <a:pt x="181" y="1"/>
                    <a:pt x="178" y="0"/>
                  </a:cubicBezTo>
                  <a:cubicBezTo>
                    <a:pt x="173" y="0"/>
                    <a:pt x="168" y="0"/>
                    <a:pt x="162" y="0"/>
                  </a:cubicBezTo>
                  <a:cubicBezTo>
                    <a:pt x="158" y="0"/>
                    <a:pt x="154" y="0"/>
                    <a:pt x="150" y="0"/>
                  </a:cubicBezTo>
                  <a:cubicBezTo>
                    <a:pt x="141" y="0"/>
                    <a:pt x="132" y="0"/>
                    <a:pt x="123" y="0"/>
                  </a:cubicBezTo>
                  <a:cubicBezTo>
                    <a:pt x="113" y="0"/>
                    <a:pt x="104" y="1"/>
                    <a:pt x="94" y="1"/>
                  </a:cubicBezTo>
                  <a:cubicBezTo>
                    <a:pt x="88" y="1"/>
                    <a:pt x="82" y="1"/>
                    <a:pt x="76" y="1"/>
                  </a:cubicBezTo>
                  <a:cubicBezTo>
                    <a:pt x="64" y="1"/>
                    <a:pt x="51" y="1"/>
                    <a:pt x="39" y="2"/>
                  </a:cubicBezTo>
                  <a:cubicBezTo>
                    <a:pt x="37" y="2"/>
                    <a:pt x="36" y="3"/>
                    <a:pt x="36" y="5"/>
                  </a:cubicBezTo>
                  <a:cubicBezTo>
                    <a:pt x="36" y="6"/>
                    <a:pt x="37" y="8"/>
                    <a:pt x="39" y="8"/>
                  </a:cubicBezTo>
                  <a:cubicBezTo>
                    <a:pt x="49" y="8"/>
                    <a:pt x="59" y="7"/>
                    <a:pt x="70" y="7"/>
                  </a:cubicBezTo>
                  <a:cubicBezTo>
                    <a:pt x="77" y="7"/>
                    <a:pt x="85" y="7"/>
                    <a:pt x="92" y="7"/>
                  </a:cubicBezTo>
                  <a:cubicBezTo>
                    <a:pt x="107" y="7"/>
                    <a:pt x="121" y="7"/>
                    <a:pt x="136" y="7"/>
                  </a:cubicBezTo>
                  <a:cubicBezTo>
                    <a:pt x="140" y="7"/>
                    <a:pt x="144" y="7"/>
                    <a:pt x="149" y="7"/>
                  </a:cubicBezTo>
                  <a:cubicBezTo>
                    <a:pt x="141" y="9"/>
                    <a:pt x="134" y="12"/>
                    <a:pt x="127" y="15"/>
                  </a:cubicBezTo>
                  <a:cubicBezTo>
                    <a:pt x="122" y="17"/>
                    <a:pt x="117" y="18"/>
                    <a:pt x="113" y="20"/>
                  </a:cubicBezTo>
                  <a:cubicBezTo>
                    <a:pt x="107" y="23"/>
                    <a:pt x="101" y="25"/>
                    <a:pt x="95" y="28"/>
                  </a:cubicBezTo>
                  <a:cubicBezTo>
                    <a:pt x="92" y="29"/>
                    <a:pt x="89" y="30"/>
                    <a:pt x="87" y="31"/>
                  </a:cubicBezTo>
                  <a:cubicBezTo>
                    <a:pt x="84" y="32"/>
                    <a:pt x="81" y="34"/>
                    <a:pt x="78" y="35"/>
                  </a:cubicBezTo>
                  <a:cubicBezTo>
                    <a:pt x="78" y="35"/>
                    <a:pt x="78" y="36"/>
                    <a:pt x="77" y="36"/>
                  </a:cubicBezTo>
                  <a:cubicBezTo>
                    <a:pt x="77" y="36"/>
                    <a:pt x="77" y="36"/>
                    <a:pt x="76" y="37"/>
                  </a:cubicBezTo>
                  <a:cubicBezTo>
                    <a:pt x="75" y="37"/>
                    <a:pt x="74" y="37"/>
                    <a:pt x="73" y="37"/>
                  </a:cubicBezTo>
                  <a:cubicBezTo>
                    <a:pt x="70" y="37"/>
                    <a:pt x="67" y="36"/>
                    <a:pt x="64" y="36"/>
                  </a:cubicBezTo>
                  <a:cubicBezTo>
                    <a:pt x="62" y="36"/>
                    <a:pt x="60" y="36"/>
                    <a:pt x="58" y="36"/>
                  </a:cubicBezTo>
                  <a:cubicBezTo>
                    <a:pt x="58" y="36"/>
                    <a:pt x="59" y="36"/>
                    <a:pt x="59" y="35"/>
                  </a:cubicBezTo>
                  <a:cubicBezTo>
                    <a:pt x="61" y="35"/>
                    <a:pt x="63" y="34"/>
                    <a:pt x="65" y="33"/>
                  </a:cubicBezTo>
                  <a:cubicBezTo>
                    <a:pt x="68" y="32"/>
                    <a:pt x="72" y="30"/>
                    <a:pt x="75" y="29"/>
                  </a:cubicBezTo>
                  <a:cubicBezTo>
                    <a:pt x="85" y="24"/>
                    <a:pt x="95" y="20"/>
                    <a:pt x="105" y="16"/>
                  </a:cubicBezTo>
                  <a:cubicBezTo>
                    <a:pt x="105" y="16"/>
                    <a:pt x="105" y="16"/>
                    <a:pt x="105" y="16"/>
                  </a:cubicBezTo>
                  <a:cubicBezTo>
                    <a:pt x="106" y="16"/>
                    <a:pt x="107" y="15"/>
                    <a:pt x="109" y="15"/>
                  </a:cubicBezTo>
                  <a:cubicBezTo>
                    <a:pt x="110" y="16"/>
                    <a:pt x="112" y="16"/>
                    <a:pt x="113" y="15"/>
                  </a:cubicBezTo>
                  <a:cubicBezTo>
                    <a:pt x="113" y="15"/>
                    <a:pt x="114" y="15"/>
                    <a:pt x="114" y="14"/>
                  </a:cubicBezTo>
                  <a:cubicBezTo>
                    <a:pt x="115" y="14"/>
                    <a:pt x="115" y="13"/>
                    <a:pt x="116" y="13"/>
                  </a:cubicBezTo>
                  <a:cubicBezTo>
                    <a:pt x="116" y="12"/>
                    <a:pt x="116" y="12"/>
                    <a:pt x="117" y="11"/>
                  </a:cubicBezTo>
                  <a:cubicBezTo>
                    <a:pt x="117" y="10"/>
                    <a:pt x="117" y="9"/>
                    <a:pt x="116" y="9"/>
                  </a:cubicBezTo>
                  <a:cubicBezTo>
                    <a:pt x="116" y="8"/>
                    <a:pt x="115" y="7"/>
                    <a:pt x="114" y="7"/>
                  </a:cubicBezTo>
                  <a:cubicBezTo>
                    <a:pt x="114" y="7"/>
                    <a:pt x="114" y="7"/>
                    <a:pt x="114" y="7"/>
                  </a:cubicBezTo>
                  <a:cubicBezTo>
                    <a:pt x="112" y="7"/>
                    <a:pt x="111" y="7"/>
                    <a:pt x="110" y="8"/>
                  </a:cubicBezTo>
                  <a:cubicBezTo>
                    <a:pt x="108" y="8"/>
                    <a:pt x="107" y="8"/>
                    <a:pt x="106" y="9"/>
                  </a:cubicBezTo>
                  <a:cubicBezTo>
                    <a:pt x="104" y="9"/>
                    <a:pt x="102" y="10"/>
                    <a:pt x="100" y="11"/>
                  </a:cubicBezTo>
                  <a:cubicBezTo>
                    <a:pt x="100" y="9"/>
                    <a:pt x="99" y="8"/>
                    <a:pt x="97" y="8"/>
                  </a:cubicBezTo>
                  <a:cubicBezTo>
                    <a:pt x="93" y="8"/>
                    <a:pt x="89" y="8"/>
                    <a:pt x="86" y="9"/>
                  </a:cubicBezTo>
                  <a:cubicBezTo>
                    <a:pt x="82" y="9"/>
                    <a:pt x="78" y="9"/>
                    <a:pt x="75" y="9"/>
                  </a:cubicBezTo>
                  <a:cubicBezTo>
                    <a:pt x="73" y="9"/>
                    <a:pt x="71" y="10"/>
                    <a:pt x="69" y="10"/>
                  </a:cubicBezTo>
                  <a:cubicBezTo>
                    <a:pt x="69" y="9"/>
                    <a:pt x="68" y="9"/>
                    <a:pt x="68" y="9"/>
                  </a:cubicBezTo>
                  <a:cubicBezTo>
                    <a:pt x="66" y="9"/>
                    <a:pt x="64" y="9"/>
                    <a:pt x="61" y="9"/>
                  </a:cubicBezTo>
                  <a:cubicBezTo>
                    <a:pt x="61" y="9"/>
                    <a:pt x="61" y="9"/>
                    <a:pt x="61" y="9"/>
                  </a:cubicBezTo>
                  <a:cubicBezTo>
                    <a:pt x="58" y="9"/>
                    <a:pt x="56" y="9"/>
                    <a:pt x="53" y="9"/>
                  </a:cubicBezTo>
                  <a:cubicBezTo>
                    <a:pt x="50" y="10"/>
                    <a:pt x="46" y="11"/>
                    <a:pt x="43" y="12"/>
                  </a:cubicBezTo>
                  <a:cubicBezTo>
                    <a:pt x="42" y="12"/>
                    <a:pt x="41" y="12"/>
                    <a:pt x="40" y="12"/>
                  </a:cubicBezTo>
                  <a:cubicBezTo>
                    <a:pt x="35" y="13"/>
                    <a:pt x="29" y="14"/>
                    <a:pt x="24" y="15"/>
                  </a:cubicBezTo>
                  <a:cubicBezTo>
                    <a:pt x="22" y="16"/>
                    <a:pt x="19" y="16"/>
                    <a:pt x="17" y="17"/>
                  </a:cubicBezTo>
                  <a:cubicBezTo>
                    <a:pt x="14" y="18"/>
                    <a:pt x="12" y="19"/>
                    <a:pt x="9" y="20"/>
                  </a:cubicBezTo>
                  <a:cubicBezTo>
                    <a:pt x="7" y="21"/>
                    <a:pt x="5" y="22"/>
                    <a:pt x="3" y="24"/>
                  </a:cubicBezTo>
                  <a:cubicBezTo>
                    <a:pt x="2" y="24"/>
                    <a:pt x="1" y="25"/>
                    <a:pt x="1" y="26"/>
                  </a:cubicBezTo>
                  <a:cubicBezTo>
                    <a:pt x="0" y="27"/>
                    <a:pt x="0" y="28"/>
                    <a:pt x="0" y="28"/>
                  </a:cubicBezTo>
                  <a:cubicBezTo>
                    <a:pt x="0" y="29"/>
                    <a:pt x="0" y="30"/>
                    <a:pt x="0" y="31"/>
                  </a:cubicBezTo>
                  <a:cubicBezTo>
                    <a:pt x="0" y="32"/>
                    <a:pt x="0" y="32"/>
                    <a:pt x="1" y="33"/>
                  </a:cubicBezTo>
                  <a:cubicBezTo>
                    <a:pt x="1" y="33"/>
                    <a:pt x="2" y="34"/>
                    <a:pt x="2" y="34"/>
                  </a:cubicBezTo>
                  <a:cubicBezTo>
                    <a:pt x="3" y="35"/>
                    <a:pt x="5" y="36"/>
                    <a:pt x="6" y="36"/>
                  </a:cubicBezTo>
                  <a:cubicBezTo>
                    <a:pt x="8" y="37"/>
                    <a:pt x="10" y="37"/>
                    <a:pt x="12" y="38"/>
                  </a:cubicBezTo>
                  <a:cubicBezTo>
                    <a:pt x="13" y="38"/>
                    <a:pt x="15" y="39"/>
                    <a:pt x="17" y="39"/>
                  </a:cubicBezTo>
                  <a:cubicBezTo>
                    <a:pt x="18" y="39"/>
                    <a:pt x="19" y="39"/>
                    <a:pt x="19" y="40"/>
                  </a:cubicBezTo>
                  <a:cubicBezTo>
                    <a:pt x="21" y="40"/>
                    <a:pt x="22" y="40"/>
                    <a:pt x="23" y="40"/>
                  </a:cubicBezTo>
                  <a:cubicBezTo>
                    <a:pt x="25" y="41"/>
                    <a:pt x="27" y="41"/>
                    <a:pt x="28" y="41"/>
                  </a:cubicBezTo>
                  <a:cubicBezTo>
                    <a:pt x="31" y="41"/>
                    <a:pt x="33" y="42"/>
                    <a:pt x="36" y="42"/>
                  </a:cubicBezTo>
                  <a:cubicBezTo>
                    <a:pt x="37" y="42"/>
                    <a:pt x="38" y="42"/>
                    <a:pt x="40" y="42"/>
                  </a:cubicBezTo>
                  <a:cubicBezTo>
                    <a:pt x="42" y="43"/>
                    <a:pt x="44" y="43"/>
                    <a:pt x="46" y="43"/>
                  </a:cubicBezTo>
                  <a:cubicBezTo>
                    <a:pt x="49" y="43"/>
                    <a:pt x="52" y="43"/>
                    <a:pt x="56" y="43"/>
                  </a:cubicBezTo>
                  <a:cubicBezTo>
                    <a:pt x="60" y="44"/>
                    <a:pt x="65" y="44"/>
                    <a:pt x="70" y="44"/>
                  </a:cubicBezTo>
                  <a:cubicBezTo>
                    <a:pt x="72" y="44"/>
                    <a:pt x="74" y="44"/>
                    <a:pt x="76" y="44"/>
                  </a:cubicBezTo>
                  <a:cubicBezTo>
                    <a:pt x="77" y="44"/>
                    <a:pt x="78" y="45"/>
                    <a:pt x="78" y="45"/>
                  </a:cubicBezTo>
                  <a:cubicBezTo>
                    <a:pt x="80" y="46"/>
                    <a:pt x="81" y="45"/>
                    <a:pt x="82" y="45"/>
                  </a:cubicBezTo>
                  <a:cubicBezTo>
                    <a:pt x="83" y="44"/>
                    <a:pt x="84" y="44"/>
                    <a:pt x="84" y="44"/>
                  </a:cubicBezTo>
                  <a:cubicBezTo>
                    <a:pt x="89" y="44"/>
                    <a:pt x="95" y="44"/>
                    <a:pt x="100" y="44"/>
                  </a:cubicBezTo>
                  <a:cubicBezTo>
                    <a:pt x="100" y="44"/>
                    <a:pt x="100" y="44"/>
                    <a:pt x="100" y="45"/>
                  </a:cubicBezTo>
                  <a:cubicBezTo>
                    <a:pt x="100" y="46"/>
                    <a:pt x="100" y="47"/>
                    <a:pt x="101" y="48"/>
                  </a:cubicBezTo>
                  <a:close/>
                  <a:moveTo>
                    <a:pt x="28" y="34"/>
                  </a:moveTo>
                  <a:cubicBezTo>
                    <a:pt x="25" y="33"/>
                    <a:pt x="22" y="33"/>
                    <a:pt x="19" y="32"/>
                  </a:cubicBezTo>
                  <a:cubicBezTo>
                    <a:pt x="18" y="32"/>
                    <a:pt x="17" y="32"/>
                    <a:pt x="15" y="31"/>
                  </a:cubicBezTo>
                  <a:cubicBezTo>
                    <a:pt x="17" y="31"/>
                    <a:pt x="19" y="30"/>
                    <a:pt x="20" y="29"/>
                  </a:cubicBezTo>
                  <a:cubicBezTo>
                    <a:pt x="23" y="28"/>
                    <a:pt x="25" y="27"/>
                    <a:pt x="28" y="26"/>
                  </a:cubicBezTo>
                  <a:cubicBezTo>
                    <a:pt x="37" y="23"/>
                    <a:pt x="47" y="19"/>
                    <a:pt x="58" y="18"/>
                  </a:cubicBezTo>
                  <a:cubicBezTo>
                    <a:pt x="60" y="17"/>
                    <a:pt x="63" y="17"/>
                    <a:pt x="66" y="18"/>
                  </a:cubicBezTo>
                  <a:cubicBezTo>
                    <a:pt x="66" y="18"/>
                    <a:pt x="66" y="18"/>
                    <a:pt x="65" y="17"/>
                  </a:cubicBezTo>
                  <a:cubicBezTo>
                    <a:pt x="66" y="18"/>
                    <a:pt x="66" y="18"/>
                    <a:pt x="66" y="18"/>
                  </a:cubicBezTo>
                  <a:cubicBezTo>
                    <a:pt x="66" y="18"/>
                    <a:pt x="66" y="18"/>
                    <a:pt x="67" y="18"/>
                  </a:cubicBezTo>
                  <a:cubicBezTo>
                    <a:pt x="68" y="18"/>
                    <a:pt x="68" y="17"/>
                    <a:pt x="69" y="17"/>
                  </a:cubicBezTo>
                  <a:cubicBezTo>
                    <a:pt x="69" y="17"/>
                    <a:pt x="70" y="17"/>
                    <a:pt x="70" y="16"/>
                  </a:cubicBezTo>
                  <a:cubicBezTo>
                    <a:pt x="72" y="16"/>
                    <a:pt x="73" y="16"/>
                    <a:pt x="75" y="16"/>
                  </a:cubicBezTo>
                  <a:cubicBezTo>
                    <a:pt x="76" y="16"/>
                    <a:pt x="77" y="16"/>
                    <a:pt x="78" y="16"/>
                  </a:cubicBezTo>
                  <a:cubicBezTo>
                    <a:pt x="76" y="16"/>
                    <a:pt x="75" y="17"/>
                    <a:pt x="73" y="17"/>
                  </a:cubicBezTo>
                  <a:cubicBezTo>
                    <a:pt x="68" y="19"/>
                    <a:pt x="64" y="20"/>
                    <a:pt x="60" y="22"/>
                  </a:cubicBezTo>
                  <a:cubicBezTo>
                    <a:pt x="53" y="24"/>
                    <a:pt x="47" y="26"/>
                    <a:pt x="41" y="28"/>
                  </a:cubicBezTo>
                  <a:cubicBezTo>
                    <a:pt x="38" y="29"/>
                    <a:pt x="36" y="30"/>
                    <a:pt x="33" y="31"/>
                  </a:cubicBezTo>
                  <a:cubicBezTo>
                    <a:pt x="32" y="32"/>
                    <a:pt x="31" y="33"/>
                    <a:pt x="32" y="34"/>
                  </a:cubicBezTo>
                  <a:cubicBezTo>
                    <a:pt x="30" y="34"/>
                    <a:pt x="29" y="34"/>
                    <a:pt x="28" y="34"/>
                  </a:cubicBezTo>
                  <a:close/>
                  <a:moveTo>
                    <a:pt x="162" y="35"/>
                  </a:moveTo>
                  <a:cubicBezTo>
                    <a:pt x="170" y="32"/>
                    <a:pt x="177" y="29"/>
                    <a:pt x="185" y="27"/>
                  </a:cubicBezTo>
                  <a:cubicBezTo>
                    <a:pt x="185" y="26"/>
                    <a:pt x="185" y="26"/>
                    <a:pt x="185" y="26"/>
                  </a:cubicBezTo>
                  <a:cubicBezTo>
                    <a:pt x="185" y="27"/>
                    <a:pt x="184" y="27"/>
                    <a:pt x="184" y="27"/>
                  </a:cubicBezTo>
                  <a:cubicBezTo>
                    <a:pt x="183" y="27"/>
                    <a:pt x="182" y="28"/>
                    <a:pt x="181" y="28"/>
                  </a:cubicBezTo>
                  <a:cubicBezTo>
                    <a:pt x="181" y="28"/>
                    <a:pt x="180" y="29"/>
                    <a:pt x="179" y="29"/>
                  </a:cubicBezTo>
                  <a:cubicBezTo>
                    <a:pt x="179" y="29"/>
                    <a:pt x="178" y="30"/>
                    <a:pt x="177" y="31"/>
                  </a:cubicBezTo>
                  <a:cubicBezTo>
                    <a:pt x="176" y="32"/>
                    <a:pt x="175" y="33"/>
                    <a:pt x="176" y="35"/>
                  </a:cubicBezTo>
                  <a:cubicBezTo>
                    <a:pt x="171" y="35"/>
                    <a:pt x="167" y="35"/>
                    <a:pt x="162" y="35"/>
                  </a:cubicBezTo>
                  <a:close/>
                  <a:moveTo>
                    <a:pt x="264" y="18"/>
                  </a:moveTo>
                  <a:cubicBezTo>
                    <a:pt x="264" y="18"/>
                    <a:pt x="264" y="18"/>
                    <a:pt x="264" y="18"/>
                  </a:cubicBezTo>
                  <a:cubicBezTo>
                    <a:pt x="264" y="18"/>
                    <a:pt x="264" y="18"/>
                    <a:pt x="264" y="18"/>
                  </a:cubicBezTo>
                  <a:cubicBezTo>
                    <a:pt x="264" y="18"/>
                    <a:pt x="264" y="18"/>
                    <a:pt x="264" y="18"/>
                  </a:cubicBezTo>
                  <a:close/>
                  <a:moveTo>
                    <a:pt x="228" y="9"/>
                  </a:moveTo>
                  <a:cubicBezTo>
                    <a:pt x="231" y="10"/>
                    <a:pt x="233" y="10"/>
                    <a:pt x="236" y="11"/>
                  </a:cubicBezTo>
                  <a:cubicBezTo>
                    <a:pt x="238" y="11"/>
                    <a:pt x="240" y="11"/>
                    <a:pt x="242" y="12"/>
                  </a:cubicBezTo>
                  <a:cubicBezTo>
                    <a:pt x="244" y="12"/>
                    <a:pt x="246" y="12"/>
                    <a:pt x="248" y="13"/>
                  </a:cubicBezTo>
                  <a:cubicBezTo>
                    <a:pt x="249" y="13"/>
                    <a:pt x="250" y="13"/>
                    <a:pt x="251" y="13"/>
                  </a:cubicBezTo>
                  <a:cubicBezTo>
                    <a:pt x="255" y="14"/>
                    <a:pt x="259" y="15"/>
                    <a:pt x="263" y="17"/>
                  </a:cubicBezTo>
                  <a:cubicBezTo>
                    <a:pt x="263" y="17"/>
                    <a:pt x="264" y="17"/>
                    <a:pt x="264" y="18"/>
                  </a:cubicBezTo>
                  <a:cubicBezTo>
                    <a:pt x="264" y="18"/>
                    <a:pt x="264" y="18"/>
                    <a:pt x="264" y="18"/>
                  </a:cubicBezTo>
                  <a:cubicBezTo>
                    <a:pt x="264" y="18"/>
                    <a:pt x="264" y="19"/>
                    <a:pt x="263" y="19"/>
                  </a:cubicBezTo>
                  <a:cubicBezTo>
                    <a:pt x="263" y="20"/>
                    <a:pt x="262" y="21"/>
                    <a:pt x="261" y="21"/>
                  </a:cubicBezTo>
                  <a:cubicBezTo>
                    <a:pt x="259" y="23"/>
                    <a:pt x="257" y="24"/>
                    <a:pt x="254" y="25"/>
                  </a:cubicBezTo>
                  <a:cubicBezTo>
                    <a:pt x="249" y="27"/>
                    <a:pt x="244" y="29"/>
                    <a:pt x="239" y="30"/>
                  </a:cubicBezTo>
                  <a:cubicBezTo>
                    <a:pt x="241" y="28"/>
                    <a:pt x="243" y="27"/>
                    <a:pt x="245" y="25"/>
                  </a:cubicBezTo>
                  <a:cubicBezTo>
                    <a:pt x="247" y="24"/>
                    <a:pt x="248" y="23"/>
                    <a:pt x="249" y="21"/>
                  </a:cubicBezTo>
                  <a:cubicBezTo>
                    <a:pt x="249" y="19"/>
                    <a:pt x="249" y="17"/>
                    <a:pt x="248" y="16"/>
                  </a:cubicBezTo>
                  <a:cubicBezTo>
                    <a:pt x="247" y="14"/>
                    <a:pt x="245" y="13"/>
                    <a:pt x="244" y="12"/>
                  </a:cubicBezTo>
                  <a:cubicBezTo>
                    <a:pt x="243" y="12"/>
                    <a:pt x="242" y="12"/>
                    <a:pt x="242" y="12"/>
                  </a:cubicBezTo>
                  <a:cubicBezTo>
                    <a:pt x="241" y="12"/>
                    <a:pt x="239" y="12"/>
                    <a:pt x="238" y="13"/>
                  </a:cubicBezTo>
                  <a:cubicBezTo>
                    <a:pt x="229" y="20"/>
                    <a:pt x="220" y="26"/>
                    <a:pt x="211" y="33"/>
                  </a:cubicBezTo>
                  <a:cubicBezTo>
                    <a:pt x="211" y="33"/>
                    <a:pt x="211" y="33"/>
                    <a:pt x="211" y="33"/>
                  </a:cubicBezTo>
                  <a:cubicBezTo>
                    <a:pt x="210" y="33"/>
                    <a:pt x="210" y="33"/>
                    <a:pt x="209" y="33"/>
                  </a:cubicBezTo>
                  <a:cubicBezTo>
                    <a:pt x="206" y="34"/>
                    <a:pt x="203" y="34"/>
                    <a:pt x="200" y="34"/>
                  </a:cubicBezTo>
                  <a:cubicBezTo>
                    <a:pt x="197" y="34"/>
                    <a:pt x="195" y="34"/>
                    <a:pt x="192" y="35"/>
                  </a:cubicBezTo>
                  <a:cubicBezTo>
                    <a:pt x="193" y="34"/>
                    <a:pt x="194" y="34"/>
                    <a:pt x="195" y="33"/>
                  </a:cubicBezTo>
                  <a:cubicBezTo>
                    <a:pt x="206" y="29"/>
                    <a:pt x="216" y="25"/>
                    <a:pt x="226" y="20"/>
                  </a:cubicBezTo>
                  <a:cubicBezTo>
                    <a:pt x="228" y="20"/>
                    <a:pt x="229" y="19"/>
                    <a:pt x="230" y="18"/>
                  </a:cubicBezTo>
                  <a:cubicBezTo>
                    <a:pt x="230" y="17"/>
                    <a:pt x="230" y="15"/>
                    <a:pt x="230" y="14"/>
                  </a:cubicBezTo>
                  <a:cubicBezTo>
                    <a:pt x="230" y="13"/>
                    <a:pt x="229" y="12"/>
                    <a:pt x="228" y="11"/>
                  </a:cubicBezTo>
                  <a:cubicBezTo>
                    <a:pt x="227" y="10"/>
                    <a:pt x="226" y="10"/>
                    <a:pt x="225" y="10"/>
                  </a:cubicBezTo>
                  <a:cubicBezTo>
                    <a:pt x="224" y="10"/>
                    <a:pt x="224" y="10"/>
                    <a:pt x="224" y="10"/>
                  </a:cubicBezTo>
                  <a:cubicBezTo>
                    <a:pt x="222" y="11"/>
                    <a:pt x="221" y="11"/>
                    <a:pt x="220" y="12"/>
                  </a:cubicBezTo>
                  <a:cubicBezTo>
                    <a:pt x="220" y="11"/>
                    <a:pt x="220" y="10"/>
                    <a:pt x="220" y="9"/>
                  </a:cubicBezTo>
                  <a:cubicBezTo>
                    <a:pt x="220" y="9"/>
                    <a:pt x="220" y="9"/>
                    <a:pt x="219" y="9"/>
                  </a:cubicBezTo>
                  <a:cubicBezTo>
                    <a:pt x="222" y="9"/>
                    <a:pt x="225" y="9"/>
                    <a:pt x="228" y="9"/>
                  </a:cubicBezTo>
                  <a:close/>
                  <a:moveTo>
                    <a:pt x="119" y="29"/>
                  </a:moveTo>
                  <a:cubicBezTo>
                    <a:pt x="124" y="27"/>
                    <a:pt x="129" y="26"/>
                    <a:pt x="134" y="24"/>
                  </a:cubicBezTo>
                  <a:cubicBezTo>
                    <a:pt x="140" y="21"/>
                    <a:pt x="146" y="19"/>
                    <a:pt x="153" y="17"/>
                  </a:cubicBezTo>
                  <a:cubicBezTo>
                    <a:pt x="154" y="16"/>
                    <a:pt x="155" y="15"/>
                    <a:pt x="156" y="14"/>
                  </a:cubicBezTo>
                  <a:cubicBezTo>
                    <a:pt x="157" y="13"/>
                    <a:pt x="157" y="11"/>
                    <a:pt x="157" y="10"/>
                  </a:cubicBezTo>
                  <a:cubicBezTo>
                    <a:pt x="156" y="9"/>
                    <a:pt x="155" y="7"/>
                    <a:pt x="154" y="7"/>
                  </a:cubicBezTo>
                  <a:cubicBezTo>
                    <a:pt x="154" y="7"/>
                    <a:pt x="154" y="7"/>
                    <a:pt x="154" y="7"/>
                  </a:cubicBezTo>
                  <a:cubicBezTo>
                    <a:pt x="156" y="7"/>
                    <a:pt x="157" y="7"/>
                    <a:pt x="159" y="7"/>
                  </a:cubicBezTo>
                  <a:cubicBezTo>
                    <a:pt x="168" y="7"/>
                    <a:pt x="176" y="7"/>
                    <a:pt x="185" y="7"/>
                  </a:cubicBezTo>
                  <a:cubicBezTo>
                    <a:pt x="188" y="7"/>
                    <a:pt x="190" y="7"/>
                    <a:pt x="193" y="7"/>
                  </a:cubicBezTo>
                  <a:cubicBezTo>
                    <a:pt x="198" y="7"/>
                    <a:pt x="203" y="8"/>
                    <a:pt x="208" y="8"/>
                  </a:cubicBezTo>
                  <a:cubicBezTo>
                    <a:pt x="209" y="8"/>
                    <a:pt x="210" y="8"/>
                    <a:pt x="211" y="8"/>
                  </a:cubicBezTo>
                  <a:cubicBezTo>
                    <a:pt x="193" y="14"/>
                    <a:pt x="175" y="21"/>
                    <a:pt x="157" y="28"/>
                  </a:cubicBezTo>
                  <a:cubicBezTo>
                    <a:pt x="157" y="28"/>
                    <a:pt x="156" y="29"/>
                    <a:pt x="156" y="29"/>
                  </a:cubicBezTo>
                  <a:cubicBezTo>
                    <a:pt x="155" y="29"/>
                    <a:pt x="154" y="30"/>
                    <a:pt x="153" y="30"/>
                  </a:cubicBezTo>
                  <a:cubicBezTo>
                    <a:pt x="151" y="31"/>
                    <a:pt x="150" y="31"/>
                    <a:pt x="150" y="32"/>
                  </a:cubicBezTo>
                  <a:cubicBezTo>
                    <a:pt x="149" y="33"/>
                    <a:pt x="148" y="35"/>
                    <a:pt x="148" y="36"/>
                  </a:cubicBezTo>
                  <a:cubicBezTo>
                    <a:pt x="147" y="36"/>
                    <a:pt x="145" y="36"/>
                    <a:pt x="144" y="36"/>
                  </a:cubicBezTo>
                  <a:cubicBezTo>
                    <a:pt x="141" y="36"/>
                    <a:pt x="138" y="36"/>
                    <a:pt x="135" y="36"/>
                  </a:cubicBezTo>
                  <a:cubicBezTo>
                    <a:pt x="136" y="35"/>
                    <a:pt x="138" y="35"/>
                    <a:pt x="140" y="34"/>
                  </a:cubicBezTo>
                  <a:cubicBezTo>
                    <a:pt x="145" y="32"/>
                    <a:pt x="149" y="30"/>
                    <a:pt x="154" y="27"/>
                  </a:cubicBezTo>
                  <a:cubicBezTo>
                    <a:pt x="160" y="24"/>
                    <a:pt x="167" y="21"/>
                    <a:pt x="174" y="18"/>
                  </a:cubicBezTo>
                  <a:cubicBezTo>
                    <a:pt x="175" y="18"/>
                    <a:pt x="176" y="16"/>
                    <a:pt x="176" y="15"/>
                  </a:cubicBezTo>
                  <a:cubicBezTo>
                    <a:pt x="176" y="14"/>
                    <a:pt x="176" y="12"/>
                    <a:pt x="176" y="11"/>
                  </a:cubicBezTo>
                  <a:cubicBezTo>
                    <a:pt x="175" y="10"/>
                    <a:pt x="174" y="9"/>
                    <a:pt x="173" y="9"/>
                  </a:cubicBezTo>
                  <a:cubicBezTo>
                    <a:pt x="172" y="9"/>
                    <a:pt x="172" y="9"/>
                    <a:pt x="171" y="9"/>
                  </a:cubicBezTo>
                  <a:cubicBezTo>
                    <a:pt x="171" y="9"/>
                    <a:pt x="170" y="9"/>
                    <a:pt x="169" y="10"/>
                  </a:cubicBezTo>
                  <a:cubicBezTo>
                    <a:pt x="162" y="13"/>
                    <a:pt x="155" y="16"/>
                    <a:pt x="149" y="19"/>
                  </a:cubicBezTo>
                  <a:cubicBezTo>
                    <a:pt x="144" y="21"/>
                    <a:pt x="139" y="23"/>
                    <a:pt x="135" y="25"/>
                  </a:cubicBezTo>
                  <a:cubicBezTo>
                    <a:pt x="129" y="28"/>
                    <a:pt x="123" y="30"/>
                    <a:pt x="118" y="33"/>
                  </a:cubicBezTo>
                  <a:cubicBezTo>
                    <a:pt x="116" y="34"/>
                    <a:pt x="114" y="35"/>
                    <a:pt x="112" y="35"/>
                  </a:cubicBezTo>
                  <a:cubicBezTo>
                    <a:pt x="111" y="36"/>
                    <a:pt x="110" y="36"/>
                    <a:pt x="109" y="36"/>
                  </a:cubicBezTo>
                  <a:cubicBezTo>
                    <a:pt x="107" y="37"/>
                    <a:pt x="104" y="37"/>
                    <a:pt x="101" y="37"/>
                  </a:cubicBezTo>
                  <a:cubicBezTo>
                    <a:pt x="107" y="34"/>
                    <a:pt x="113" y="32"/>
                    <a:pt x="11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9" name="图片 48"/>
          <p:cNvPicPr>
            <a:picLocks noChangeAspect="1"/>
          </p:cNvPicPr>
          <p:nvPr/>
        </p:nvPicPr>
        <p:blipFill>
          <a:blip r:embed="rId5"/>
          <a:stretch>
            <a:fillRect/>
          </a:stretch>
        </p:blipFill>
        <p:spPr>
          <a:xfrm rot="21127437">
            <a:off x="4332987" y="4015692"/>
            <a:ext cx="2031176" cy="1141948"/>
          </a:xfrm>
          <a:prstGeom prst="rect">
            <a:avLst/>
          </a:prstGeom>
        </p:spPr>
      </p:pic>
      <p:grpSp>
        <p:nvGrpSpPr>
          <p:cNvPr id="50" name="组合 49"/>
          <p:cNvGrpSpPr/>
          <p:nvPr/>
        </p:nvGrpSpPr>
        <p:grpSpPr>
          <a:xfrm>
            <a:off x="734062" y="3050494"/>
            <a:ext cx="1715610" cy="1593850"/>
            <a:chOff x="2294970" y="2256645"/>
            <a:chExt cx="1715610" cy="1593850"/>
          </a:xfrm>
        </p:grpSpPr>
        <p:pic>
          <p:nvPicPr>
            <p:cNvPr id="51" name="图片 50"/>
            <p:cNvPicPr>
              <a:picLocks noChangeAspect="1"/>
            </p:cNvPicPr>
            <p:nvPr/>
          </p:nvPicPr>
          <p:blipFill>
            <a:blip r:embed="rId6"/>
            <a:stretch>
              <a:fillRect/>
            </a:stretch>
          </p:blipFill>
          <p:spPr>
            <a:xfrm>
              <a:off x="2294970" y="2256645"/>
              <a:ext cx="1715610" cy="1593850"/>
            </a:xfrm>
            <a:prstGeom prst="rect">
              <a:avLst/>
            </a:prstGeom>
          </p:spPr>
        </p:pic>
        <p:sp>
          <p:nvSpPr>
            <p:cNvPr id="52" name="矩形 51"/>
            <p:cNvSpPr/>
            <p:nvPr/>
          </p:nvSpPr>
          <p:spPr>
            <a:xfrm>
              <a:off x="2702918" y="3112498"/>
              <a:ext cx="1068982" cy="57406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D42939"/>
                  </a:solidFill>
                  <a:latin typeface="迷你简准圆" panose="03000509000000000000" pitchFamily="65" charset="-122"/>
                  <a:ea typeface="迷你简准圆" panose="03000509000000000000" pitchFamily="65" charset="-122"/>
                </a:rPr>
                <a:t>30%</a:t>
              </a:r>
              <a:endParaRPr lang="zh-CN" altLang="en-US" sz="2800" b="1" dirty="0">
                <a:solidFill>
                  <a:srgbClr val="D42939"/>
                </a:solidFill>
                <a:latin typeface="迷你简准圆" panose="03000509000000000000" pitchFamily="65" charset="-122"/>
                <a:ea typeface="迷你简准圆" panose="03000509000000000000" pitchFamily="65" charset="-122"/>
              </a:endParaRPr>
            </a:p>
          </p:txBody>
        </p:sp>
      </p:grpSp>
      <p:pic>
        <p:nvPicPr>
          <p:cNvPr id="53" name="图片 52"/>
          <p:cNvPicPr>
            <a:picLocks noChangeAspect="1"/>
          </p:cNvPicPr>
          <p:nvPr/>
        </p:nvPicPr>
        <p:blipFill>
          <a:blip r:embed="rId7"/>
          <a:stretch>
            <a:fillRect/>
          </a:stretch>
        </p:blipFill>
        <p:spPr>
          <a:xfrm>
            <a:off x="2805949" y="2937397"/>
            <a:ext cx="2113832" cy="1369400"/>
          </a:xfrm>
          <a:prstGeom prst="rect">
            <a:avLst/>
          </a:prstGeom>
        </p:spPr>
      </p:pic>
      <p:pic>
        <p:nvPicPr>
          <p:cNvPr id="54" name="图片 53"/>
          <p:cNvPicPr>
            <a:picLocks noChangeAspect="1"/>
          </p:cNvPicPr>
          <p:nvPr/>
        </p:nvPicPr>
        <p:blipFill>
          <a:blip r:embed="rId8"/>
          <a:stretch>
            <a:fillRect/>
          </a:stretch>
        </p:blipFill>
        <p:spPr>
          <a:xfrm>
            <a:off x="10187756" y="3832043"/>
            <a:ext cx="1696045" cy="1650840"/>
          </a:xfrm>
          <a:prstGeom prst="rect">
            <a:avLst/>
          </a:prstGeom>
        </p:spPr>
      </p:pic>
      <p:pic>
        <p:nvPicPr>
          <p:cNvPr id="55" name="图片 54"/>
          <p:cNvPicPr>
            <a:picLocks noChangeAspect="1"/>
          </p:cNvPicPr>
          <p:nvPr/>
        </p:nvPicPr>
        <p:blipFill>
          <a:blip r:embed="rId9"/>
          <a:stretch>
            <a:fillRect/>
          </a:stretch>
        </p:blipFill>
        <p:spPr>
          <a:xfrm>
            <a:off x="3349715" y="1490534"/>
            <a:ext cx="2183617" cy="1367107"/>
          </a:xfrm>
          <a:prstGeom prst="rect">
            <a:avLst/>
          </a:prstGeom>
        </p:spPr>
      </p:pic>
      <p:pic>
        <p:nvPicPr>
          <p:cNvPr id="56" name="图片 55"/>
          <p:cNvPicPr>
            <a:picLocks noChangeAspect="1"/>
          </p:cNvPicPr>
          <p:nvPr/>
        </p:nvPicPr>
        <p:blipFill>
          <a:blip r:embed="rId10"/>
          <a:stretch>
            <a:fillRect/>
          </a:stretch>
        </p:blipFill>
        <p:spPr>
          <a:xfrm>
            <a:off x="6503129" y="5063569"/>
            <a:ext cx="2322957" cy="1562100"/>
          </a:xfrm>
          <a:prstGeom prst="rect">
            <a:avLst/>
          </a:prstGeom>
        </p:spPr>
      </p:pic>
      <p:pic>
        <p:nvPicPr>
          <p:cNvPr id="57" name="图片 56"/>
          <p:cNvPicPr>
            <a:picLocks noChangeAspect="1"/>
          </p:cNvPicPr>
          <p:nvPr/>
        </p:nvPicPr>
        <p:blipFill>
          <a:blip r:embed="rId11"/>
          <a:stretch>
            <a:fillRect/>
          </a:stretch>
        </p:blipFill>
        <p:spPr>
          <a:xfrm>
            <a:off x="6138347" y="2857641"/>
            <a:ext cx="1556581" cy="1846451"/>
          </a:xfrm>
          <a:prstGeom prst="rect">
            <a:avLst/>
          </a:prstGeom>
        </p:spPr>
      </p:pic>
      <p:sp>
        <p:nvSpPr>
          <p:cNvPr id="58" name="Freeform 107"/>
          <p:cNvSpPr>
            <a:spLocks noEditPoints="1"/>
          </p:cNvSpPr>
          <p:nvPr/>
        </p:nvSpPr>
        <p:spPr bwMode="auto">
          <a:xfrm>
            <a:off x="6040851" y="1358143"/>
            <a:ext cx="635742" cy="791677"/>
          </a:xfrm>
          <a:custGeom>
            <a:avLst/>
            <a:gdLst>
              <a:gd name="T0" fmla="*/ 236 w 265"/>
              <a:gd name="T1" fmla="*/ 297 h 330"/>
              <a:gd name="T2" fmla="*/ 67 w 265"/>
              <a:gd name="T3" fmla="*/ 29 h 330"/>
              <a:gd name="T4" fmla="*/ 35 w 265"/>
              <a:gd name="T5" fmla="*/ 297 h 330"/>
              <a:gd name="T6" fmla="*/ 155 w 265"/>
              <a:gd name="T7" fmla="*/ 25 h 330"/>
              <a:gd name="T8" fmla="*/ 71 w 265"/>
              <a:gd name="T9" fmla="*/ 44 h 330"/>
              <a:gd name="T10" fmla="*/ 35 w 265"/>
              <a:gd name="T11" fmla="*/ 303 h 330"/>
              <a:gd name="T12" fmla="*/ 52 w 265"/>
              <a:gd name="T13" fmla="*/ 33 h 330"/>
              <a:gd name="T14" fmla="*/ 94 w 265"/>
              <a:gd name="T15" fmla="*/ 73 h 330"/>
              <a:gd name="T16" fmla="*/ 164 w 265"/>
              <a:gd name="T17" fmla="*/ 34 h 330"/>
              <a:gd name="T18" fmla="*/ 117 w 265"/>
              <a:gd name="T19" fmla="*/ 42 h 330"/>
              <a:gd name="T20" fmla="*/ 128 w 265"/>
              <a:gd name="T21" fmla="*/ 44 h 330"/>
              <a:gd name="T22" fmla="*/ 174 w 265"/>
              <a:gd name="T23" fmla="*/ 80 h 330"/>
              <a:gd name="T24" fmla="*/ 78 w 265"/>
              <a:gd name="T25" fmla="*/ 189 h 330"/>
              <a:gd name="T26" fmla="*/ 86 w 265"/>
              <a:gd name="T27" fmla="*/ 170 h 330"/>
              <a:gd name="T28" fmla="*/ 236 w 265"/>
              <a:gd name="T29" fmla="*/ 234 h 330"/>
              <a:gd name="T30" fmla="*/ 179 w 265"/>
              <a:gd name="T31" fmla="*/ 189 h 330"/>
              <a:gd name="T32" fmla="*/ 181 w 265"/>
              <a:gd name="T33" fmla="*/ 172 h 330"/>
              <a:gd name="T34" fmla="*/ 73 w 265"/>
              <a:gd name="T35" fmla="*/ 185 h 330"/>
              <a:gd name="T36" fmla="*/ 73 w 265"/>
              <a:gd name="T37" fmla="*/ 204 h 330"/>
              <a:gd name="T38" fmla="*/ 103 w 265"/>
              <a:gd name="T39" fmla="*/ 55 h 330"/>
              <a:gd name="T40" fmla="*/ 204 w 265"/>
              <a:gd name="T41" fmla="*/ 173 h 330"/>
              <a:gd name="T42" fmla="*/ 84 w 265"/>
              <a:gd name="T43" fmla="*/ 274 h 330"/>
              <a:gd name="T44" fmla="*/ 177 w 265"/>
              <a:gd name="T45" fmla="*/ 55 h 330"/>
              <a:gd name="T46" fmla="*/ 136 w 265"/>
              <a:gd name="T47" fmla="*/ 198 h 330"/>
              <a:gd name="T48" fmla="*/ 141 w 265"/>
              <a:gd name="T49" fmla="*/ 248 h 330"/>
              <a:gd name="T50" fmla="*/ 63 w 265"/>
              <a:gd name="T51" fmla="*/ 76 h 330"/>
              <a:gd name="T52" fmla="*/ 59 w 265"/>
              <a:gd name="T53" fmla="*/ 55 h 330"/>
              <a:gd name="T54" fmla="*/ 67 w 265"/>
              <a:gd name="T55" fmla="*/ 40 h 330"/>
              <a:gd name="T56" fmla="*/ 78 w 265"/>
              <a:gd name="T57" fmla="*/ 164 h 330"/>
              <a:gd name="T58" fmla="*/ 54 w 265"/>
              <a:gd name="T59" fmla="*/ 189 h 330"/>
              <a:gd name="T60" fmla="*/ 206 w 265"/>
              <a:gd name="T61" fmla="*/ 208 h 330"/>
              <a:gd name="T62" fmla="*/ 156 w 265"/>
              <a:gd name="T63" fmla="*/ 299 h 330"/>
              <a:gd name="T64" fmla="*/ 151 w 265"/>
              <a:gd name="T65" fmla="*/ 204 h 330"/>
              <a:gd name="T66" fmla="*/ 126 w 265"/>
              <a:gd name="T67" fmla="*/ 113 h 330"/>
              <a:gd name="T68" fmla="*/ 73 w 265"/>
              <a:gd name="T69" fmla="*/ 99 h 330"/>
              <a:gd name="T70" fmla="*/ 134 w 265"/>
              <a:gd name="T71" fmla="*/ 105 h 330"/>
              <a:gd name="T72" fmla="*/ 107 w 265"/>
              <a:gd name="T73" fmla="*/ 90 h 330"/>
              <a:gd name="T74" fmla="*/ 73 w 265"/>
              <a:gd name="T75" fmla="*/ 86 h 330"/>
              <a:gd name="T76" fmla="*/ 189 w 265"/>
              <a:gd name="T77" fmla="*/ 231 h 330"/>
              <a:gd name="T78" fmla="*/ 214 w 265"/>
              <a:gd name="T79" fmla="*/ 257 h 330"/>
              <a:gd name="T80" fmla="*/ 187 w 265"/>
              <a:gd name="T81" fmla="*/ 290 h 330"/>
              <a:gd name="T82" fmla="*/ 35 w 265"/>
              <a:gd name="T83" fmla="*/ 265 h 330"/>
              <a:gd name="T84" fmla="*/ 65 w 265"/>
              <a:gd name="T85" fmla="*/ 240 h 330"/>
              <a:gd name="T86" fmla="*/ 84 w 265"/>
              <a:gd name="T87" fmla="*/ 246 h 330"/>
              <a:gd name="T88" fmla="*/ 38 w 265"/>
              <a:gd name="T89" fmla="*/ 282 h 330"/>
              <a:gd name="T90" fmla="*/ 113 w 265"/>
              <a:gd name="T91" fmla="*/ 299 h 330"/>
              <a:gd name="T92" fmla="*/ 164 w 265"/>
              <a:gd name="T93" fmla="*/ 248 h 330"/>
              <a:gd name="T94" fmla="*/ 170 w 265"/>
              <a:gd name="T95" fmla="*/ 291 h 330"/>
              <a:gd name="T96" fmla="*/ 170 w 265"/>
              <a:gd name="T97" fmla="*/ 263 h 330"/>
              <a:gd name="T98" fmla="*/ 189 w 265"/>
              <a:gd name="T99" fmla="*/ 238 h 330"/>
              <a:gd name="T100" fmla="*/ 158 w 265"/>
              <a:gd name="T101" fmla="*/ 14 h 330"/>
              <a:gd name="T102" fmla="*/ 263 w 265"/>
              <a:gd name="T103" fmla="*/ 120 h 330"/>
              <a:gd name="T104" fmla="*/ 256 w 265"/>
              <a:gd name="T105" fmla="*/ 141 h 330"/>
              <a:gd name="T106" fmla="*/ 244 w 265"/>
              <a:gd name="T107" fmla="*/ 253 h 330"/>
              <a:gd name="T108" fmla="*/ 244 w 265"/>
              <a:gd name="T109" fmla="*/ 320 h 330"/>
              <a:gd name="T110" fmla="*/ 185 w 265"/>
              <a:gd name="T111" fmla="*/ 307 h 330"/>
              <a:gd name="T112" fmla="*/ 27 w 265"/>
              <a:gd name="T113" fmla="*/ 301 h 330"/>
              <a:gd name="T114" fmla="*/ 23 w 265"/>
              <a:gd name="T115" fmla="*/ 126 h 330"/>
              <a:gd name="T116" fmla="*/ 29 w 265"/>
              <a:gd name="T117" fmla="*/ 107 h 330"/>
              <a:gd name="T118" fmla="*/ 84 w 265"/>
              <a:gd name="T119" fmla="*/ 46 h 330"/>
              <a:gd name="T120" fmla="*/ 151 w 265"/>
              <a:gd name="T121" fmla="*/ 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5" h="330">
                <a:moveTo>
                  <a:pt x="168" y="301"/>
                </a:moveTo>
                <a:lnTo>
                  <a:pt x="170" y="299"/>
                </a:lnTo>
                <a:lnTo>
                  <a:pt x="170" y="301"/>
                </a:lnTo>
                <a:lnTo>
                  <a:pt x="172" y="299"/>
                </a:lnTo>
                <a:lnTo>
                  <a:pt x="170" y="299"/>
                </a:lnTo>
                <a:lnTo>
                  <a:pt x="168" y="299"/>
                </a:lnTo>
                <a:lnTo>
                  <a:pt x="168" y="299"/>
                </a:lnTo>
                <a:lnTo>
                  <a:pt x="168" y="301"/>
                </a:lnTo>
                <a:close/>
                <a:moveTo>
                  <a:pt x="177" y="156"/>
                </a:moveTo>
                <a:lnTo>
                  <a:pt x="177" y="156"/>
                </a:lnTo>
                <a:lnTo>
                  <a:pt x="177" y="156"/>
                </a:lnTo>
                <a:lnTo>
                  <a:pt x="177" y="156"/>
                </a:lnTo>
                <a:lnTo>
                  <a:pt x="177" y="156"/>
                </a:lnTo>
                <a:lnTo>
                  <a:pt x="177" y="154"/>
                </a:lnTo>
                <a:lnTo>
                  <a:pt x="177" y="154"/>
                </a:lnTo>
                <a:lnTo>
                  <a:pt x="177" y="156"/>
                </a:lnTo>
                <a:lnTo>
                  <a:pt x="177" y="156"/>
                </a:lnTo>
                <a:close/>
                <a:moveTo>
                  <a:pt x="236" y="297"/>
                </a:moveTo>
                <a:lnTo>
                  <a:pt x="236" y="297"/>
                </a:lnTo>
                <a:lnTo>
                  <a:pt x="236" y="297"/>
                </a:lnTo>
                <a:lnTo>
                  <a:pt x="236" y="297"/>
                </a:lnTo>
                <a:lnTo>
                  <a:pt x="236" y="295"/>
                </a:lnTo>
                <a:lnTo>
                  <a:pt x="236" y="295"/>
                </a:lnTo>
                <a:lnTo>
                  <a:pt x="236" y="293"/>
                </a:lnTo>
                <a:lnTo>
                  <a:pt x="236" y="295"/>
                </a:lnTo>
                <a:lnTo>
                  <a:pt x="236" y="297"/>
                </a:lnTo>
                <a:close/>
                <a:moveTo>
                  <a:pt x="236" y="291"/>
                </a:moveTo>
                <a:lnTo>
                  <a:pt x="236" y="291"/>
                </a:lnTo>
                <a:lnTo>
                  <a:pt x="236" y="288"/>
                </a:lnTo>
                <a:lnTo>
                  <a:pt x="236" y="284"/>
                </a:lnTo>
                <a:lnTo>
                  <a:pt x="236" y="291"/>
                </a:lnTo>
                <a:close/>
                <a:moveTo>
                  <a:pt x="77" y="29"/>
                </a:moveTo>
                <a:lnTo>
                  <a:pt x="77" y="29"/>
                </a:lnTo>
                <a:lnTo>
                  <a:pt x="77" y="29"/>
                </a:lnTo>
                <a:lnTo>
                  <a:pt x="73" y="29"/>
                </a:lnTo>
                <a:lnTo>
                  <a:pt x="67" y="29"/>
                </a:lnTo>
                <a:lnTo>
                  <a:pt x="77" y="29"/>
                </a:lnTo>
                <a:close/>
                <a:moveTo>
                  <a:pt x="139" y="19"/>
                </a:moveTo>
                <a:lnTo>
                  <a:pt x="143" y="19"/>
                </a:lnTo>
                <a:lnTo>
                  <a:pt x="147" y="17"/>
                </a:lnTo>
                <a:lnTo>
                  <a:pt x="147" y="17"/>
                </a:lnTo>
                <a:lnTo>
                  <a:pt x="147" y="17"/>
                </a:lnTo>
                <a:lnTo>
                  <a:pt x="145" y="15"/>
                </a:lnTo>
                <a:lnTo>
                  <a:pt x="143" y="17"/>
                </a:lnTo>
                <a:lnTo>
                  <a:pt x="143" y="17"/>
                </a:lnTo>
                <a:lnTo>
                  <a:pt x="141" y="17"/>
                </a:lnTo>
                <a:lnTo>
                  <a:pt x="139" y="19"/>
                </a:lnTo>
                <a:close/>
                <a:moveTo>
                  <a:pt x="240" y="297"/>
                </a:moveTo>
                <a:lnTo>
                  <a:pt x="240" y="297"/>
                </a:lnTo>
                <a:lnTo>
                  <a:pt x="240" y="282"/>
                </a:lnTo>
                <a:lnTo>
                  <a:pt x="238" y="290"/>
                </a:lnTo>
                <a:lnTo>
                  <a:pt x="240" y="297"/>
                </a:lnTo>
                <a:close/>
                <a:moveTo>
                  <a:pt x="33" y="295"/>
                </a:moveTo>
                <a:lnTo>
                  <a:pt x="35" y="297"/>
                </a:lnTo>
                <a:lnTo>
                  <a:pt x="44" y="297"/>
                </a:lnTo>
                <a:lnTo>
                  <a:pt x="40" y="297"/>
                </a:lnTo>
                <a:lnTo>
                  <a:pt x="37" y="295"/>
                </a:lnTo>
                <a:lnTo>
                  <a:pt x="33" y="295"/>
                </a:lnTo>
                <a:close/>
                <a:moveTo>
                  <a:pt x="246" y="126"/>
                </a:moveTo>
                <a:lnTo>
                  <a:pt x="248" y="128"/>
                </a:lnTo>
                <a:lnTo>
                  <a:pt x="250" y="132"/>
                </a:lnTo>
                <a:lnTo>
                  <a:pt x="252" y="133"/>
                </a:lnTo>
                <a:lnTo>
                  <a:pt x="252" y="135"/>
                </a:lnTo>
                <a:lnTo>
                  <a:pt x="250" y="130"/>
                </a:lnTo>
                <a:lnTo>
                  <a:pt x="248" y="126"/>
                </a:lnTo>
                <a:lnTo>
                  <a:pt x="248" y="126"/>
                </a:lnTo>
                <a:lnTo>
                  <a:pt x="246" y="126"/>
                </a:lnTo>
                <a:close/>
                <a:moveTo>
                  <a:pt x="141" y="25"/>
                </a:moveTo>
                <a:lnTo>
                  <a:pt x="149" y="25"/>
                </a:lnTo>
                <a:lnTo>
                  <a:pt x="155" y="27"/>
                </a:lnTo>
                <a:lnTo>
                  <a:pt x="155" y="25"/>
                </a:lnTo>
                <a:lnTo>
                  <a:pt x="155" y="25"/>
                </a:lnTo>
                <a:lnTo>
                  <a:pt x="153" y="23"/>
                </a:lnTo>
                <a:lnTo>
                  <a:pt x="149" y="23"/>
                </a:lnTo>
                <a:lnTo>
                  <a:pt x="147" y="25"/>
                </a:lnTo>
                <a:lnTo>
                  <a:pt x="143" y="25"/>
                </a:lnTo>
                <a:lnTo>
                  <a:pt x="143" y="25"/>
                </a:lnTo>
                <a:lnTo>
                  <a:pt x="141" y="25"/>
                </a:lnTo>
                <a:lnTo>
                  <a:pt x="141" y="25"/>
                </a:lnTo>
                <a:close/>
                <a:moveTo>
                  <a:pt x="61" y="36"/>
                </a:moveTo>
                <a:lnTo>
                  <a:pt x="69" y="38"/>
                </a:lnTo>
                <a:lnTo>
                  <a:pt x="78" y="38"/>
                </a:lnTo>
                <a:lnTo>
                  <a:pt x="78" y="38"/>
                </a:lnTo>
                <a:lnTo>
                  <a:pt x="77" y="36"/>
                </a:lnTo>
                <a:lnTo>
                  <a:pt x="69" y="36"/>
                </a:lnTo>
                <a:lnTo>
                  <a:pt x="61" y="36"/>
                </a:lnTo>
                <a:close/>
                <a:moveTo>
                  <a:pt x="63" y="44"/>
                </a:moveTo>
                <a:lnTo>
                  <a:pt x="63" y="44"/>
                </a:lnTo>
                <a:lnTo>
                  <a:pt x="65" y="44"/>
                </a:lnTo>
                <a:lnTo>
                  <a:pt x="71" y="44"/>
                </a:lnTo>
                <a:lnTo>
                  <a:pt x="78" y="46"/>
                </a:lnTo>
                <a:lnTo>
                  <a:pt x="78" y="44"/>
                </a:lnTo>
                <a:lnTo>
                  <a:pt x="78" y="44"/>
                </a:lnTo>
                <a:lnTo>
                  <a:pt x="77" y="42"/>
                </a:lnTo>
                <a:lnTo>
                  <a:pt x="71" y="44"/>
                </a:lnTo>
                <a:lnTo>
                  <a:pt x="63" y="44"/>
                </a:lnTo>
                <a:close/>
                <a:moveTo>
                  <a:pt x="37" y="303"/>
                </a:moveTo>
                <a:lnTo>
                  <a:pt x="56" y="301"/>
                </a:lnTo>
                <a:lnTo>
                  <a:pt x="57" y="301"/>
                </a:lnTo>
                <a:lnTo>
                  <a:pt x="59" y="301"/>
                </a:lnTo>
                <a:lnTo>
                  <a:pt x="59" y="301"/>
                </a:lnTo>
                <a:lnTo>
                  <a:pt x="59" y="301"/>
                </a:lnTo>
                <a:lnTo>
                  <a:pt x="48" y="301"/>
                </a:lnTo>
                <a:lnTo>
                  <a:pt x="37" y="301"/>
                </a:lnTo>
                <a:lnTo>
                  <a:pt x="37" y="301"/>
                </a:lnTo>
                <a:lnTo>
                  <a:pt x="35" y="301"/>
                </a:lnTo>
                <a:lnTo>
                  <a:pt x="33" y="303"/>
                </a:lnTo>
                <a:lnTo>
                  <a:pt x="35" y="303"/>
                </a:lnTo>
                <a:lnTo>
                  <a:pt x="37" y="303"/>
                </a:lnTo>
                <a:close/>
                <a:moveTo>
                  <a:pt x="78" y="299"/>
                </a:moveTo>
                <a:lnTo>
                  <a:pt x="80" y="299"/>
                </a:lnTo>
                <a:lnTo>
                  <a:pt x="80" y="301"/>
                </a:lnTo>
                <a:lnTo>
                  <a:pt x="88" y="301"/>
                </a:lnTo>
                <a:lnTo>
                  <a:pt x="96" y="301"/>
                </a:lnTo>
                <a:lnTo>
                  <a:pt x="101" y="301"/>
                </a:lnTo>
                <a:lnTo>
                  <a:pt x="107" y="301"/>
                </a:lnTo>
                <a:lnTo>
                  <a:pt x="94" y="299"/>
                </a:lnTo>
                <a:lnTo>
                  <a:pt x="78" y="299"/>
                </a:lnTo>
                <a:close/>
                <a:moveTo>
                  <a:pt x="52" y="38"/>
                </a:moveTo>
                <a:lnTo>
                  <a:pt x="52" y="36"/>
                </a:lnTo>
                <a:lnTo>
                  <a:pt x="52" y="36"/>
                </a:lnTo>
                <a:lnTo>
                  <a:pt x="52" y="34"/>
                </a:lnTo>
                <a:lnTo>
                  <a:pt x="54" y="34"/>
                </a:lnTo>
                <a:lnTo>
                  <a:pt x="73" y="34"/>
                </a:lnTo>
                <a:lnTo>
                  <a:pt x="61" y="33"/>
                </a:lnTo>
                <a:lnTo>
                  <a:pt x="52" y="33"/>
                </a:lnTo>
                <a:lnTo>
                  <a:pt x="52" y="34"/>
                </a:lnTo>
                <a:lnTo>
                  <a:pt x="52" y="38"/>
                </a:lnTo>
                <a:close/>
                <a:moveTo>
                  <a:pt x="164" y="73"/>
                </a:moveTo>
                <a:lnTo>
                  <a:pt x="196" y="74"/>
                </a:lnTo>
                <a:lnTo>
                  <a:pt x="196" y="74"/>
                </a:lnTo>
                <a:lnTo>
                  <a:pt x="196" y="74"/>
                </a:lnTo>
                <a:lnTo>
                  <a:pt x="195" y="73"/>
                </a:lnTo>
                <a:lnTo>
                  <a:pt x="193" y="73"/>
                </a:lnTo>
                <a:lnTo>
                  <a:pt x="177" y="73"/>
                </a:lnTo>
                <a:lnTo>
                  <a:pt x="162" y="73"/>
                </a:lnTo>
                <a:lnTo>
                  <a:pt x="164" y="73"/>
                </a:lnTo>
                <a:lnTo>
                  <a:pt x="164" y="73"/>
                </a:lnTo>
                <a:close/>
                <a:moveTo>
                  <a:pt x="94" y="73"/>
                </a:moveTo>
                <a:lnTo>
                  <a:pt x="96" y="73"/>
                </a:lnTo>
                <a:lnTo>
                  <a:pt x="158" y="69"/>
                </a:lnTo>
                <a:lnTo>
                  <a:pt x="126" y="71"/>
                </a:lnTo>
                <a:lnTo>
                  <a:pt x="96" y="73"/>
                </a:lnTo>
                <a:lnTo>
                  <a:pt x="94" y="73"/>
                </a:lnTo>
                <a:close/>
                <a:moveTo>
                  <a:pt x="130" y="31"/>
                </a:moveTo>
                <a:lnTo>
                  <a:pt x="143" y="29"/>
                </a:lnTo>
                <a:lnTo>
                  <a:pt x="156" y="29"/>
                </a:lnTo>
                <a:lnTo>
                  <a:pt x="145" y="27"/>
                </a:lnTo>
                <a:lnTo>
                  <a:pt x="134" y="27"/>
                </a:lnTo>
                <a:lnTo>
                  <a:pt x="132" y="27"/>
                </a:lnTo>
                <a:lnTo>
                  <a:pt x="132" y="29"/>
                </a:lnTo>
                <a:lnTo>
                  <a:pt x="130" y="31"/>
                </a:lnTo>
                <a:lnTo>
                  <a:pt x="130" y="31"/>
                </a:lnTo>
                <a:lnTo>
                  <a:pt x="130" y="31"/>
                </a:lnTo>
                <a:lnTo>
                  <a:pt x="128" y="31"/>
                </a:lnTo>
                <a:lnTo>
                  <a:pt x="130" y="31"/>
                </a:lnTo>
                <a:close/>
                <a:moveTo>
                  <a:pt x="124" y="38"/>
                </a:moveTo>
                <a:lnTo>
                  <a:pt x="124" y="38"/>
                </a:lnTo>
                <a:lnTo>
                  <a:pt x="126" y="38"/>
                </a:lnTo>
                <a:lnTo>
                  <a:pt x="145" y="36"/>
                </a:lnTo>
                <a:lnTo>
                  <a:pt x="164" y="36"/>
                </a:lnTo>
                <a:lnTo>
                  <a:pt x="164" y="34"/>
                </a:lnTo>
                <a:lnTo>
                  <a:pt x="162" y="34"/>
                </a:lnTo>
                <a:lnTo>
                  <a:pt x="126" y="36"/>
                </a:lnTo>
                <a:lnTo>
                  <a:pt x="126" y="36"/>
                </a:lnTo>
                <a:lnTo>
                  <a:pt x="124" y="36"/>
                </a:lnTo>
                <a:lnTo>
                  <a:pt x="124" y="36"/>
                </a:lnTo>
                <a:lnTo>
                  <a:pt x="124" y="38"/>
                </a:lnTo>
                <a:close/>
                <a:moveTo>
                  <a:pt x="164" y="59"/>
                </a:moveTo>
                <a:lnTo>
                  <a:pt x="176" y="61"/>
                </a:lnTo>
                <a:lnTo>
                  <a:pt x="187" y="63"/>
                </a:lnTo>
                <a:lnTo>
                  <a:pt x="185" y="61"/>
                </a:lnTo>
                <a:lnTo>
                  <a:pt x="183" y="57"/>
                </a:lnTo>
                <a:lnTo>
                  <a:pt x="181" y="57"/>
                </a:lnTo>
                <a:lnTo>
                  <a:pt x="156" y="59"/>
                </a:lnTo>
                <a:lnTo>
                  <a:pt x="164" y="59"/>
                </a:lnTo>
                <a:close/>
                <a:moveTo>
                  <a:pt x="115" y="44"/>
                </a:moveTo>
                <a:lnTo>
                  <a:pt x="160" y="38"/>
                </a:lnTo>
                <a:lnTo>
                  <a:pt x="118" y="40"/>
                </a:lnTo>
                <a:lnTo>
                  <a:pt x="117" y="42"/>
                </a:lnTo>
                <a:lnTo>
                  <a:pt x="115" y="44"/>
                </a:lnTo>
                <a:lnTo>
                  <a:pt x="115" y="44"/>
                </a:lnTo>
                <a:lnTo>
                  <a:pt x="115" y="44"/>
                </a:lnTo>
                <a:close/>
                <a:moveTo>
                  <a:pt x="136" y="52"/>
                </a:moveTo>
                <a:lnTo>
                  <a:pt x="143" y="52"/>
                </a:lnTo>
                <a:lnTo>
                  <a:pt x="149" y="52"/>
                </a:lnTo>
                <a:lnTo>
                  <a:pt x="164" y="52"/>
                </a:lnTo>
                <a:lnTo>
                  <a:pt x="179" y="53"/>
                </a:lnTo>
                <a:lnTo>
                  <a:pt x="177" y="50"/>
                </a:lnTo>
                <a:lnTo>
                  <a:pt x="176" y="48"/>
                </a:lnTo>
                <a:lnTo>
                  <a:pt x="136" y="52"/>
                </a:lnTo>
                <a:close/>
                <a:moveTo>
                  <a:pt x="130" y="44"/>
                </a:moveTo>
                <a:lnTo>
                  <a:pt x="151" y="44"/>
                </a:lnTo>
                <a:lnTo>
                  <a:pt x="172" y="44"/>
                </a:lnTo>
                <a:lnTo>
                  <a:pt x="170" y="42"/>
                </a:lnTo>
                <a:lnTo>
                  <a:pt x="170" y="40"/>
                </a:lnTo>
                <a:lnTo>
                  <a:pt x="168" y="40"/>
                </a:lnTo>
                <a:lnTo>
                  <a:pt x="128" y="44"/>
                </a:lnTo>
                <a:lnTo>
                  <a:pt x="128" y="44"/>
                </a:lnTo>
                <a:lnTo>
                  <a:pt x="130" y="44"/>
                </a:lnTo>
                <a:close/>
                <a:moveTo>
                  <a:pt x="136" y="261"/>
                </a:moveTo>
                <a:lnTo>
                  <a:pt x="137" y="261"/>
                </a:lnTo>
                <a:lnTo>
                  <a:pt x="136" y="261"/>
                </a:lnTo>
                <a:lnTo>
                  <a:pt x="136" y="263"/>
                </a:lnTo>
                <a:lnTo>
                  <a:pt x="139" y="263"/>
                </a:lnTo>
                <a:lnTo>
                  <a:pt x="143" y="265"/>
                </a:lnTo>
                <a:lnTo>
                  <a:pt x="143" y="265"/>
                </a:lnTo>
                <a:lnTo>
                  <a:pt x="145" y="265"/>
                </a:lnTo>
                <a:lnTo>
                  <a:pt x="145" y="263"/>
                </a:lnTo>
                <a:lnTo>
                  <a:pt x="143" y="257"/>
                </a:lnTo>
                <a:lnTo>
                  <a:pt x="143" y="252"/>
                </a:lnTo>
                <a:lnTo>
                  <a:pt x="139" y="253"/>
                </a:lnTo>
                <a:lnTo>
                  <a:pt x="136" y="253"/>
                </a:lnTo>
                <a:lnTo>
                  <a:pt x="136" y="257"/>
                </a:lnTo>
                <a:lnTo>
                  <a:pt x="136" y="261"/>
                </a:lnTo>
                <a:close/>
                <a:moveTo>
                  <a:pt x="174" y="80"/>
                </a:moveTo>
                <a:lnTo>
                  <a:pt x="204" y="84"/>
                </a:lnTo>
                <a:lnTo>
                  <a:pt x="204" y="82"/>
                </a:lnTo>
                <a:lnTo>
                  <a:pt x="202" y="80"/>
                </a:lnTo>
                <a:lnTo>
                  <a:pt x="200" y="78"/>
                </a:lnTo>
                <a:lnTo>
                  <a:pt x="191" y="78"/>
                </a:lnTo>
                <a:lnTo>
                  <a:pt x="179" y="78"/>
                </a:lnTo>
                <a:lnTo>
                  <a:pt x="168" y="78"/>
                </a:lnTo>
                <a:lnTo>
                  <a:pt x="172" y="80"/>
                </a:lnTo>
                <a:lnTo>
                  <a:pt x="174" y="80"/>
                </a:lnTo>
                <a:close/>
                <a:moveTo>
                  <a:pt x="78" y="191"/>
                </a:moveTo>
                <a:lnTo>
                  <a:pt x="78" y="196"/>
                </a:lnTo>
                <a:lnTo>
                  <a:pt x="78" y="204"/>
                </a:lnTo>
                <a:lnTo>
                  <a:pt x="82" y="202"/>
                </a:lnTo>
                <a:lnTo>
                  <a:pt x="84" y="202"/>
                </a:lnTo>
                <a:lnTo>
                  <a:pt x="86" y="194"/>
                </a:lnTo>
                <a:lnTo>
                  <a:pt x="86" y="189"/>
                </a:lnTo>
                <a:lnTo>
                  <a:pt x="82" y="189"/>
                </a:lnTo>
                <a:lnTo>
                  <a:pt x="78" y="189"/>
                </a:lnTo>
                <a:lnTo>
                  <a:pt x="78" y="189"/>
                </a:lnTo>
                <a:lnTo>
                  <a:pt x="78" y="191"/>
                </a:lnTo>
                <a:close/>
                <a:moveTo>
                  <a:pt x="189" y="295"/>
                </a:moveTo>
                <a:lnTo>
                  <a:pt x="198" y="295"/>
                </a:lnTo>
                <a:lnTo>
                  <a:pt x="210" y="297"/>
                </a:lnTo>
                <a:lnTo>
                  <a:pt x="221" y="297"/>
                </a:lnTo>
                <a:lnTo>
                  <a:pt x="233" y="297"/>
                </a:lnTo>
                <a:lnTo>
                  <a:pt x="233" y="295"/>
                </a:lnTo>
                <a:lnTo>
                  <a:pt x="233" y="293"/>
                </a:lnTo>
                <a:lnTo>
                  <a:pt x="210" y="293"/>
                </a:lnTo>
                <a:lnTo>
                  <a:pt x="187" y="295"/>
                </a:lnTo>
                <a:lnTo>
                  <a:pt x="187" y="295"/>
                </a:lnTo>
                <a:lnTo>
                  <a:pt x="187" y="295"/>
                </a:lnTo>
                <a:lnTo>
                  <a:pt x="189" y="295"/>
                </a:lnTo>
                <a:close/>
                <a:moveTo>
                  <a:pt x="77" y="185"/>
                </a:moveTo>
                <a:lnTo>
                  <a:pt x="86" y="185"/>
                </a:lnTo>
                <a:lnTo>
                  <a:pt x="86" y="177"/>
                </a:lnTo>
                <a:lnTo>
                  <a:pt x="86" y="170"/>
                </a:lnTo>
                <a:lnTo>
                  <a:pt x="82" y="170"/>
                </a:lnTo>
                <a:lnTo>
                  <a:pt x="78" y="170"/>
                </a:lnTo>
                <a:lnTo>
                  <a:pt x="77" y="185"/>
                </a:lnTo>
                <a:close/>
                <a:moveTo>
                  <a:pt x="191" y="69"/>
                </a:moveTo>
                <a:lnTo>
                  <a:pt x="191" y="67"/>
                </a:lnTo>
                <a:lnTo>
                  <a:pt x="189" y="65"/>
                </a:lnTo>
                <a:lnTo>
                  <a:pt x="189" y="65"/>
                </a:lnTo>
                <a:lnTo>
                  <a:pt x="149" y="67"/>
                </a:lnTo>
                <a:lnTo>
                  <a:pt x="113" y="69"/>
                </a:lnTo>
                <a:lnTo>
                  <a:pt x="151" y="67"/>
                </a:lnTo>
                <a:lnTo>
                  <a:pt x="189" y="69"/>
                </a:lnTo>
                <a:lnTo>
                  <a:pt x="189" y="69"/>
                </a:lnTo>
                <a:lnTo>
                  <a:pt x="191" y="69"/>
                </a:lnTo>
                <a:lnTo>
                  <a:pt x="191" y="69"/>
                </a:lnTo>
                <a:close/>
                <a:moveTo>
                  <a:pt x="233" y="272"/>
                </a:moveTo>
                <a:lnTo>
                  <a:pt x="233" y="282"/>
                </a:lnTo>
                <a:lnTo>
                  <a:pt x="235" y="291"/>
                </a:lnTo>
                <a:lnTo>
                  <a:pt x="236" y="234"/>
                </a:lnTo>
                <a:lnTo>
                  <a:pt x="235" y="227"/>
                </a:lnTo>
                <a:lnTo>
                  <a:pt x="235" y="221"/>
                </a:lnTo>
                <a:lnTo>
                  <a:pt x="233" y="248"/>
                </a:lnTo>
                <a:lnTo>
                  <a:pt x="233" y="272"/>
                </a:lnTo>
                <a:close/>
                <a:moveTo>
                  <a:pt x="136" y="181"/>
                </a:moveTo>
                <a:lnTo>
                  <a:pt x="147" y="183"/>
                </a:lnTo>
                <a:lnTo>
                  <a:pt x="147" y="177"/>
                </a:lnTo>
                <a:lnTo>
                  <a:pt x="145" y="170"/>
                </a:lnTo>
                <a:lnTo>
                  <a:pt x="145" y="168"/>
                </a:lnTo>
                <a:lnTo>
                  <a:pt x="145" y="168"/>
                </a:lnTo>
                <a:lnTo>
                  <a:pt x="141" y="166"/>
                </a:lnTo>
                <a:lnTo>
                  <a:pt x="139" y="166"/>
                </a:lnTo>
                <a:lnTo>
                  <a:pt x="136" y="166"/>
                </a:lnTo>
                <a:lnTo>
                  <a:pt x="136" y="173"/>
                </a:lnTo>
                <a:lnTo>
                  <a:pt x="136" y="181"/>
                </a:lnTo>
                <a:close/>
                <a:moveTo>
                  <a:pt x="181" y="187"/>
                </a:moveTo>
                <a:lnTo>
                  <a:pt x="181" y="187"/>
                </a:lnTo>
                <a:lnTo>
                  <a:pt x="179" y="189"/>
                </a:lnTo>
                <a:lnTo>
                  <a:pt x="179" y="198"/>
                </a:lnTo>
                <a:lnTo>
                  <a:pt x="179" y="206"/>
                </a:lnTo>
                <a:lnTo>
                  <a:pt x="183" y="206"/>
                </a:lnTo>
                <a:lnTo>
                  <a:pt x="189" y="206"/>
                </a:lnTo>
                <a:lnTo>
                  <a:pt x="189" y="206"/>
                </a:lnTo>
                <a:lnTo>
                  <a:pt x="187" y="204"/>
                </a:lnTo>
                <a:lnTo>
                  <a:pt x="189" y="196"/>
                </a:lnTo>
                <a:lnTo>
                  <a:pt x="187" y="185"/>
                </a:lnTo>
                <a:lnTo>
                  <a:pt x="181" y="187"/>
                </a:lnTo>
                <a:close/>
                <a:moveTo>
                  <a:pt x="181" y="181"/>
                </a:moveTo>
                <a:lnTo>
                  <a:pt x="181" y="181"/>
                </a:lnTo>
                <a:lnTo>
                  <a:pt x="181" y="181"/>
                </a:lnTo>
                <a:lnTo>
                  <a:pt x="189" y="181"/>
                </a:lnTo>
                <a:lnTo>
                  <a:pt x="189" y="172"/>
                </a:lnTo>
                <a:lnTo>
                  <a:pt x="191" y="162"/>
                </a:lnTo>
                <a:lnTo>
                  <a:pt x="185" y="162"/>
                </a:lnTo>
                <a:lnTo>
                  <a:pt x="181" y="164"/>
                </a:lnTo>
                <a:lnTo>
                  <a:pt x="181" y="172"/>
                </a:lnTo>
                <a:lnTo>
                  <a:pt x="181" y="181"/>
                </a:lnTo>
                <a:close/>
                <a:moveTo>
                  <a:pt x="193" y="198"/>
                </a:moveTo>
                <a:lnTo>
                  <a:pt x="193" y="202"/>
                </a:lnTo>
                <a:lnTo>
                  <a:pt x="193" y="204"/>
                </a:lnTo>
                <a:lnTo>
                  <a:pt x="198" y="204"/>
                </a:lnTo>
                <a:lnTo>
                  <a:pt x="204" y="202"/>
                </a:lnTo>
                <a:lnTo>
                  <a:pt x="204" y="189"/>
                </a:lnTo>
                <a:lnTo>
                  <a:pt x="200" y="187"/>
                </a:lnTo>
                <a:lnTo>
                  <a:pt x="195" y="187"/>
                </a:lnTo>
                <a:lnTo>
                  <a:pt x="193" y="187"/>
                </a:lnTo>
                <a:lnTo>
                  <a:pt x="193" y="189"/>
                </a:lnTo>
                <a:lnTo>
                  <a:pt x="193" y="191"/>
                </a:lnTo>
                <a:lnTo>
                  <a:pt x="193" y="194"/>
                </a:lnTo>
                <a:lnTo>
                  <a:pt x="193" y="198"/>
                </a:lnTo>
                <a:close/>
                <a:moveTo>
                  <a:pt x="59" y="185"/>
                </a:moveTo>
                <a:lnTo>
                  <a:pt x="61" y="185"/>
                </a:lnTo>
                <a:lnTo>
                  <a:pt x="67" y="185"/>
                </a:lnTo>
                <a:lnTo>
                  <a:pt x="73" y="185"/>
                </a:lnTo>
                <a:lnTo>
                  <a:pt x="73" y="170"/>
                </a:lnTo>
                <a:lnTo>
                  <a:pt x="73" y="170"/>
                </a:lnTo>
                <a:lnTo>
                  <a:pt x="73" y="168"/>
                </a:lnTo>
                <a:lnTo>
                  <a:pt x="71" y="170"/>
                </a:lnTo>
                <a:lnTo>
                  <a:pt x="61" y="170"/>
                </a:lnTo>
                <a:lnTo>
                  <a:pt x="59" y="177"/>
                </a:lnTo>
                <a:lnTo>
                  <a:pt x="59" y="185"/>
                </a:lnTo>
                <a:close/>
                <a:moveTo>
                  <a:pt x="35" y="291"/>
                </a:moveTo>
                <a:lnTo>
                  <a:pt x="84" y="288"/>
                </a:lnTo>
                <a:lnTo>
                  <a:pt x="33" y="284"/>
                </a:lnTo>
                <a:lnTo>
                  <a:pt x="33" y="288"/>
                </a:lnTo>
                <a:lnTo>
                  <a:pt x="35" y="291"/>
                </a:lnTo>
                <a:close/>
                <a:moveTo>
                  <a:pt x="59" y="192"/>
                </a:moveTo>
                <a:lnTo>
                  <a:pt x="61" y="200"/>
                </a:lnTo>
                <a:lnTo>
                  <a:pt x="61" y="204"/>
                </a:lnTo>
                <a:lnTo>
                  <a:pt x="63" y="206"/>
                </a:lnTo>
                <a:lnTo>
                  <a:pt x="69" y="206"/>
                </a:lnTo>
                <a:lnTo>
                  <a:pt x="73" y="204"/>
                </a:lnTo>
                <a:lnTo>
                  <a:pt x="73" y="196"/>
                </a:lnTo>
                <a:lnTo>
                  <a:pt x="73" y="189"/>
                </a:lnTo>
                <a:lnTo>
                  <a:pt x="67" y="189"/>
                </a:lnTo>
                <a:lnTo>
                  <a:pt x="63" y="189"/>
                </a:lnTo>
                <a:lnTo>
                  <a:pt x="59" y="191"/>
                </a:lnTo>
                <a:lnTo>
                  <a:pt x="59" y="191"/>
                </a:lnTo>
                <a:lnTo>
                  <a:pt x="59" y="192"/>
                </a:lnTo>
                <a:close/>
                <a:moveTo>
                  <a:pt x="86" y="69"/>
                </a:moveTo>
                <a:lnTo>
                  <a:pt x="86" y="69"/>
                </a:lnTo>
                <a:lnTo>
                  <a:pt x="88" y="69"/>
                </a:lnTo>
                <a:lnTo>
                  <a:pt x="130" y="65"/>
                </a:lnTo>
                <a:lnTo>
                  <a:pt x="176" y="63"/>
                </a:lnTo>
                <a:lnTo>
                  <a:pt x="130" y="61"/>
                </a:lnTo>
                <a:lnTo>
                  <a:pt x="86" y="67"/>
                </a:lnTo>
                <a:lnTo>
                  <a:pt x="86" y="69"/>
                </a:lnTo>
                <a:lnTo>
                  <a:pt x="84" y="69"/>
                </a:lnTo>
                <a:lnTo>
                  <a:pt x="86" y="69"/>
                </a:lnTo>
                <a:close/>
                <a:moveTo>
                  <a:pt x="103" y="55"/>
                </a:moveTo>
                <a:lnTo>
                  <a:pt x="136" y="50"/>
                </a:lnTo>
                <a:lnTo>
                  <a:pt x="172" y="46"/>
                </a:lnTo>
                <a:lnTo>
                  <a:pt x="137" y="46"/>
                </a:lnTo>
                <a:lnTo>
                  <a:pt x="107" y="50"/>
                </a:lnTo>
                <a:lnTo>
                  <a:pt x="107" y="52"/>
                </a:lnTo>
                <a:lnTo>
                  <a:pt x="105" y="52"/>
                </a:lnTo>
                <a:lnTo>
                  <a:pt x="103" y="53"/>
                </a:lnTo>
                <a:lnTo>
                  <a:pt x="103" y="55"/>
                </a:lnTo>
                <a:close/>
                <a:moveTo>
                  <a:pt x="193" y="177"/>
                </a:moveTo>
                <a:lnTo>
                  <a:pt x="193" y="177"/>
                </a:lnTo>
                <a:lnTo>
                  <a:pt x="195" y="175"/>
                </a:lnTo>
                <a:lnTo>
                  <a:pt x="193" y="175"/>
                </a:lnTo>
                <a:lnTo>
                  <a:pt x="193" y="179"/>
                </a:lnTo>
                <a:lnTo>
                  <a:pt x="193" y="181"/>
                </a:lnTo>
                <a:lnTo>
                  <a:pt x="195" y="181"/>
                </a:lnTo>
                <a:lnTo>
                  <a:pt x="198" y="181"/>
                </a:lnTo>
                <a:lnTo>
                  <a:pt x="204" y="183"/>
                </a:lnTo>
                <a:lnTo>
                  <a:pt x="204" y="173"/>
                </a:lnTo>
                <a:lnTo>
                  <a:pt x="204" y="162"/>
                </a:lnTo>
                <a:lnTo>
                  <a:pt x="202" y="162"/>
                </a:lnTo>
                <a:lnTo>
                  <a:pt x="202" y="160"/>
                </a:lnTo>
                <a:lnTo>
                  <a:pt x="200" y="160"/>
                </a:lnTo>
                <a:lnTo>
                  <a:pt x="198" y="160"/>
                </a:lnTo>
                <a:lnTo>
                  <a:pt x="196" y="160"/>
                </a:lnTo>
                <a:lnTo>
                  <a:pt x="195" y="162"/>
                </a:lnTo>
                <a:lnTo>
                  <a:pt x="195" y="162"/>
                </a:lnTo>
                <a:lnTo>
                  <a:pt x="195" y="173"/>
                </a:lnTo>
                <a:lnTo>
                  <a:pt x="195" y="173"/>
                </a:lnTo>
                <a:lnTo>
                  <a:pt x="195" y="175"/>
                </a:lnTo>
                <a:lnTo>
                  <a:pt x="195" y="177"/>
                </a:lnTo>
                <a:lnTo>
                  <a:pt x="193" y="177"/>
                </a:lnTo>
                <a:close/>
                <a:moveTo>
                  <a:pt x="35" y="280"/>
                </a:moveTo>
                <a:lnTo>
                  <a:pt x="37" y="280"/>
                </a:lnTo>
                <a:lnTo>
                  <a:pt x="37" y="280"/>
                </a:lnTo>
                <a:lnTo>
                  <a:pt x="61" y="276"/>
                </a:lnTo>
                <a:lnTo>
                  <a:pt x="84" y="274"/>
                </a:lnTo>
                <a:lnTo>
                  <a:pt x="35" y="271"/>
                </a:lnTo>
                <a:lnTo>
                  <a:pt x="35" y="276"/>
                </a:lnTo>
                <a:lnTo>
                  <a:pt x="35" y="280"/>
                </a:lnTo>
                <a:close/>
                <a:moveTo>
                  <a:pt x="117" y="183"/>
                </a:moveTo>
                <a:lnTo>
                  <a:pt x="124" y="183"/>
                </a:lnTo>
                <a:lnTo>
                  <a:pt x="132" y="181"/>
                </a:lnTo>
                <a:lnTo>
                  <a:pt x="132" y="173"/>
                </a:lnTo>
                <a:lnTo>
                  <a:pt x="130" y="166"/>
                </a:lnTo>
                <a:lnTo>
                  <a:pt x="126" y="166"/>
                </a:lnTo>
                <a:lnTo>
                  <a:pt x="120" y="166"/>
                </a:lnTo>
                <a:lnTo>
                  <a:pt x="118" y="166"/>
                </a:lnTo>
                <a:lnTo>
                  <a:pt x="117" y="166"/>
                </a:lnTo>
                <a:lnTo>
                  <a:pt x="117" y="168"/>
                </a:lnTo>
                <a:lnTo>
                  <a:pt x="117" y="175"/>
                </a:lnTo>
                <a:lnTo>
                  <a:pt x="117" y="183"/>
                </a:lnTo>
                <a:close/>
                <a:moveTo>
                  <a:pt x="94" y="63"/>
                </a:moveTo>
                <a:lnTo>
                  <a:pt x="136" y="57"/>
                </a:lnTo>
                <a:lnTo>
                  <a:pt x="177" y="55"/>
                </a:lnTo>
                <a:lnTo>
                  <a:pt x="136" y="53"/>
                </a:lnTo>
                <a:lnTo>
                  <a:pt x="97" y="59"/>
                </a:lnTo>
                <a:lnTo>
                  <a:pt x="96" y="61"/>
                </a:lnTo>
                <a:lnTo>
                  <a:pt x="94" y="63"/>
                </a:lnTo>
                <a:close/>
                <a:moveTo>
                  <a:pt x="117" y="192"/>
                </a:moveTo>
                <a:lnTo>
                  <a:pt x="117" y="198"/>
                </a:lnTo>
                <a:lnTo>
                  <a:pt x="118" y="204"/>
                </a:lnTo>
                <a:lnTo>
                  <a:pt x="124" y="202"/>
                </a:lnTo>
                <a:lnTo>
                  <a:pt x="132" y="202"/>
                </a:lnTo>
                <a:lnTo>
                  <a:pt x="139" y="200"/>
                </a:lnTo>
                <a:lnTo>
                  <a:pt x="143" y="200"/>
                </a:lnTo>
                <a:lnTo>
                  <a:pt x="147" y="200"/>
                </a:lnTo>
                <a:lnTo>
                  <a:pt x="147" y="194"/>
                </a:lnTo>
                <a:lnTo>
                  <a:pt x="147" y="189"/>
                </a:lnTo>
                <a:lnTo>
                  <a:pt x="141" y="189"/>
                </a:lnTo>
                <a:lnTo>
                  <a:pt x="136" y="187"/>
                </a:lnTo>
                <a:lnTo>
                  <a:pt x="137" y="196"/>
                </a:lnTo>
                <a:lnTo>
                  <a:pt x="136" y="198"/>
                </a:lnTo>
                <a:lnTo>
                  <a:pt x="136" y="200"/>
                </a:lnTo>
                <a:lnTo>
                  <a:pt x="134" y="200"/>
                </a:lnTo>
                <a:lnTo>
                  <a:pt x="132" y="200"/>
                </a:lnTo>
                <a:lnTo>
                  <a:pt x="132" y="198"/>
                </a:lnTo>
                <a:lnTo>
                  <a:pt x="132" y="198"/>
                </a:lnTo>
                <a:lnTo>
                  <a:pt x="132" y="192"/>
                </a:lnTo>
                <a:lnTo>
                  <a:pt x="132" y="187"/>
                </a:lnTo>
                <a:lnTo>
                  <a:pt x="130" y="187"/>
                </a:lnTo>
                <a:lnTo>
                  <a:pt x="128" y="187"/>
                </a:lnTo>
                <a:lnTo>
                  <a:pt x="122" y="187"/>
                </a:lnTo>
                <a:lnTo>
                  <a:pt x="117" y="187"/>
                </a:lnTo>
                <a:lnTo>
                  <a:pt x="117" y="189"/>
                </a:lnTo>
                <a:lnTo>
                  <a:pt x="117" y="192"/>
                </a:lnTo>
                <a:close/>
                <a:moveTo>
                  <a:pt x="130" y="261"/>
                </a:moveTo>
                <a:lnTo>
                  <a:pt x="132" y="255"/>
                </a:lnTo>
                <a:lnTo>
                  <a:pt x="132" y="250"/>
                </a:lnTo>
                <a:lnTo>
                  <a:pt x="136" y="248"/>
                </a:lnTo>
                <a:lnTo>
                  <a:pt x="141" y="248"/>
                </a:lnTo>
                <a:lnTo>
                  <a:pt x="145" y="246"/>
                </a:lnTo>
                <a:lnTo>
                  <a:pt x="147" y="248"/>
                </a:lnTo>
                <a:lnTo>
                  <a:pt x="149" y="252"/>
                </a:lnTo>
                <a:lnTo>
                  <a:pt x="149" y="255"/>
                </a:lnTo>
                <a:lnTo>
                  <a:pt x="149" y="259"/>
                </a:lnTo>
                <a:lnTo>
                  <a:pt x="149" y="263"/>
                </a:lnTo>
                <a:lnTo>
                  <a:pt x="149" y="267"/>
                </a:lnTo>
                <a:lnTo>
                  <a:pt x="149" y="269"/>
                </a:lnTo>
                <a:lnTo>
                  <a:pt x="147" y="269"/>
                </a:lnTo>
                <a:lnTo>
                  <a:pt x="139" y="269"/>
                </a:lnTo>
                <a:lnTo>
                  <a:pt x="132" y="269"/>
                </a:lnTo>
                <a:lnTo>
                  <a:pt x="132" y="267"/>
                </a:lnTo>
                <a:lnTo>
                  <a:pt x="130" y="263"/>
                </a:lnTo>
                <a:lnTo>
                  <a:pt x="130" y="261"/>
                </a:lnTo>
                <a:close/>
                <a:moveTo>
                  <a:pt x="52" y="38"/>
                </a:moveTo>
                <a:lnTo>
                  <a:pt x="50" y="63"/>
                </a:lnTo>
                <a:lnTo>
                  <a:pt x="50" y="88"/>
                </a:lnTo>
                <a:lnTo>
                  <a:pt x="63" y="76"/>
                </a:lnTo>
                <a:lnTo>
                  <a:pt x="77" y="63"/>
                </a:lnTo>
                <a:lnTo>
                  <a:pt x="78" y="55"/>
                </a:lnTo>
                <a:lnTo>
                  <a:pt x="78" y="48"/>
                </a:lnTo>
                <a:lnTo>
                  <a:pt x="73" y="50"/>
                </a:lnTo>
                <a:lnTo>
                  <a:pt x="67" y="50"/>
                </a:lnTo>
                <a:lnTo>
                  <a:pt x="69" y="50"/>
                </a:lnTo>
                <a:lnTo>
                  <a:pt x="69" y="52"/>
                </a:lnTo>
                <a:lnTo>
                  <a:pt x="69" y="53"/>
                </a:lnTo>
                <a:lnTo>
                  <a:pt x="67" y="53"/>
                </a:lnTo>
                <a:lnTo>
                  <a:pt x="65" y="55"/>
                </a:lnTo>
                <a:lnTo>
                  <a:pt x="59" y="57"/>
                </a:lnTo>
                <a:lnTo>
                  <a:pt x="59" y="57"/>
                </a:lnTo>
                <a:lnTo>
                  <a:pt x="59" y="59"/>
                </a:lnTo>
                <a:lnTo>
                  <a:pt x="59" y="59"/>
                </a:lnTo>
                <a:lnTo>
                  <a:pt x="59" y="59"/>
                </a:lnTo>
                <a:lnTo>
                  <a:pt x="57" y="59"/>
                </a:lnTo>
                <a:lnTo>
                  <a:pt x="57" y="57"/>
                </a:lnTo>
                <a:lnTo>
                  <a:pt x="59" y="55"/>
                </a:lnTo>
                <a:lnTo>
                  <a:pt x="61" y="55"/>
                </a:lnTo>
                <a:lnTo>
                  <a:pt x="65" y="53"/>
                </a:lnTo>
                <a:lnTo>
                  <a:pt x="67" y="52"/>
                </a:lnTo>
                <a:lnTo>
                  <a:pt x="65" y="52"/>
                </a:lnTo>
                <a:lnTo>
                  <a:pt x="61" y="50"/>
                </a:lnTo>
                <a:lnTo>
                  <a:pt x="61" y="50"/>
                </a:lnTo>
                <a:lnTo>
                  <a:pt x="63" y="50"/>
                </a:lnTo>
                <a:lnTo>
                  <a:pt x="67" y="48"/>
                </a:lnTo>
                <a:lnTo>
                  <a:pt x="73" y="48"/>
                </a:lnTo>
                <a:lnTo>
                  <a:pt x="71" y="46"/>
                </a:lnTo>
                <a:lnTo>
                  <a:pt x="54" y="46"/>
                </a:lnTo>
                <a:lnTo>
                  <a:pt x="52" y="44"/>
                </a:lnTo>
                <a:lnTo>
                  <a:pt x="52" y="44"/>
                </a:lnTo>
                <a:lnTo>
                  <a:pt x="52" y="42"/>
                </a:lnTo>
                <a:lnTo>
                  <a:pt x="56" y="42"/>
                </a:lnTo>
                <a:lnTo>
                  <a:pt x="59" y="42"/>
                </a:lnTo>
                <a:lnTo>
                  <a:pt x="75" y="40"/>
                </a:lnTo>
                <a:lnTo>
                  <a:pt x="67" y="40"/>
                </a:lnTo>
                <a:lnTo>
                  <a:pt x="59" y="38"/>
                </a:lnTo>
                <a:lnTo>
                  <a:pt x="52" y="38"/>
                </a:lnTo>
                <a:close/>
                <a:moveTo>
                  <a:pt x="52" y="187"/>
                </a:moveTo>
                <a:lnTo>
                  <a:pt x="54" y="185"/>
                </a:lnTo>
                <a:lnTo>
                  <a:pt x="54" y="183"/>
                </a:lnTo>
                <a:lnTo>
                  <a:pt x="54" y="177"/>
                </a:lnTo>
                <a:lnTo>
                  <a:pt x="54" y="172"/>
                </a:lnTo>
                <a:lnTo>
                  <a:pt x="54" y="164"/>
                </a:lnTo>
                <a:lnTo>
                  <a:pt x="54" y="164"/>
                </a:lnTo>
                <a:lnTo>
                  <a:pt x="56" y="162"/>
                </a:lnTo>
                <a:lnTo>
                  <a:pt x="56" y="162"/>
                </a:lnTo>
                <a:lnTo>
                  <a:pt x="61" y="162"/>
                </a:lnTo>
                <a:lnTo>
                  <a:pt x="63" y="162"/>
                </a:lnTo>
                <a:lnTo>
                  <a:pt x="65" y="162"/>
                </a:lnTo>
                <a:lnTo>
                  <a:pt x="65" y="162"/>
                </a:lnTo>
                <a:lnTo>
                  <a:pt x="65" y="164"/>
                </a:lnTo>
                <a:lnTo>
                  <a:pt x="73" y="162"/>
                </a:lnTo>
                <a:lnTo>
                  <a:pt x="78" y="164"/>
                </a:lnTo>
                <a:lnTo>
                  <a:pt x="84" y="164"/>
                </a:lnTo>
                <a:lnTo>
                  <a:pt x="90" y="166"/>
                </a:lnTo>
                <a:lnTo>
                  <a:pt x="92" y="166"/>
                </a:lnTo>
                <a:lnTo>
                  <a:pt x="92" y="170"/>
                </a:lnTo>
                <a:lnTo>
                  <a:pt x="92" y="172"/>
                </a:lnTo>
                <a:lnTo>
                  <a:pt x="92" y="208"/>
                </a:lnTo>
                <a:lnTo>
                  <a:pt x="90" y="208"/>
                </a:lnTo>
                <a:lnTo>
                  <a:pt x="88" y="210"/>
                </a:lnTo>
                <a:lnTo>
                  <a:pt x="82" y="210"/>
                </a:lnTo>
                <a:lnTo>
                  <a:pt x="75" y="210"/>
                </a:lnTo>
                <a:lnTo>
                  <a:pt x="69" y="212"/>
                </a:lnTo>
                <a:lnTo>
                  <a:pt x="65" y="213"/>
                </a:lnTo>
                <a:lnTo>
                  <a:pt x="61" y="212"/>
                </a:lnTo>
                <a:lnTo>
                  <a:pt x="57" y="210"/>
                </a:lnTo>
                <a:lnTo>
                  <a:pt x="56" y="208"/>
                </a:lnTo>
                <a:lnTo>
                  <a:pt x="56" y="202"/>
                </a:lnTo>
                <a:lnTo>
                  <a:pt x="54" y="196"/>
                </a:lnTo>
                <a:lnTo>
                  <a:pt x="54" y="189"/>
                </a:lnTo>
                <a:lnTo>
                  <a:pt x="54" y="189"/>
                </a:lnTo>
                <a:lnTo>
                  <a:pt x="52" y="187"/>
                </a:lnTo>
                <a:close/>
                <a:moveTo>
                  <a:pt x="174" y="198"/>
                </a:moveTo>
                <a:lnTo>
                  <a:pt x="176" y="179"/>
                </a:lnTo>
                <a:lnTo>
                  <a:pt x="176" y="162"/>
                </a:lnTo>
                <a:lnTo>
                  <a:pt x="176" y="160"/>
                </a:lnTo>
                <a:lnTo>
                  <a:pt x="177" y="158"/>
                </a:lnTo>
                <a:lnTo>
                  <a:pt x="185" y="156"/>
                </a:lnTo>
                <a:lnTo>
                  <a:pt x="193" y="156"/>
                </a:lnTo>
                <a:lnTo>
                  <a:pt x="202" y="154"/>
                </a:lnTo>
                <a:lnTo>
                  <a:pt x="204" y="156"/>
                </a:lnTo>
                <a:lnTo>
                  <a:pt x="208" y="156"/>
                </a:lnTo>
                <a:lnTo>
                  <a:pt x="210" y="160"/>
                </a:lnTo>
                <a:lnTo>
                  <a:pt x="210" y="179"/>
                </a:lnTo>
                <a:lnTo>
                  <a:pt x="210" y="198"/>
                </a:lnTo>
                <a:lnTo>
                  <a:pt x="210" y="202"/>
                </a:lnTo>
                <a:lnTo>
                  <a:pt x="208" y="206"/>
                </a:lnTo>
                <a:lnTo>
                  <a:pt x="206" y="208"/>
                </a:lnTo>
                <a:lnTo>
                  <a:pt x="198" y="210"/>
                </a:lnTo>
                <a:lnTo>
                  <a:pt x="191" y="212"/>
                </a:lnTo>
                <a:lnTo>
                  <a:pt x="183" y="212"/>
                </a:lnTo>
                <a:lnTo>
                  <a:pt x="181" y="212"/>
                </a:lnTo>
                <a:lnTo>
                  <a:pt x="179" y="212"/>
                </a:lnTo>
                <a:lnTo>
                  <a:pt x="177" y="212"/>
                </a:lnTo>
                <a:lnTo>
                  <a:pt x="176" y="210"/>
                </a:lnTo>
                <a:lnTo>
                  <a:pt x="176" y="208"/>
                </a:lnTo>
                <a:lnTo>
                  <a:pt x="174" y="202"/>
                </a:lnTo>
                <a:lnTo>
                  <a:pt x="174" y="198"/>
                </a:lnTo>
                <a:close/>
                <a:moveTo>
                  <a:pt x="124" y="255"/>
                </a:moveTo>
                <a:lnTo>
                  <a:pt x="122" y="299"/>
                </a:lnTo>
                <a:lnTo>
                  <a:pt x="126" y="299"/>
                </a:lnTo>
                <a:lnTo>
                  <a:pt x="130" y="299"/>
                </a:lnTo>
                <a:lnTo>
                  <a:pt x="143" y="301"/>
                </a:lnTo>
                <a:lnTo>
                  <a:pt x="156" y="301"/>
                </a:lnTo>
                <a:lnTo>
                  <a:pt x="156" y="299"/>
                </a:lnTo>
                <a:lnTo>
                  <a:pt x="156" y="299"/>
                </a:lnTo>
                <a:lnTo>
                  <a:pt x="156" y="242"/>
                </a:lnTo>
                <a:lnTo>
                  <a:pt x="149" y="240"/>
                </a:lnTo>
                <a:lnTo>
                  <a:pt x="139" y="240"/>
                </a:lnTo>
                <a:lnTo>
                  <a:pt x="122" y="242"/>
                </a:lnTo>
                <a:lnTo>
                  <a:pt x="122" y="248"/>
                </a:lnTo>
                <a:lnTo>
                  <a:pt x="124" y="255"/>
                </a:lnTo>
                <a:close/>
                <a:moveTo>
                  <a:pt x="109" y="179"/>
                </a:moveTo>
                <a:lnTo>
                  <a:pt x="109" y="170"/>
                </a:lnTo>
                <a:lnTo>
                  <a:pt x="109" y="160"/>
                </a:lnTo>
                <a:lnTo>
                  <a:pt x="111" y="160"/>
                </a:lnTo>
                <a:lnTo>
                  <a:pt x="111" y="158"/>
                </a:lnTo>
                <a:lnTo>
                  <a:pt x="130" y="160"/>
                </a:lnTo>
                <a:lnTo>
                  <a:pt x="147" y="162"/>
                </a:lnTo>
                <a:lnTo>
                  <a:pt x="149" y="162"/>
                </a:lnTo>
                <a:lnTo>
                  <a:pt x="151" y="164"/>
                </a:lnTo>
                <a:lnTo>
                  <a:pt x="153" y="166"/>
                </a:lnTo>
                <a:lnTo>
                  <a:pt x="153" y="185"/>
                </a:lnTo>
                <a:lnTo>
                  <a:pt x="151" y="204"/>
                </a:lnTo>
                <a:lnTo>
                  <a:pt x="151" y="206"/>
                </a:lnTo>
                <a:lnTo>
                  <a:pt x="151" y="206"/>
                </a:lnTo>
                <a:lnTo>
                  <a:pt x="141" y="206"/>
                </a:lnTo>
                <a:lnTo>
                  <a:pt x="132" y="208"/>
                </a:lnTo>
                <a:lnTo>
                  <a:pt x="122" y="210"/>
                </a:lnTo>
                <a:lnTo>
                  <a:pt x="120" y="210"/>
                </a:lnTo>
                <a:lnTo>
                  <a:pt x="117" y="210"/>
                </a:lnTo>
                <a:lnTo>
                  <a:pt x="115" y="210"/>
                </a:lnTo>
                <a:lnTo>
                  <a:pt x="113" y="210"/>
                </a:lnTo>
                <a:lnTo>
                  <a:pt x="113" y="208"/>
                </a:lnTo>
                <a:lnTo>
                  <a:pt x="111" y="202"/>
                </a:lnTo>
                <a:lnTo>
                  <a:pt x="111" y="196"/>
                </a:lnTo>
                <a:lnTo>
                  <a:pt x="109" y="187"/>
                </a:lnTo>
                <a:lnTo>
                  <a:pt x="109" y="179"/>
                </a:lnTo>
                <a:close/>
                <a:moveTo>
                  <a:pt x="40" y="114"/>
                </a:moveTo>
                <a:lnTo>
                  <a:pt x="78" y="114"/>
                </a:lnTo>
                <a:lnTo>
                  <a:pt x="101" y="113"/>
                </a:lnTo>
                <a:lnTo>
                  <a:pt x="126" y="113"/>
                </a:lnTo>
                <a:lnTo>
                  <a:pt x="158" y="113"/>
                </a:lnTo>
                <a:lnTo>
                  <a:pt x="189" y="113"/>
                </a:lnTo>
                <a:lnTo>
                  <a:pt x="200" y="113"/>
                </a:lnTo>
                <a:lnTo>
                  <a:pt x="210" y="114"/>
                </a:lnTo>
                <a:lnTo>
                  <a:pt x="219" y="113"/>
                </a:lnTo>
                <a:lnTo>
                  <a:pt x="227" y="113"/>
                </a:lnTo>
                <a:lnTo>
                  <a:pt x="217" y="101"/>
                </a:lnTo>
                <a:lnTo>
                  <a:pt x="208" y="88"/>
                </a:lnTo>
                <a:lnTo>
                  <a:pt x="176" y="88"/>
                </a:lnTo>
                <a:lnTo>
                  <a:pt x="147" y="88"/>
                </a:lnTo>
                <a:lnTo>
                  <a:pt x="179" y="90"/>
                </a:lnTo>
                <a:lnTo>
                  <a:pt x="208" y="95"/>
                </a:lnTo>
                <a:lnTo>
                  <a:pt x="208" y="95"/>
                </a:lnTo>
                <a:lnTo>
                  <a:pt x="208" y="97"/>
                </a:lnTo>
                <a:lnTo>
                  <a:pt x="208" y="97"/>
                </a:lnTo>
                <a:lnTo>
                  <a:pt x="155" y="97"/>
                </a:lnTo>
                <a:lnTo>
                  <a:pt x="113" y="97"/>
                </a:lnTo>
                <a:lnTo>
                  <a:pt x="73" y="99"/>
                </a:lnTo>
                <a:lnTo>
                  <a:pt x="105" y="97"/>
                </a:lnTo>
                <a:lnTo>
                  <a:pt x="136" y="99"/>
                </a:lnTo>
                <a:lnTo>
                  <a:pt x="166" y="103"/>
                </a:lnTo>
                <a:lnTo>
                  <a:pt x="166" y="105"/>
                </a:lnTo>
                <a:lnTo>
                  <a:pt x="166" y="105"/>
                </a:lnTo>
                <a:lnTo>
                  <a:pt x="130" y="107"/>
                </a:lnTo>
                <a:lnTo>
                  <a:pt x="96" y="109"/>
                </a:lnTo>
                <a:lnTo>
                  <a:pt x="96" y="111"/>
                </a:lnTo>
                <a:lnTo>
                  <a:pt x="96" y="111"/>
                </a:lnTo>
                <a:lnTo>
                  <a:pt x="96" y="111"/>
                </a:lnTo>
                <a:lnTo>
                  <a:pt x="96" y="111"/>
                </a:lnTo>
                <a:lnTo>
                  <a:pt x="94" y="111"/>
                </a:lnTo>
                <a:lnTo>
                  <a:pt x="94" y="109"/>
                </a:lnTo>
                <a:lnTo>
                  <a:pt x="96" y="109"/>
                </a:lnTo>
                <a:lnTo>
                  <a:pt x="96" y="107"/>
                </a:lnTo>
                <a:lnTo>
                  <a:pt x="103" y="107"/>
                </a:lnTo>
                <a:lnTo>
                  <a:pt x="109" y="105"/>
                </a:lnTo>
                <a:lnTo>
                  <a:pt x="134" y="105"/>
                </a:lnTo>
                <a:lnTo>
                  <a:pt x="160" y="103"/>
                </a:lnTo>
                <a:lnTo>
                  <a:pt x="158" y="103"/>
                </a:lnTo>
                <a:lnTo>
                  <a:pt x="158" y="103"/>
                </a:lnTo>
                <a:lnTo>
                  <a:pt x="126" y="99"/>
                </a:lnTo>
                <a:lnTo>
                  <a:pt x="94" y="99"/>
                </a:lnTo>
                <a:lnTo>
                  <a:pt x="80" y="101"/>
                </a:lnTo>
                <a:lnTo>
                  <a:pt x="69" y="101"/>
                </a:lnTo>
                <a:lnTo>
                  <a:pt x="67" y="101"/>
                </a:lnTo>
                <a:lnTo>
                  <a:pt x="67" y="99"/>
                </a:lnTo>
                <a:lnTo>
                  <a:pt x="69" y="97"/>
                </a:lnTo>
                <a:lnTo>
                  <a:pt x="71" y="97"/>
                </a:lnTo>
                <a:lnTo>
                  <a:pt x="105" y="95"/>
                </a:lnTo>
                <a:lnTo>
                  <a:pt x="141" y="93"/>
                </a:lnTo>
                <a:lnTo>
                  <a:pt x="179" y="95"/>
                </a:lnTo>
                <a:lnTo>
                  <a:pt x="202" y="95"/>
                </a:lnTo>
                <a:lnTo>
                  <a:pt x="196" y="93"/>
                </a:lnTo>
                <a:lnTo>
                  <a:pt x="153" y="90"/>
                </a:lnTo>
                <a:lnTo>
                  <a:pt x="107" y="90"/>
                </a:lnTo>
                <a:lnTo>
                  <a:pt x="65" y="95"/>
                </a:lnTo>
                <a:lnTo>
                  <a:pt x="63" y="93"/>
                </a:lnTo>
                <a:lnTo>
                  <a:pt x="63" y="93"/>
                </a:lnTo>
                <a:lnTo>
                  <a:pt x="65" y="92"/>
                </a:lnTo>
                <a:lnTo>
                  <a:pt x="67" y="92"/>
                </a:lnTo>
                <a:lnTo>
                  <a:pt x="109" y="86"/>
                </a:lnTo>
                <a:lnTo>
                  <a:pt x="153" y="84"/>
                </a:lnTo>
                <a:lnTo>
                  <a:pt x="196" y="86"/>
                </a:lnTo>
                <a:lnTo>
                  <a:pt x="198" y="86"/>
                </a:lnTo>
                <a:lnTo>
                  <a:pt x="198" y="86"/>
                </a:lnTo>
                <a:lnTo>
                  <a:pt x="198" y="86"/>
                </a:lnTo>
                <a:lnTo>
                  <a:pt x="156" y="80"/>
                </a:lnTo>
                <a:lnTo>
                  <a:pt x="117" y="82"/>
                </a:lnTo>
                <a:lnTo>
                  <a:pt x="78" y="86"/>
                </a:lnTo>
                <a:lnTo>
                  <a:pt x="77" y="86"/>
                </a:lnTo>
                <a:lnTo>
                  <a:pt x="75" y="88"/>
                </a:lnTo>
                <a:lnTo>
                  <a:pt x="73" y="86"/>
                </a:lnTo>
                <a:lnTo>
                  <a:pt x="73" y="86"/>
                </a:lnTo>
                <a:lnTo>
                  <a:pt x="73" y="84"/>
                </a:lnTo>
                <a:lnTo>
                  <a:pt x="130" y="78"/>
                </a:lnTo>
                <a:lnTo>
                  <a:pt x="193" y="76"/>
                </a:lnTo>
                <a:lnTo>
                  <a:pt x="191" y="76"/>
                </a:lnTo>
                <a:lnTo>
                  <a:pt x="191" y="76"/>
                </a:lnTo>
                <a:lnTo>
                  <a:pt x="130" y="74"/>
                </a:lnTo>
                <a:lnTo>
                  <a:pt x="77" y="80"/>
                </a:lnTo>
                <a:lnTo>
                  <a:pt x="73" y="82"/>
                </a:lnTo>
                <a:lnTo>
                  <a:pt x="71" y="86"/>
                </a:lnTo>
                <a:lnTo>
                  <a:pt x="52" y="99"/>
                </a:lnTo>
                <a:lnTo>
                  <a:pt x="35" y="114"/>
                </a:lnTo>
                <a:lnTo>
                  <a:pt x="38" y="114"/>
                </a:lnTo>
                <a:lnTo>
                  <a:pt x="40" y="114"/>
                </a:lnTo>
                <a:close/>
                <a:moveTo>
                  <a:pt x="191" y="221"/>
                </a:moveTo>
                <a:lnTo>
                  <a:pt x="187" y="225"/>
                </a:lnTo>
                <a:lnTo>
                  <a:pt x="185" y="227"/>
                </a:lnTo>
                <a:lnTo>
                  <a:pt x="187" y="229"/>
                </a:lnTo>
                <a:lnTo>
                  <a:pt x="189" y="231"/>
                </a:lnTo>
                <a:lnTo>
                  <a:pt x="196" y="232"/>
                </a:lnTo>
                <a:lnTo>
                  <a:pt x="206" y="234"/>
                </a:lnTo>
                <a:lnTo>
                  <a:pt x="206" y="236"/>
                </a:lnTo>
                <a:lnTo>
                  <a:pt x="206" y="236"/>
                </a:lnTo>
                <a:lnTo>
                  <a:pt x="206" y="238"/>
                </a:lnTo>
                <a:lnTo>
                  <a:pt x="198" y="238"/>
                </a:lnTo>
                <a:lnTo>
                  <a:pt x="191" y="240"/>
                </a:lnTo>
                <a:lnTo>
                  <a:pt x="185" y="240"/>
                </a:lnTo>
                <a:lnTo>
                  <a:pt x="191" y="242"/>
                </a:lnTo>
                <a:lnTo>
                  <a:pt x="196" y="242"/>
                </a:lnTo>
                <a:lnTo>
                  <a:pt x="204" y="244"/>
                </a:lnTo>
                <a:lnTo>
                  <a:pt x="204" y="244"/>
                </a:lnTo>
                <a:lnTo>
                  <a:pt x="206" y="246"/>
                </a:lnTo>
                <a:lnTo>
                  <a:pt x="204" y="246"/>
                </a:lnTo>
                <a:lnTo>
                  <a:pt x="174" y="248"/>
                </a:lnTo>
                <a:lnTo>
                  <a:pt x="193" y="253"/>
                </a:lnTo>
                <a:lnTo>
                  <a:pt x="212" y="257"/>
                </a:lnTo>
                <a:lnTo>
                  <a:pt x="214" y="257"/>
                </a:lnTo>
                <a:lnTo>
                  <a:pt x="214" y="259"/>
                </a:lnTo>
                <a:lnTo>
                  <a:pt x="216" y="259"/>
                </a:lnTo>
                <a:lnTo>
                  <a:pt x="214" y="261"/>
                </a:lnTo>
                <a:lnTo>
                  <a:pt x="193" y="263"/>
                </a:lnTo>
                <a:lnTo>
                  <a:pt x="170" y="265"/>
                </a:lnTo>
                <a:lnTo>
                  <a:pt x="183" y="269"/>
                </a:lnTo>
                <a:lnTo>
                  <a:pt x="198" y="271"/>
                </a:lnTo>
                <a:lnTo>
                  <a:pt x="210" y="272"/>
                </a:lnTo>
                <a:lnTo>
                  <a:pt x="223" y="272"/>
                </a:lnTo>
                <a:lnTo>
                  <a:pt x="223" y="274"/>
                </a:lnTo>
                <a:lnTo>
                  <a:pt x="221" y="274"/>
                </a:lnTo>
                <a:lnTo>
                  <a:pt x="181" y="278"/>
                </a:lnTo>
                <a:lnTo>
                  <a:pt x="227" y="284"/>
                </a:lnTo>
                <a:lnTo>
                  <a:pt x="227" y="284"/>
                </a:lnTo>
                <a:lnTo>
                  <a:pt x="227" y="284"/>
                </a:lnTo>
                <a:lnTo>
                  <a:pt x="227" y="286"/>
                </a:lnTo>
                <a:lnTo>
                  <a:pt x="208" y="288"/>
                </a:lnTo>
                <a:lnTo>
                  <a:pt x="187" y="290"/>
                </a:lnTo>
                <a:lnTo>
                  <a:pt x="200" y="290"/>
                </a:lnTo>
                <a:lnTo>
                  <a:pt x="214" y="291"/>
                </a:lnTo>
                <a:lnTo>
                  <a:pt x="219" y="291"/>
                </a:lnTo>
                <a:lnTo>
                  <a:pt x="223" y="291"/>
                </a:lnTo>
                <a:lnTo>
                  <a:pt x="229" y="291"/>
                </a:lnTo>
                <a:lnTo>
                  <a:pt x="231" y="291"/>
                </a:lnTo>
                <a:lnTo>
                  <a:pt x="231" y="263"/>
                </a:lnTo>
                <a:lnTo>
                  <a:pt x="233" y="232"/>
                </a:lnTo>
                <a:lnTo>
                  <a:pt x="235" y="212"/>
                </a:lnTo>
                <a:lnTo>
                  <a:pt x="235" y="189"/>
                </a:lnTo>
                <a:lnTo>
                  <a:pt x="229" y="126"/>
                </a:lnTo>
                <a:lnTo>
                  <a:pt x="196" y="122"/>
                </a:lnTo>
                <a:lnTo>
                  <a:pt x="57" y="124"/>
                </a:lnTo>
                <a:lnTo>
                  <a:pt x="42" y="124"/>
                </a:lnTo>
                <a:lnTo>
                  <a:pt x="38" y="151"/>
                </a:lnTo>
                <a:lnTo>
                  <a:pt x="37" y="177"/>
                </a:lnTo>
                <a:lnTo>
                  <a:pt x="37" y="221"/>
                </a:lnTo>
                <a:lnTo>
                  <a:pt x="35" y="265"/>
                </a:lnTo>
                <a:lnTo>
                  <a:pt x="78" y="261"/>
                </a:lnTo>
                <a:lnTo>
                  <a:pt x="46" y="257"/>
                </a:lnTo>
                <a:lnTo>
                  <a:pt x="44" y="255"/>
                </a:lnTo>
                <a:lnTo>
                  <a:pt x="42" y="255"/>
                </a:lnTo>
                <a:lnTo>
                  <a:pt x="40" y="255"/>
                </a:lnTo>
                <a:lnTo>
                  <a:pt x="40" y="253"/>
                </a:lnTo>
                <a:lnTo>
                  <a:pt x="40" y="253"/>
                </a:lnTo>
                <a:lnTo>
                  <a:pt x="40" y="253"/>
                </a:lnTo>
                <a:lnTo>
                  <a:pt x="80" y="248"/>
                </a:lnTo>
                <a:lnTo>
                  <a:pt x="80" y="248"/>
                </a:lnTo>
                <a:lnTo>
                  <a:pt x="82" y="248"/>
                </a:lnTo>
                <a:lnTo>
                  <a:pt x="82" y="246"/>
                </a:lnTo>
                <a:lnTo>
                  <a:pt x="80" y="246"/>
                </a:lnTo>
                <a:lnTo>
                  <a:pt x="75" y="244"/>
                </a:lnTo>
                <a:lnTo>
                  <a:pt x="67" y="242"/>
                </a:lnTo>
                <a:lnTo>
                  <a:pt x="65" y="242"/>
                </a:lnTo>
                <a:lnTo>
                  <a:pt x="65" y="240"/>
                </a:lnTo>
                <a:lnTo>
                  <a:pt x="65" y="240"/>
                </a:lnTo>
                <a:lnTo>
                  <a:pt x="67" y="236"/>
                </a:lnTo>
                <a:lnTo>
                  <a:pt x="73" y="236"/>
                </a:lnTo>
                <a:lnTo>
                  <a:pt x="57" y="231"/>
                </a:lnTo>
                <a:lnTo>
                  <a:pt x="56" y="231"/>
                </a:lnTo>
                <a:lnTo>
                  <a:pt x="56" y="231"/>
                </a:lnTo>
                <a:lnTo>
                  <a:pt x="56" y="229"/>
                </a:lnTo>
                <a:lnTo>
                  <a:pt x="61" y="231"/>
                </a:lnTo>
                <a:lnTo>
                  <a:pt x="67" y="232"/>
                </a:lnTo>
                <a:lnTo>
                  <a:pt x="73" y="234"/>
                </a:lnTo>
                <a:lnTo>
                  <a:pt x="75" y="234"/>
                </a:lnTo>
                <a:lnTo>
                  <a:pt x="75" y="236"/>
                </a:lnTo>
                <a:lnTo>
                  <a:pt x="71" y="238"/>
                </a:lnTo>
                <a:lnTo>
                  <a:pt x="67" y="240"/>
                </a:lnTo>
                <a:lnTo>
                  <a:pt x="73" y="242"/>
                </a:lnTo>
                <a:lnTo>
                  <a:pt x="80" y="244"/>
                </a:lnTo>
                <a:lnTo>
                  <a:pt x="82" y="244"/>
                </a:lnTo>
                <a:lnTo>
                  <a:pt x="84" y="244"/>
                </a:lnTo>
                <a:lnTo>
                  <a:pt x="84" y="246"/>
                </a:lnTo>
                <a:lnTo>
                  <a:pt x="84" y="248"/>
                </a:lnTo>
                <a:lnTo>
                  <a:pt x="82" y="248"/>
                </a:lnTo>
                <a:lnTo>
                  <a:pt x="50" y="253"/>
                </a:lnTo>
                <a:lnTo>
                  <a:pt x="48" y="253"/>
                </a:lnTo>
                <a:lnTo>
                  <a:pt x="46" y="253"/>
                </a:lnTo>
                <a:lnTo>
                  <a:pt x="44" y="255"/>
                </a:lnTo>
                <a:lnTo>
                  <a:pt x="99" y="259"/>
                </a:lnTo>
                <a:lnTo>
                  <a:pt x="99" y="261"/>
                </a:lnTo>
                <a:lnTo>
                  <a:pt x="97" y="261"/>
                </a:lnTo>
                <a:lnTo>
                  <a:pt x="67" y="263"/>
                </a:lnTo>
                <a:lnTo>
                  <a:pt x="37" y="267"/>
                </a:lnTo>
                <a:lnTo>
                  <a:pt x="75" y="272"/>
                </a:lnTo>
                <a:lnTo>
                  <a:pt x="113" y="274"/>
                </a:lnTo>
                <a:lnTo>
                  <a:pt x="115" y="274"/>
                </a:lnTo>
                <a:lnTo>
                  <a:pt x="115" y="274"/>
                </a:lnTo>
                <a:lnTo>
                  <a:pt x="113" y="276"/>
                </a:lnTo>
                <a:lnTo>
                  <a:pt x="75" y="278"/>
                </a:lnTo>
                <a:lnTo>
                  <a:pt x="38" y="282"/>
                </a:lnTo>
                <a:lnTo>
                  <a:pt x="38" y="282"/>
                </a:lnTo>
                <a:lnTo>
                  <a:pt x="40" y="282"/>
                </a:lnTo>
                <a:lnTo>
                  <a:pt x="56" y="284"/>
                </a:lnTo>
                <a:lnTo>
                  <a:pt x="69" y="284"/>
                </a:lnTo>
                <a:lnTo>
                  <a:pt x="92" y="286"/>
                </a:lnTo>
                <a:lnTo>
                  <a:pt x="113" y="288"/>
                </a:lnTo>
                <a:lnTo>
                  <a:pt x="115" y="288"/>
                </a:lnTo>
                <a:lnTo>
                  <a:pt x="115" y="290"/>
                </a:lnTo>
                <a:lnTo>
                  <a:pt x="115" y="290"/>
                </a:lnTo>
                <a:lnTo>
                  <a:pt x="115" y="290"/>
                </a:lnTo>
                <a:lnTo>
                  <a:pt x="113" y="290"/>
                </a:lnTo>
                <a:lnTo>
                  <a:pt x="75" y="291"/>
                </a:lnTo>
                <a:lnTo>
                  <a:pt x="37" y="293"/>
                </a:lnTo>
                <a:lnTo>
                  <a:pt x="107" y="295"/>
                </a:lnTo>
                <a:lnTo>
                  <a:pt x="107" y="297"/>
                </a:lnTo>
                <a:lnTo>
                  <a:pt x="109" y="297"/>
                </a:lnTo>
                <a:lnTo>
                  <a:pt x="111" y="297"/>
                </a:lnTo>
                <a:lnTo>
                  <a:pt x="113" y="299"/>
                </a:lnTo>
                <a:lnTo>
                  <a:pt x="113" y="299"/>
                </a:lnTo>
                <a:lnTo>
                  <a:pt x="113" y="301"/>
                </a:lnTo>
                <a:lnTo>
                  <a:pt x="115" y="301"/>
                </a:lnTo>
                <a:lnTo>
                  <a:pt x="117" y="269"/>
                </a:lnTo>
                <a:lnTo>
                  <a:pt x="115" y="240"/>
                </a:lnTo>
                <a:lnTo>
                  <a:pt x="115" y="238"/>
                </a:lnTo>
                <a:lnTo>
                  <a:pt x="117" y="236"/>
                </a:lnTo>
                <a:lnTo>
                  <a:pt x="118" y="234"/>
                </a:lnTo>
                <a:lnTo>
                  <a:pt x="126" y="234"/>
                </a:lnTo>
                <a:lnTo>
                  <a:pt x="134" y="234"/>
                </a:lnTo>
                <a:lnTo>
                  <a:pt x="143" y="234"/>
                </a:lnTo>
                <a:lnTo>
                  <a:pt x="149" y="234"/>
                </a:lnTo>
                <a:lnTo>
                  <a:pt x="156" y="234"/>
                </a:lnTo>
                <a:lnTo>
                  <a:pt x="162" y="236"/>
                </a:lnTo>
                <a:lnTo>
                  <a:pt x="164" y="238"/>
                </a:lnTo>
                <a:lnTo>
                  <a:pt x="164" y="240"/>
                </a:lnTo>
                <a:lnTo>
                  <a:pt x="164" y="244"/>
                </a:lnTo>
                <a:lnTo>
                  <a:pt x="164" y="248"/>
                </a:lnTo>
                <a:lnTo>
                  <a:pt x="164" y="272"/>
                </a:lnTo>
                <a:lnTo>
                  <a:pt x="162" y="297"/>
                </a:lnTo>
                <a:lnTo>
                  <a:pt x="166" y="297"/>
                </a:lnTo>
                <a:lnTo>
                  <a:pt x="172" y="297"/>
                </a:lnTo>
                <a:lnTo>
                  <a:pt x="170" y="295"/>
                </a:lnTo>
                <a:lnTo>
                  <a:pt x="170" y="295"/>
                </a:lnTo>
                <a:lnTo>
                  <a:pt x="170" y="293"/>
                </a:lnTo>
                <a:lnTo>
                  <a:pt x="177" y="293"/>
                </a:lnTo>
                <a:lnTo>
                  <a:pt x="183" y="293"/>
                </a:lnTo>
                <a:lnTo>
                  <a:pt x="185" y="293"/>
                </a:lnTo>
                <a:lnTo>
                  <a:pt x="187" y="293"/>
                </a:lnTo>
                <a:lnTo>
                  <a:pt x="189" y="291"/>
                </a:lnTo>
                <a:lnTo>
                  <a:pt x="185" y="291"/>
                </a:lnTo>
                <a:lnTo>
                  <a:pt x="183" y="291"/>
                </a:lnTo>
                <a:lnTo>
                  <a:pt x="183" y="291"/>
                </a:lnTo>
                <a:lnTo>
                  <a:pt x="183" y="291"/>
                </a:lnTo>
                <a:lnTo>
                  <a:pt x="176" y="291"/>
                </a:lnTo>
                <a:lnTo>
                  <a:pt x="170" y="291"/>
                </a:lnTo>
                <a:lnTo>
                  <a:pt x="170" y="290"/>
                </a:lnTo>
                <a:lnTo>
                  <a:pt x="170" y="290"/>
                </a:lnTo>
                <a:lnTo>
                  <a:pt x="170" y="288"/>
                </a:lnTo>
                <a:lnTo>
                  <a:pt x="181" y="288"/>
                </a:lnTo>
                <a:lnTo>
                  <a:pt x="198" y="286"/>
                </a:lnTo>
                <a:lnTo>
                  <a:pt x="214" y="284"/>
                </a:lnTo>
                <a:lnTo>
                  <a:pt x="193" y="284"/>
                </a:lnTo>
                <a:lnTo>
                  <a:pt x="172" y="280"/>
                </a:lnTo>
                <a:lnTo>
                  <a:pt x="172" y="280"/>
                </a:lnTo>
                <a:lnTo>
                  <a:pt x="172" y="278"/>
                </a:lnTo>
                <a:lnTo>
                  <a:pt x="214" y="274"/>
                </a:lnTo>
                <a:lnTo>
                  <a:pt x="189" y="271"/>
                </a:lnTo>
                <a:lnTo>
                  <a:pt x="168" y="267"/>
                </a:lnTo>
                <a:lnTo>
                  <a:pt x="166" y="267"/>
                </a:lnTo>
                <a:lnTo>
                  <a:pt x="166" y="265"/>
                </a:lnTo>
                <a:lnTo>
                  <a:pt x="166" y="265"/>
                </a:lnTo>
                <a:lnTo>
                  <a:pt x="168" y="263"/>
                </a:lnTo>
                <a:lnTo>
                  <a:pt x="170" y="263"/>
                </a:lnTo>
                <a:lnTo>
                  <a:pt x="191" y="261"/>
                </a:lnTo>
                <a:lnTo>
                  <a:pt x="210" y="259"/>
                </a:lnTo>
                <a:lnTo>
                  <a:pt x="179" y="253"/>
                </a:lnTo>
                <a:lnTo>
                  <a:pt x="176" y="252"/>
                </a:lnTo>
                <a:lnTo>
                  <a:pt x="174" y="250"/>
                </a:lnTo>
                <a:lnTo>
                  <a:pt x="172" y="248"/>
                </a:lnTo>
                <a:lnTo>
                  <a:pt x="172" y="248"/>
                </a:lnTo>
                <a:lnTo>
                  <a:pt x="172" y="248"/>
                </a:lnTo>
                <a:lnTo>
                  <a:pt x="183" y="246"/>
                </a:lnTo>
                <a:lnTo>
                  <a:pt x="196" y="246"/>
                </a:lnTo>
                <a:lnTo>
                  <a:pt x="189" y="244"/>
                </a:lnTo>
                <a:lnTo>
                  <a:pt x="181" y="242"/>
                </a:lnTo>
                <a:lnTo>
                  <a:pt x="181" y="240"/>
                </a:lnTo>
                <a:lnTo>
                  <a:pt x="179" y="240"/>
                </a:lnTo>
                <a:lnTo>
                  <a:pt x="181" y="240"/>
                </a:lnTo>
                <a:lnTo>
                  <a:pt x="185" y="238"/>
                </a:lnTo>
                <a:lnTo>
                  <a:pt x="189" y="238"/>
                </a:lnTo>
                <a:lnTo>
                  <a:pt x="189" y="238"/>
                </a:lnTo>
                <a:lnTo>
                  <a:pt x="189" y="238"/>
                </a:lnTo>
                <a:lnTo>
                  <a:pt x="196" y="236"/>
                </a:lnTo>
                <a:lnTo>
                  <a:pt x="204" y="236"/>
                </a:lnTo>
                <a:lnTo>
                  <a:pt x="196" y="234"/>
                </a:lnTo>
                <a:lnTo>
                  <a:pt x="191" y="232"/>
                </a:lnTo>
                <a:lnTo>
                  <a:pt x="187" y="231"/>
                </a:lnTo>
                <a:lnTo>
                  <a:pt x="185" y="229"/>
                </a:lnTo>
                <a:lnTo>
                  <a:pt x="183" y="227"/>
                </a:lnTo>
                <a:lnTo>
                  <a:pt x="185" y="225"/>
                </a:lnTo>
                <a:lnTo>
                  <a:pt x="187" y="223"/>
                </a:lnTo>
                <a:lnTo>
                  <a:pt x="191" y="221"/>
                </a:lnTo>
                <a:close/>
                <a:moveTo>
                  <a:pt x="151" y="10"/>
                </a:moveTo>
                <a:lnTo>
                  <a:pt x="151" y="10"/>
                </a:lnTo>
                <a:lnTo>
                  <a:pt x="153" y="12"/>
                </a:lnTo>
                <a:lnTo>
                  <a:pt x="153" y="14"/>
                </a:lnTo>
                <a:lnTo>
                  <a:pt x="155" y="14"/>
                </a:lnTo>
                <a:lnTo>
                  <a:pt x="156" y="14"/>
                </a:lnTo>
                <a:lnTo>
                  <a:pt x="158" y="14"/>
                </a:lnTo>
                <a:lnTo>
                  <a:pt x="156" y="15"/>
                </a:lnTo>
                <a:lnTo>
                  <a:pt x="156" y="17"/>
                </a:lnTo>
                <a:lnTo>
                  <a:pt x="156" y="17"/>
                </a:lnTo>
                <a:lnTo>
                  <a:pt x="181" y="46"/>
                </a:lnTo>
                <a:lnTo>
                  <a:pt x="206" y="76"/>
                </a:lnTo>
                <a:lnTo>
                  <a:pt x="212" y="76"/>
                </a:lnTo>
                <a:lnTo>
                  <a:pt x="216" y="76"/>
                </a:lnTo>
                <a:lnTo>
                  <a:pt x="216" y="78"/>
                </a:lnTo>
                <a:lnTo>
                  <a:pt x="216" y="78"/>
                </a:lnTo>
                <a:lnTo>
                  <a:pt x="212" y="80"/>
                </a:lnTo>
                <a:lnTo>
                  <a:pt x="210" y="78"/>
                </a:lnTo>
                <a:lnTo>
                  <a:pt x="217" y="86"/>
                </a:lnTo>
                <a:lnTo>
                  <a:pt x="225" y="93"/>
                </a:lnTo>
                <a:lnTo>
                  <a:pt x="233" y="99"/>
                </a:lnTo>
                <a:lnTo>
                  <a:pt x="242" y="109"/>
                </a:lnTo>
                <a:lnTo>
                  <a:pt x="250" y="120"/>
                </a:lnTo>
                <a:lnTo>
                  <a:pt x="256" y="120"/>
                </a:lnTo>
                <a:lnTo>
                  <a:pt x="263" y="120"/>
                </a:lnTo>
                <a:lnTo>
                  <a:pt x="263" y="120"/>
                </a:lnTo>
                <a:lnTo>
                  <a:pt x="265" y="122"/>
                </a:lnTo>
                <a:lnTo>
                  <a:pt x="265" y="122"/>
                </a:lnTo>
                <a:lnTo>
                  <a:pt x="265" y="124"/>
                </a:lnTo>
                <a:lnTo>
                  <a:pt x="261" y="126"/>
                </a:lnTo>
                <a:lnTo>
                  <a:pt x="257" y="124"/>
                </a:lnTo>
                <a:lnTo>
                  <a:pt x="256" y="124"/>
                </a:lnTo>
                <a:lnTo>
                  <a:pt x="254" y="126"/>
                </a:lnTo>
                <a:lnTo>
                  <a:pt x="254" y="126"/>
                </a:lnTo>
                <a:lnTo>
                  <a:pt x="254" y="126"/>
                </a:lnTo>
                <a:lnTo>
                  <a:pt x="254" y="128"/>
                </a:lnTo>
                <a:lnTo>
                  <a:pt x="257" y="137"/>
                </a:lnTo>
                <a:lnTo>
                  <a:pt x="257" y="139"/>
                </a:lnTo>
                <a:lnTo>
                  <a:pt x="257" y="139"/>
                </a:lnTo>
                <a:lnTo>
                  <a:pt x="256" y="139"/>
                </a:lnTo>
                <a:lnTo>
                  <a:pt x="256" y="139"/>
                </a:lnTo>
                <a:lnTo>
                  <a:pt x="256" y="141"/>
                </a:lnTo>
                <a:lnTo>
                  <a:pt x="256" y="141"/>
                </a:lnTo>
                <a:lnTo>
                  <a:pt x="256" y="143"/>
                </a:lnTo>
                <a:lnTo>
                  <a:pt x="254" y="143"/>
                </a:lnTo>
                <a:lnTo>
                  <a:pt x="254" y="145"/>
                </a:lnTo>
                <a:lnTo>
                  <a:pt x="252" y="145"/>
                </a:lnTo>
                <a:lnTo>
                  <a:pt x="250" y="139"/>
                </a:lnTo>
                <a:lnTo>
                  <a:pt x="246" y="135"/>
                </a:lnTo>
                <a:lnTo>
                  <a:pt x="244" y="135"/>
                </a:lnTo>
                <a:lnTo>
                  <a:pt x="244" y="135"/>
                </a:lnTo>
                <a:lnTo>
                  <a:pt x="244" y="133"/>
                </a:lnTo>
                <a:lnTo>
                  <a:pt x="236" y="124"/>
                </a:lnTo>
                <a:lnTo>
                  <a:pt x="238" y="130"/>
                </a:lnTo>
                <a:lnTo>
                  <a:pt x="240" y="133"/>
                </a:lnTo>
                <a:lnTo>
                  <a:pt x="238" y="137"/>
                </a:lnTo>
                <a:lnTo>
                  <a:pt x="238" y="141"/>
                </a:lnTo>
                <a:lnTo>
                  <a:pt x="240" y="143"/>
                </a:lnTo>
                <a:lnTo>
                  <a:pt x="240" y="185"/>
                </a:lnTo>
                <a:lnTo>
                  <a:pt x="242" y="227"/>
                </a:lnTo>
                <a:lnTo>
                  <a:pt x="244" y="253"/>
                </a:lnTo>
                <a:lnTo>
                  <a:pt x="246" y="278"/>
                </a:lnTo>
                <a:lnTo>
                  <a:pt x="248" y="284"/>
                </a:lnTo>
                <a:lnTo>
                  <a:pt x="246" y="291"/>
                </a:lnTo>
                <a:lnTo>
                  <a:pt x="248" y="297"/>
                </a:lnTo>
                <a:lnTo>
                  <a:pt x="248" y="297"/>
                </a:lnTo>
                <a:lnTo>
                  <a:pt x="250" y="299"/>
                </a:lnTo>
                <a:lnTo>
                  <a:pt x="256" y="299"/>
                </a:lnTo>
                <a:lnTo>
                  <a:pt x="263" y="299"/>
                </a:lnTo>
                <a:lnTo>
                  <a:pt x="263" y="301"/>
                </a:lnTo>
                <a:lnTo>
                  <a:pt x="263" y="303"/>
                </a:lnTo>
                <a:lnTo>
                  <a:pt x="263" y="303"/>
                </a:lnTo>
                <a:lnTo>
                  <a:pt x="261" y="305"/>
                </a:lnTo>
                <a:lnTo>
                  <a:pt x="256" y="305"/>
                </a:lnTo>
                <a:lnTo>
                  <a:pt x="248" y="305"/>
                </a:lnTo>
                <a:lnTo>
                  <a:pt x="246" y="305"/>
                </a:lnTo>
                <a:lnTo>
                  <a:pt x="244" y="307"/>
                </a:lnTo>
                <a:lnTo>
                  <a:pt x="244" y="312"/>
                </a:lnTo>
                <a:lnTo>
                  <a:pt x="244" y="320"/>
                </a:lnTo>
                <a:lnTo>
                  <a:pt x="246" y="328"/>
                </a:lnTo>
                <a:lnTo>
                  <a:pt x="244" y="328"/>
                </a:lnTo>
                <a:lnTo>
                  <a:pt x="244" y="330"/>
                </a:lnTo>
                <a:lnTo>
                  <a:pt x="244" y="330"/>
                </a:lnTo>
                <a:lnTo>
                  <a:pt x="242" y="328"/>
                </a:lnTo>
                <a:lnTo>
                  <a:pt x="242" y="326"/>
                </a:lnTo>
                <a:lnTo>
                  <a:pt x="242" y="316"/>
                </a:lnTo>
                <a:lnTo>
                  <a:pt x="240" y="307"/>
                </a:lnTo>
                <a:lnTo>
                  <a:pt x="240" y="307"/>
                </a:lnTo>
                <a:lnTo>
                  <a:pt x="240" y="307"/>
                </a:lnTo>
                <a:lnTo>
                  <a:pt x="240" y="312"/>
                </a:lnTo>
                <a:lnTo>
                  <a:pt x="240" y="312"/>
                </a:lnTo>
                <a:lnTo>
                  <a:pt x="240" y="314"/>
                </a:lnTo>
                <a:lnTo>
                  <a:pt x="238" y="314"/>
                </a:lnTo>
                <a:lnTo>
                  <a:pt x="238" y="311"/>
                </a:lnTo>
                <a:lnTo>
                  <a:pt x="238" y="307"/>
                </a:lnTo>
                <a:lnTo>
                  <a:pt x="212" y="309"/>
                </a:lnTo>
                <a:lnTo>
                  <a:pt x="185" y="307"/>
                </a:lnTo>
                <a:lnTo>
                  <a:pt x="168" y="307"/>
                </a:lnTo>
                <a:lnTo>
                  <a:pt x="153" y="307"/>
                </a:lnTo>
                <a:lnTo>
                  <a:pt x="124" y="303"/>
                </a:lnTo>
                <a:lnTo>
                  <a:pt x="126" y="305"/>
                </a:lnTo>
                <a:lnTo>
                  <a:pt x="124" y="307"/>
                </a:lnTo>
                <a:lnTo>
                  <a:pt x="48" y="311"/>
                </a:lnTo>
                <a:lnTo>
                  <a:pt x="48" y="309"/>
                </a:lnTo>
                <a:lnTo>
                  <a:pt x="46" y="309"/>
                </a:lnTo>
                <a:lnTo>
                  <a:pt x="46" y="309"/>
                </a:lnTo>
                <a:lnTo>
                  <a:pt x="38" y="309"/>
                </a:lnTo>
                <a:lnTo>
                  <a:pt x="31" y="309"/>
                </a:lnTo>
                <a:lnTo>
                  <a:pt x="29" y="309"/>
                </a:lnTo>
                <a:lnTo>
                  <a:pt x="27" y="309"/>
                </a:lnTo>
                <a:lnTo>
                  <a:pt x="25" y="307"/>
                </a:lnTo>
                <a:lnTo>
                  <a:pt x="25" y="307"/>
                </a:lnTo>
                <a:lnTo>
                  <a:pt x="25" y="305"/>
                </a:lnTo>
                <a:lnTo>
                  <a:pt x="27" y="303"/>
                </a:lnTo>
                <a:lnTo>
                  <a:pt x="27" y="301"/>
                </a:lnTo>
                <a:lnTo>
                  <a:pt x="27" y="295"/>
                </a:lnTo>
                <a:lnTo>
                  <a:pt x="25" y="295"/>
                </a:lnTo>
                <a:lnTo>
                  <a:pt x="23" y="295"/>
                </a:lnTo>
                <a:lnTo>
                  <a:pt x="21" y="293"/>
                </a:lnTo>
                <a:lnTo>
                  <a:pt x="25" y="293"/>
                </a:lnTo>
                <a:lnTo>
                  <a:pt x="27" y="293"/>
                </a:lnTo>
                <a:lnTo>
                  <a:pt x="27" y="282"/>
                </a:lnTo>
                <a:lnTo>
                  <a:pt x="27" y="282"/>
                </a:lnTo>
                <a:lnTo>
                  <a:pt x="27" y="282"/>
                </a:lnTo>
                <a:lnTo>
                  <a:pt x="29" y="280"/>
                </a:lnTo>
                <a:lnTo>
                  <a:pt x="29" y="276"/>
                </a:lnTo>
                <a:lnTo>
                  <a:pt x="29" y="274"/>
                </a:lnTo>
                <a:lnTo>
                  <a:pt x="31" y="231"/>
                </a:lnTo>
                <a:lnTo>
                  <a:pt x="31" y="187"/>
                </a:lnTo>
                <a:lnTo>
                  <a:pt x="33" y="154"/>
                </a:lnTo>
                <a:lnTo>
                  <a:pt x="37" y="124"/>
                </a:lnTo>
                <a:lnTo>
                  <a:pt x="29" y="124"/>
                </a:lnTo>
                <a:lnTo>
                  <a:pt x="23" y="126"/>
                </a:lnTo>
                <a:lnTo>
                  <a:pt x="19" y="126"/>
                </a:lnTo>
                <a:lnTo>
                  <a:pt x="16" y="128"/>
                </a:lnTo>
                <a:lnTo>
                  <a:pt x="14" y="132"/>
                </a:lnTo>
                <a:lnTo>
                  <a:pt x="14" y="132"/>
                </a:lnTo>
                <a:lnTo>
                  <a:pt x="12" y="132"/>
                </a:lnTo>
                <a:lnTo>
                  <a:pt x="10" y="130"/>
                </a:lnTo>
                <a:lnTo>
                  <a:pt x="8" y="128"/>
                </a:lnTo>
                <a:lnTo>
                  <a:pt x="8" y="126"/>
                </a:lnTo>
                <a:lnTo>
                  <a:pt x="8" y="126"/>
                </a:lnTo>
                <a:lnTo>
                  <a:pt x="6" y="126"/>
                </a:lnTo>
                <a:lnTo>
                  <a:pt x="4" y="126"/>
                </a:lnTo>
                <a:lnTo>
                  <a:pt x="2" y="126"/>
                </a:lnTo>
                <a:lnTo>
                  <a:pt x="0" y="124"/>
                </a:lnTo>
                <a:lnTo>
                  <a:pt x="0" y="122"/>
                </a:lnTo>
                <a:lnTo>
                  <a:pt x="0" y="122"/>
                </a:lnTo>
                <a:lnTo>
                  <a:pt x="0" y="120"/>
                </a:lnTo>
                <a:lnTo>
                  <a:pt x="14" y="120"/>
                </a:lnTo>
                <a:lnTo>
                  <a:pt x="29" y="107"/>
                </a:lnTo>
                <a:lnTo>
                  <a:pt x="44" y="93"/>
                </a:lnTo>
                <a:lnTo>
                  <a:pt x="44" y="90"/>
                </a:lnTo>
                <a:lnTo>
                  <a:pt x="42" y="86"/>
                </a:lnTo>
                <a:lnTo>
                  <a:pt x="42" y="82"/>
                </a:lnTo>
                <a:lnTo>
                  <a:pt x="42" y="76"/>
                </a:lnTo>
                <a:lnTo>
                  <a:pt x="42" y="71"/>
                </a:lnTo>
                <a:lnTo>
                  <a:pt x="42" y="53"/>
                </a:lnTo>
                <a:lnTo>
                  <a:pt x="42" y="36"/>
                </a:lnTo>
                <a:lnTo>
                  <a:pt x="42" y="19"/>
                </a:lnTo>
                <a:lnTo>
                  <a:pt x="42" y="19"/>
                </a:lnTo>
                <a:lnTo>
                  <a:pt x="44" y="17"/>
                </a:lnTo>
                <a:lnTo>
                  <a:pt x="48" y="19"/>
                </a:lnTo>
                <a:lnTo>
                  <a:pt x="50" y="19"/>
                </a:lnTo>
                <a:lnTo>
                  <a:pt x="63" y="17"/>
                </a:lnTo>
                <a:lnTo>
                  <a:pt x="77" y="19"/>
                </a:lnTo>
                <a:lnTo>
                  <a:pt x="88" y="21"/>
                </a:lnTo>
                <a:lnTo>
                  <a:pt x="86" y="34"/>
                </a:lnTo>
                <a:lnTo>
                  <a:pt x="84" y="46"/>
                </a:lnTo>
                <a:lnTo>
                  <a:pt x="84" y="52"/>
                </a:lnTo>
                <a:lnTo>
                  <a:pt x="84" y="57"/>
                </a:lnTo>
                <a:lnTo>
                  <a:pt x="130" y="15"/>
                </a:lnTo>
                <a:lnTo>
                  <a:pt x="136" y="10"/>
                </a:lnTo>
                <a:lnTo>
                  <a:pt x="139" y="4"/>
                </a:lnTo>
                <a:lnTo>
                  <a:pt x="139" y="4"/>
                </a:lnTo>
                <a:lnTo>
                  <a:pt x="139" y="2"/>
                </a:lnTo>
                <a:lnTo>
                  <a:pt x="141" y="0"/>
                </a:lnTo>
                <a:lnTo>
                  <a:pt x="143" y="0"/>
                </a:lnTo>
                <a:lnTo>
                  <a:pt x="143" y="0"/>
                </a:lnTo>
                <a:lnTo>
                  <a:pt x="143" y="2"/>
                </a:lnTo>
                <a:lnTo>
                  <a:pt x="145" y="2"/>
                </a:lnTo>
                <a:lnTo>
                  <a:pt x="147" y="2"/>
                </a:lnTo>
                <a:lnTo>
                  <a:pt x="147" y="2"/>
                </a:lnTo>
                <a:lnTo>
                  <a:pt x="149" y="2"/>
                </a:lnTo>
                <a:lnTo>
                  <a:pt x="151" y="2"/>
                </a:lnTo>
                <a:lnTo>
                  <a:pt x="151" y="6"/>
                </a:lnTo>
                <a:lnTo>
                  <a:pt x="151" y="6"/>
                </a:lnTo>
                <a:lnTo>
                  <a:pt x="151" y="10"/>
                </a:lnTo>
                <a:close/>
              </a:path>
            </a:pathLst>
          </a:custGeom>
          <a:solidFill>
            <a:schemeClr val="tx1"/>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Freeform 54"/>
          <p:cNvSpPr>
            <a:spLocks noEditPoints="1"/>
          </p:cNvSpPr>
          <p:nvPr/>
        </p:nvSpPr>
        <p:spPr bwMode="auto">
          <a:xfrm>
            <a:off x="7467616" y="1483263"/>
            <a:ext cx="866665" cy="541435"/>
          </a:xfrm>
          <a:custGeom>
            <a:avLst/>
            <a:gdLst>
              <a:gd name="T0" fmla="*/ 27 w 469"/>
              <a:gd name="T1" fmla="*/ 189 h 293"/>
              <a:gd name="T2" fmla="*/ 229 w 469"/>
              <a:gd name="T3" fmla="*/ 76 h 293"/>
              <a:gd name="T4" fmla="*/ 269 w 469"/>
              <a:gd name="T5" fmla="*/ 80 h 293"/>
              <a:gd name="T6" fmla="*/ 17 w 469"/>
              <a:gd name="T7" fmla="*/ 179 h 293"/>
              <a:gd name="T8" fmla="*/ 141 w 469"/>
              <a:gd name="T9" fmla="*/ 14 h 293"/>
              <a:gd name="T10" fmla="*/ 440 w 469"/>
              <a:gd name="T11" fmla="*/ 44 h 293"/>
              <a:gd name="T12" fmla="*/ 434 w 469"/>
              <a:gd name="T13" fmla="*/ 40 h 293"/>
              <a:gd name="T14" fmla="*/ 425 w 469"/>
              <a:gd name="T15" fmla="*/ 54 h 293"/>
              <a:gd name="T16" fmla="*/ 57 w 469"/>
              <a:gd name="T17" fmla="*/ 88 h 293"/>
              <a:gd name="T18" fmla="*/ 271 w 469"/>
              <a:gd name="T19" fmla="*/ 101 h 293"/>
              <a:gd name="T20" fmla="*/ 44 w 469"/>
              <a:gd name="T21" fmla="*/ 67 h 293"/>
              <a:gd name="T22" fmla="*/ 442 w 469"/>
              <a:gd name="T23" fmla="*/ 73 h 293"/>
              <a:gd name="T24" fmla="*/ 92 w 469"/>
              <a:gd name="T25" fmla="*/ 107 h 293"/>
              <a:gd name="T26" fmla="*/ 52 w 469"/>
              <a:gd name="T27" fmla="*/ 105 h 293"/>
              <a:gd name="T28" fmla="*/ 202 w 469"/>
              <a:gd name="T29" fmla="*/ 95 h 293"/>
              <a:gd name="T30" fmla="*/ 42 w 469"/>
              <a:gd name="T31" fmla="*/ 105 h 293"/>
              <a:gd name="T32" fmla="*/ 410 w 469"/>
              <a:gd name="T33" fmla="*/ 185 h 293"/>
              <a:gd name="T34" fmla="*/ 215 w 469"/>
              <a:gd name="T35" fmla="*/ 181 h 293"/>
              <a:gd name="T36" fmla="*/ 223 w 469"/>
              <a:gd name="T37" fmla="*/ 137 h 293"/>
              <a:gd name="T38" fmla="*/ 44 w 469"/>
              <a:gd name="T39" fmla="*/ 128 h 293"/>
              <a:gd name="T40" fmla="*/ 272 w 469"/>
              <a:gd name="T41" fmla="*/ 116 h 293"/>
              <a:gd name="T42" fmla="*/ 44 w 469"/>
              <a:gd name="T43" fmla="*/ 135 h 293"/>
              <a:gd name="T44" fmla="*/ 74 w 469"/>
              <a:gd name="T45" fmla="*/ 92 h 293"/>
              <a:gd name="T46" fmla="*/ 415 w 469"/>
              <a:gd name="T47" fmla="*/ 151 h 293"/>
              <a:gd name="T48" fmla="*/ 448 w 469"/>
              <a:gd name="T49" fmla="*/ 187 h 293"/>
              <a:gd name="T50" fmla="*/ 231 w 469"/>
              <a:gd name="T51" fmla="*/ 86 h 293"/>
              <a:gd name="T52" fmla="*/ 276 w 469"/>
              <a:gd name="T53" fmla="*/ 88 h 293"/>
              <a:gd name="T54" fmla="*/ 450 w 469"/>
              <a:gd name="T55" fmla="*/ 109 h 293"/>
              <a:gd name="T56" fmla="*/ 444 w 469"/>
              <a:gd name="T57" fmla="*/ 97 h 293"/>
              <a:gd name="T58" fmla="*/ 84 w 469"/>
              <a:gd name="T59" fmla="*/ 115 h 293"/>
              <a:gd name="T60" fmla="*/ 78 w 469"/>
              <a:gd name="T61" fmla="*/ 261 h 293"/>
              <a:gd name="T62" fmla="*/ 48 w 469"/>
              <a:gd name="T63" fmla="*/ 236 h 293"/>
              <a:gd name="T64" fmla="*/ 50 w 469"/>
              <a:gd name="T65" fmla="*/ 250 h 293"/>
              <a:gd name="T66" fmla="*/ 223 w 469"/>
              <a:gd name="T67" fmla="*/ 128 h 293"/>
              <a:gd name="T68" fmla="*/ 246 w 469"/>
              <a:gd name="T69" fmla="*/ 8 h 293"/>
              <a:gd name="T70" fmla="*/ 257 w 469"/>
              <a:gd name="T71" fmla="*/ 8 h 293"/>
              <a:gd name="T72" fmla="*/ 255 w 469"/>
              <a:gd name="T73" fmla="*/ 63 h 293"/>
              <a:gd name="T74" fmla="*/ 253 w 469"/>
              <a:gd name="T75" fmla="*/ 143 h 293"/>
              <a:gd name="T76" fmla="*/ 250 w 469"/>
              <a:gd name="T77" fmla="*/ 189 h 293"/>
              <a:gd name="T78" fmla="*/ 208 w 469"/>
              <a:gd name="T79" fmla="*/ 187 h 293"/>
              <a:gd name="T80" fmla="*/ 128 w 469"/>
              <a:gd name="T81" fmla="*/ 238 h 293"/>
              <a:gd name="T82" fmla="*/ 118 w 469"/>
              <a:gd name="T83" fmla="*/ 236 h 293"/>
              <a:gd name="T84" fmla="*/ 417 w 469"/>
              <a:gd name="T85" fmla="*/ 248 h 293"/>
              <a:gd name="T86" fmla="*/ 451 w 469"/>
              <a:gd name="T87" fmla="*/ 172 h 293"/>
              <a:gd name="T88" fmla="*/ 451 w 469"/>
              <a:gd name="T89" fmla="*/ 137 h 293"/>
              <a:gd name="T90" fmla="*/ 392 w 469"/>
              <a:gd name="T91" fmla="*/ 137 h 293"/>
              <a:gd name="T92" fmla="*/ 381 w 469"/>
              <a:gd name="T93" fmla="*/ 115 h 293"/>
              <a:gd name="T94" fmla="*/ 95 w 469"/>
              <a:gd name="T95" fmla="*/ 109 h 293"/>
              <a:gd name="T96" fmla="*/ 105 w 469"/>
              <a:gd name="T97" fmla="*/ 126 h 293"/>
              <a:gd name="T98" fmla="*/ 53 w 469"/>
              <a:gd name="T99" fmla="*/ 181 h 293"/>
              <a:gd name="T100" fmla="*/ 73 w 469"/>
              <a:gd name="T101" fmla="*/ 164 h 293"/>
              <a:gd name="T102" fmla="*/ 90 w 469"/>
              <a:gd name="T103" fmla="*/ 166 h 293"/>
              <a:gd name="T104" fmla="*/ 73 w 469"/>
              <a:gd name="T105" fmla="*/ 200 h 293"/>
              <a:gd name="T106" fmla="*/ 55 w 469"/>
              <a:gd name="T107" fmla="*/ 250 h 293"/>
              <a:gd name="T108" fmla="*/ 80 w 469"/>
              <a:gd name="T109" fmla="*/ 244 h 293"/>
              <a:gd name="T110" fmla="*/ 84 w 469"/>
              <a:gd name="T111" fmla="*/ 27 h 293"/>
              <a:gd name="T112" fmla="*/ 362 w 469"/>
              <a:gd name="T113" fmla="*/ 19 h 293"/>
              <a:gd name="T114" fmla="*/ 15 w 469"/>
              <a:gd name="T115" fmla="*/ 271 h 293"/>
              <a:gd name="T116" fmla="*/ 29 w 469"/>
              <a:gd name="T117" fmla="*/ 40 h 293"/>
              <a:gd name="T118" fmla="*/ 46 w 469"/>
              <a:gd name="T119" fmla="*/ 14 h 293"/>
              <a:gd name="T120" fmla="*/ 448 w 469"/>
              <a:gd name="T121" fmla="*/ 8 h 293"/>
              <a:gd name="T122" fmla="*/ 459 w 469"/>
              <a:gd name="T123" fmla="*/ 27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9" h="293">
                <a:moveTo>
                  <a:pt x="225" y="78"/>
                </a:moveTo>
                <a:lnTo>
                  <a:pt x="225" y="78"/>
                </a:lnTo>
                <a:lnTo>
                  <a:pt x="225" y="76"/>
                </a:lnTo>
                <a:lnTo>
                  <a:pt x="227" y="76"/>
                </a:lnTo>
                <a:lnTo>
                  <a:pt x="227" y="76"/>
                </a:lnTo>
                <a:lnTo>
                  <a:pt x="227" y="76"/>
                </a:lnTo>
                <a:lnTo>
                  <a:pt x="225" y="76"/>
                </a:lnTo>
                <a:lnTo>
                  <a:pt x="225" y="78"/>
                </a:lnTo>
                <a:lnTo>
                  <a:pt x="225" y="78"/>
                </a:lnTo>
                <a:close/>
                <a:moveTo>
                  <a:pt x="67" y="75"/>
                </a:moveTo>
                <a:lnTo>
                  <a:pt x="67" y="73"/>
                </a:lnTo>
                <a:lnTo>
                  <a:pt x="65" y="73"/>
                </a:lnTo>
                <a:lnTo>
                  <a:pt x="65" y="73"/>
                </a:lnTo>
                <a:lnTo>
                  <a:pt x="65" y="73"/>
                </a:lnTo>
                <a:lnTo>
                  <a:pt x="67" y="75"/>
                </a:lnTo>
                <a:close/>
                <a:moveTo>
                  <a:pt x="19" y="42"/>
                </a:moveTo>
                <a:lnTo>
                  <a:pt x="21" y="42"/>
                </a:lnTo>
                <a:lnTo>
                  <a:pt x="21" y="42"/>
                </a:lnTo>
                <a:lnTo>
                  <a:pt x="23" y="40"/>
                </a:lnTo>
                <a:lnTo>
                  <a:pt x="23" y="40"/>
                </a:lnTo>
                <a:lnTo>
                  <a:pt x="23" y="40"/>
                </a:lnTo>
                <a:lnTo>
                  <a:pt x="23" y="40"/>
                </a:lnTo>
                <a:lnTo>
                  <a:pt x="23" y="40"/>
                </a:lnTo>
                <a:lnTo>
                  <a:pt x="21" y="42"/>
                </a:lnTo>
                <a:lnTo>
                  <a:pt x="21" y="42"/>
                </a:lnTo>
                <a:lnTo>
                  <a:pt x="19" y="42"/>
                </a:lnTo>
                <a:close/>
                <a:moveTo>
                  <a:pt x="27" y="189"/>
                </a:moveTo>
                <a:lnTo>
                  <a:pt x="27" y="189"/>
                </a:lnTo>
                <a:lnTo>
                  <a:pt x="27" y="187"/>
                </a:lnTo>
                <a:lnTo>
                  <a:pt x="27" y="185"/>
                </a:lnTo>
                <a:lnTo>
                  <a:pt x="27" y="187"/>
                </a:lnTo>
                <a:lnTo>
                  <a:pt x="27" y="189"/>
                </a:lnTo>
                <a:close/>
                <a:moveTo>
                  <a:pt x="202" y="101"/>
                </a:moveTo>
                <a:lnTo>
                  <a:pt x="204" y="101"/>
                </a:lnTo>
                <a:lnTo>
                  <a:pt x="204" y="101"/>
                </a:lnTo>
                <a:lnTo>
                  <a:pt x="202" y="99"/>
                </a:lnTo>
                <a:lnTo>
                  <a:pt x="202" y="99"/>
                </a:lnTo>
                <a:lnTo>
                  <a:pt x="202" y="101"/>
                </a:lnTo>
                <a:lnTo>
                  <a:pt x="202" y="101"/>
                </a:lnTo>
                <a:lnTo>
                  <a:pt x="202" y="101"/>
                </a:lnTo>
                <a:close/>
                <a:moveTo>
                  <a:pt x="391" y="84"/>
                </a:moveTo>
                <a:lnTo>
                  <a:pt x="392" y="84"/>
                </a:lnTo>
                <a:lnTo>
                  <a:pt x="392" y="84"/>
                </a:lnTo>
                <a:lnTo>
                  <a:pt x="392" y="84"/>
                </a:lnTo>
                <a:lnTo>
                  <a:pt x="392" y="82"/>
                </a:lnTo>
                <a:lnTo>
                  <a:pt x="394" y="80"/>
                </a:lnTo>
                <a:lnTo>
                  <a:pt x="392" y="82"/>
                </a:lnTo>
                <a:lnTo>
                  <a:pt x="392" y="84"/>
                </a:lnTo>
                <a:lnTo>
                  <a:pt x="392" y="84"/>
                </a:lnTo>
                <a:lnTo>
                  <a:pt x="392" y="84"/>
                </a:lnTo>
                <a:lnTo>
                  <a:pt x="391" y="84"/>
                </a:lnTo>
                <a:close/>
                <a:moveTo>
                  <a:pt x="231" y="75"/>
                </a:moveTo>
                <a:lnTo>
                  <a:pt x="229" y="75"/>
                </a:lnTo>
                <a:lnTo>
                  <a:pt x="229" y="76"/>
                </a:lnTo>
                <a:lnTo>
                  <a:pt x="231" y="75"/>
                </a:lnTo>
                <a:lnTo>
                  <a:pt x="231" y="75"/>
                </a:lnTo>
                <a:lnTo>
                  <a:pt x="231" y="75"/>
                </a:lnTo>
                <a:lnTo>
                  <a:pt x="231" y="73"/>
                </a:lnTo>
                <a:lnTo>
                  <a:pt x="231" y="75"/>
                </a:lnTo>
                <a:close/>
                <a:moveTo>
                  <a:pt x="84" y="259"/>
                </a:moveTo>
                <a:lnTo>
                  <a:pt x="82" y="259"/>
                </a:lnTo>
                <a:lnTo>
                  <a:pt x="80" y="261"/>
                </a:lnTo>
                <a:lnTo>
                  <a:pt x="80" y="261"/>
                </a:lnTo>
                <a:lnTo>
                  <a:pt x="82" y="261"/>
                </a:lnTo>
                <a:lnTo>
                  <a:pt x="82" y="259"/>
                </a:lnTo>
                <a:lnTo>
                  <a:pt x="84" y="259"/>
                </a:lnTo>
                <a:close/>
                <a:moveTo>
                  <a:pt x="448" y="63"/>
                </a:moveTo>
                <a:lnTo>
                  <a:pt x="448" y="61"/>
                </a:lnTo>
                <a:lnTo>
                  <a:pt x="448" y="61"/>
                </a:lnTo>
                <a:lnTo>
                  <a:pt x="446" y="61"/>
                </a:lnTo>
                <a:lnTo>
                  <a:pt x="446" y="63"/>
                </a:lnTo>
                <a:lnTo>
                  <a:pt x="446" y="63"/>
                </a:lnTo>
                <a:lnTo>
                  <a:pt x="448" y="63"/>
                </a:lnTo>
                <a:close/>
                <a:moveTo>
                  <a:pt x="269" y="80"/>
                </a:moveTo>
                <a:lnTo>
                  <a:pt x="269" y="80"/>
                </a:lnTo>
                <a:lnTo>
                  <a:pt x="269" y="80"/>
                </a:lnTo>
                <a:lnTo>
                  <a:pt x="269" y="78"/>
                </a:lnTo>
                <a:lnTo>
                  <a:pt x="267" y="80"/>
                </a:lnTo>
                <a:lnTo>
                  <a:pt x="267" y="80"/>
                </a:lnTo>
                <a:lnTo>
                  <a:pt x="267" y="80"/>
                </a:lnTo>
                <a:lnTo>
                  <a:pt x="269" y="80"/>
                </a:lnTo>
                <a:close/>
                <a:moveTo>
                  <a:pt x="215" y="80"/>
                </a:moveTo>
                <a:lnTo>
                  <a:pt x="213" y="80"/>
                </a:lnTo>
                <a:lnTo>
                  <a:pt x="212" y="82"/>
                </a:lnTo>
                <a:lnTo>
                  <a:pt x="213" y="80"/>
                </a:lnTo>
                <a:lnTo>
                  <a:pt x="215" y="80"/>
                </a:lnTo>
                <a:close/>
                <a:moveTo>
                  <a:pt x="259" y="76"/>
                </a:moveTo>
                <a:lnTo>
                  <a:pt x="261" y="76"/>
                </a:lnTo>
                <a:lnTo>
                  <a:pt x="263" y="75"/>
                </a:lnTo>
                <a:lnTo>
                  <a:pt x="263" y="75"/>
                </a:lnTo>
                <a:lnTo>
                  <a:pt x="261" y="75"/>
                </a:lnTo>
                <a:lnTo>
                  <a:pt x="261" y="75"/>
                </a:lnTo>
                <a:lnTo>
                  <a:pt x="259" y="76"/>
                </a:lnTo>
                <a:close/>
                <a:moveTo>
                  <a:pt x="238" y="71"/>
                </a:moveTo>
                <a:lnTo>
                  <a:pt x="240" y="71"/>
                </a:lnTo>
                <a:lnTo>
                  <a:pt x="242" y="71"/>
                </a:lnTo>
                <a:lnTo>
                  <a:pt x="240" y="69"/>
                </a:lnTo>
                <a:lnTo>
                  <a:pt x="238" y="71"/>
                </a:lnTo>
                <a:lnTo>
                  <a:pt x="238" y="71"/>
                </a:lnTo>
                <a:close/>
                <a:moveTo>
                  <a:pt x="387" y="290"/>
                </a:moveTo>
                <a:lnTo>
                  <a:pt x="391" y="290"/>
                </a:lnTo>
                <a:lnTo>
                  <a:pt x="394" y="290"/>
                </a:lnTo>
                <a:lnTo>
                  <a:pt x="391" y="290"/>
                </a:lnTo>
                <a:lnTo>
                  <a:pt x="387" y="290"/>
                </a:lnTo>
                <a:close/>
                <a:moveTo>
                  <a:pt x="17" y="181"/>
                </a:moveTo>
                <a:lnTo>
                  <a:pt x="17" y="179"/>
                </a:lnTo>
                <a:lnTo>
                  <a:pt x="17" y="179"/>
                </a:lnTo>
                <a:lnTo>
                  <a:pt x="17" y="179"/>
                </a:lnTo>
                <a:lnTo>
                  <a:pt x="17" y="181"/>
                </a:lnTo>
                <a:lnTo>
                  <a:pt x="17" y="181"/>
                </a:lnTo>
                <a:lnTo>
                  <a:pt x="17" y="181"/>
                </a:lnTo>
                <a:close/>
                <a:moveTo>
                  <a:pt x="132" y="16"/>
                </a:moveTo>
                <a:lnTo>
                  <a:pt x="130" y="16"/>
                </a:lnTo>
                <a:lnTo>
                  <a:pt x="128" y="16"/>
                </a:lnTo>
                <a:lnTo>
                  <a:pt x="126" y="16"/>
                </a:lnTo>
                <a:lnTo>
                  <a:pt x="128" y="16"/>
                </a:lnTo>
                <a:lnTo>
                  <a:pt x="132" y="16"/>
                </a:lnTo>
                <a:lnTo>
                  <a:pt x="132" y="16"/>
                </a:lnTo>
                <a:lnTo>
                  <a:pt x="132" y="16"/>
                </a:lnTo>
                <a:lnTo>
                  <a:pt x="132" y="16"/>
                </a:lnTo>
                <a:close/>
                <a:moveTo>
                  <a:pt x="448" y="71"/>
                </a:moveTo>
                <a:lnTo>
                  <a:pt x="448" y="73"/>
                </a:lnTo>
                <a:lnTo>
                  <a:pt x="450" y="73"/>
                </a:lnTo>
                <a:lnTo>
                  <a:pt x="448" y="69"/>
                </a:lnTo>
                <a:lnTo>
                  <a:pt x="448" y="65"/>
                </a:lnTo>
                <a:lnTo>
                  <a:pt x="448" y="67"/>
                </a:lnTo>
                <a:lnTo>
                  <a:pt x="448" y="69"/>
                </a:lnTo>
                <a:lnTo>
                  <a:pt x="448" y="71"/>
                </a:lnTo>
                <a:close/>
                <a:moveTo>
                  <a:pt x="387" y="290"/>
                </a:moveTo>
                <a:lnTo>
                  <a:pt x="381" y="290"/>
                </a:lnTo>
                <a:lnTo>
                  <a:pt x="375" y="290"/>
                </a:lnTo>
                <a:lnTo>
                  <a:pt x="387" y="290"/>
                </a:lnTo>
                <a:close/>
                <a:moveTo>
                  <a:pt x="135" y="14"/>
                </a:moveTo>
                <a:lnTo>
                  <a:pt x="137" y="14"/>
                </a:lnTo>
                <a:lnTo>
                  <a:pt x="141" y="14"/>
                </a:lnTo>
                <a:lnTo>
                  <a:pt x="147" y="14"/>
                </a:lnTo>
                <a:lnTo>
                  <a:pt x="141" y="14"/>
                </a:lnTo>
                <a:lnTo>
                  <a:pt x="137" y="14"/>
                </a:lnTo>
                <a:lnTo>
                  <a:pt x="135" y="14"/>
                </a:lnTo>
                <a:close/>
                <a:moveTo>
                  <a:pt x="36" y="210"/>
                </a:moveTo>
                <a:lnTo>
                  <a:pt x="36" y="210"/>
                </a:lnTo>
                <a:lnTo>
                  <a:pt x="36" y="202"/>
                </a:lnTo>
                <a:lnTo>
                  <a:pt x="36" y="196"/>
                </a:lnTo>
                <a:lnTo>
                  <a:pt x="36" y="202"/>
                </a:lnTo>
                <a:lnTo>
                  <a:pt x="36" y="210"/>
                </a:lnTo>
                <a:close/>
                <a:moveTo>
                  <a:pt x="76" y="97"/>
                </a:moveTo>
                <a:lnTo>
                  <a:pt x="76" y="95"/>
                </a:lnTo>
                <a:lnTo>
                  <a:pt x="80" y="95"/>
                </a:lnTo>
                <a:lnTo>
                  <a:pt x="80" y="95"/>
                </a:lnTo>
                <a:lnTo>
                  <a:pt x="80" y="94"/>
                </a:lnTo>
                <a:lnTo>
                  <a:pt x="78" y="92"/>
                </a:lnTo>
                <a:lnTo>
                  <a:pt x="78" y="94"/>
                </a:lnTo>
                <a:lnTo>
                  <a:pt x="76" y="95"/>
                </a:lnTo>
                <a:lnTo>
                  <a:pt x="76" y="95"/>
                </a:lnTo>
                <a:lnTo>
                  <a:pt x="76" y="95"/>
                </a:lnTo>
                <a:lnTo>
                  <a:pt x="74" y="97"/>
                </a:lnTo>
                <a:lnTo>
                  <a:pt x="76" y="97"/>
                </a:lnTo>
                <a:close/>
                <a:moveTo>
                  <a:pt x="436" y="35"/>
                </a:moveTo>
                <a:lnTo>
                  <a:pt x="436" y="35"/>
                </a:lnTo>
                <a:lnTo>
                  <a:pt x="438" y="35"/>
                </a:lnTo>
                <a:lnTo>
                  <a:pt x="440" y="42"/>
                </a:lnTo>
                <a:lnTo>
                  <a:pt x="440" y="44"/>
                </a:lnTo>
                <a:lnTo>
                  <a:pt x="442" y="44"/>
                </a:lnTo>
                <a:lnTo>
                  <a:pt x="440" y="38"/>
                </a:lnTo>
                <a:lnTo>
                  <a:pt x="436" y="33"/>
                </a:lnTo>
                <a:lnTo>
                  <a:pt x="436" y="33"/>
                </a:lnTo>
                <a:lnTo>
                  <a:pt x="436" y="35"/>
                </a:lnTo>
                <a:close/>
                <a:moveTo>
                  <a:pt x="78" y="103"/>
                </a:moveTo>
                <a:lnTo>
                  <a:pt x="82" y="101"/>
                </a:lnTo>
                <a:lnTo>
                  <a:pt x="86" y="99"/>
                </a:lnTo>
                <a:lnTo>
                  <a:pt x="84" y="97"/>
                </a:lnTo>
                <a:lnTo>
                  <a:pt x="84" y="97"/>
                </a:lnTo>
                <a:lnTo>
                  <a:pt x="82" y="99"/>
                </a:lnTo>
                <a:lnTo>
                  <a:pt x="78" y="103"/>
                </a:lnTo>
                <a:close/>
                <a:moveTo>
                  <a:pt x="444" y="52"/>
                </a:moveTo>
                <a:lnTo>
                  <a:pt x="444" y="55"/>
                </a:lnTo>
                <a:lnTo>
                  <a:pt x="444" y="57"/>
                </a:lnTo>
                <a:lnTo>
                  <a:pt x="446" y="59"/>
                </a:lnTo>
                <a:lnTo>
                  <a:pt x="446" y="59"/>
                </a:lnTo>
                <a:lnTo>
                  <a:pt x="446" y="57"/>
                </a:lnTo>
                <a:lnTo>
                  <a:pt x="444" y="50"/>
                </a:lnTo>
                <a:lnTo>
                  <a:pt x="444" y="50"/>
                </a:lnTo>
                <a:lnTo>
                  <a:pt x="442" y="52"/>
                </a:lnTo>
                <a:lnTo>
                  <a:pt x="444" y="52"/>
                </a:lnTo>
                <a:close/>
                <a:moveTo>
                  <a:pt x="429" y="48"/>
                </a:moveTo>
                <a:lnTo>
                  <a:pt x="431" y="46"/>
                </a:lnTo>
                <a:lnTo>
                  <a:pt x="434" y="42"/>
                </a:lnTo>
                <a:lnTo>
                  <a:pt x="434" y="42"/>
                </a:lnTo>
                <a:lnTo>
                  <a:pt x="434" y="40"/>
                </a:lnTo>
                <a:lnTo>
                  <a:pt x="432" y="40"/>
                </a:lnTo>
                <a:lnTo>
                  <a:pt x="431" y="44"/>
                </a:lnTo>
                <a:lnTo>
                  <a:pt x="429" y="46"/>
                </a:lnTo>
                <a:lnTo>
                  <a:pt x="429" y="48"/>
                </a:lnTo>
                <a:close/>
                <a:moveTo>
                  <a:pt x="244" y="164"/>
                </a:moveTo>
                <a:lnTo>
                  <a:pt x="244" y="164"/>
                </a:lnTo>
                <a:lnTo>
                  <a:pt x="248" y="162"/>
                </a:lnTo>
                <a:lnTo>
                  <a:pt x="252" y="160"/>
                </a:lnTo>
                <a:lnTo>
                  <a:pt x="252" y="156"/>
                </a:lnTo>
                <a:lnTo>
                  <a:pt x="248" y="160"/>
                </a:lnTo>
                <a:lnTo>
                  <a:pt x="244" y="164"/>
                </a:lnTo>
                <a:lnTo>
                  <a:pt x="244" y="164"/>
                </a:lnTo>
                <a:close/>
                <a:moveTo>
                  <a:pt x="50" y="17"/>
                </a:moveTo>
                <a:lnTo>
                  <a:pt x="50" y="19"/>
                </a:lnTo>
                <a:lnTo>
                  <a:pt x="52" y="19"/>
                </a:lnTo>
                <a:lnTo>
                  <a:pt x="53" y="17"/>
                </a:lnTo>
                <a:lnTo>
                  <a:pt x="53" y="16"/>
                </a:lnTo>
                <a:lnTo>
                  <a:pt x="52" y="16"/>
                </a:lnTo>
                <a:lnTo>
                  <a:pt x="50" y="16"/>
                </a:lnTo>
                <a:lnTo>
                  <a:pt x="50" y="17"/>
                </a:lnTo>
                <a:lnTo>
                  <a:pt x="50" y="17"/>
                </a:lnTo>
                <a:close/>
                <a:moveTo>
                  <a:pt x="425" y="54"/>
                </a:moveTo>
                <a:lnTo>
                  <a:pt x="425" y="54"/>
                </a:lnTo>
                <a:lnTo>
                  <a:pt x="436" y="48"/>
                </a:lnTo>
                <a:lnTo>
                  <a:pt x="436" y="46"/>
                </a:lnTo>
                <a:lnTo>
                  <a:pt x="434" y="46"/>
                </a:lnTo>
                <a:lnTo>
                  <a:pt x="425" y="54"/>
                </a:lnTo>
                <a:lnTo>
                  <a:pt x="425" y="54"/>
                </a:lnTo>
                <a:close/>
                <a:moveTo>
                  <a:pt x="244" y="175"/>
                </a:moveTo>
                <a:lnTo>
                  <a:pt x="253" y="170"/>
                </a:lnTo>
                <a:lnTo>
                  <a:pt x="253" y="170"/>
                </a:lnTo>
                <a:lnTo>
                  <a:pt x="253" y="168"/>
                </a:lnTo>
                <a:lnTo>
                  <a:pt x="253" y="166"/>
                </a:lnTo>
                <a:lnTo>
                  <a:pt x="244" y="175"/>
                </a:lnTo>
                <a:close/>
                <a:moveTo>
                  <a:pt x="236" y="160"/>
                </a:moveTo>
                <a:lnTo>
                  <a:pt x="242" y="156"/>
                </a:lnTo>
                <a:lnTo>
                  <a:pt x="250" y="153"/>
                </a:lnTo>
                <a:lnTo>
                  <a:pt x="250" y="151"/>
                </a:lnTo>
                <a:lnTo>
                  <a:pt x="250" y="151"/>
                </a:lnTo>
                <a:lnTo>
                  <a:pt x="248" y="151"/>
                </a:lnTo>
                <a:lnTo>
                  <a:pt x="236" y="160"/>
                </a:lnTo>
                <a:lnTo>
                  <a:pt x="236" y="160"/>
                </a:lnTo>
                <a:lnTo>
                  <a:pt x="236" y="160"/>
                </a:lnTo>
                <a:close/>
                <a:moveTo>
                  <a:pt x="42" y="82"/>
                </a:moveTo>
                <a:lnTo>
                  <a:pt x="48" y="76"/>
                </a:lnTo>
                <a:lnTo>
                  <a:pt x="53" y="71"/>
                </a:lnTo>
                <a:lnTo>
                  <a:pt x="50" y="73"/>
                </a:lnTo>
                <a:lnTo>
                  <a:pt x="48" y="75"/>
                </a:lnTo>
                <a:lnTo>
                  <a:pt x="44" y="76"/>
                </a:lnTo>
                <a:lnTo>
                  <a:pt x="42" y="78"/>
                </a:lnTo>
                <a:lnTo>
                  <a:pt x="42" y="82"/>
                </a:lnTo>
                <a:close/>
                <a:moveTo>
                  <a:pt x="55" y="90"/>
                </a:moveTo>
                <a:lnTo>
                  <a:pt x="55" y="90"/>
                </a:lnTo>
                <a:lnTo>
                  <a:pt x="57" y="88"/>
                </a:lnTo>
                <a:lnTo>
                  <a:pt x="63" y="86"/>
                </a:lnTo>
                <a:lnTo>
                  <a:pt x="69" y="82"/>
                </a:lnTo>
                <a:lnTo>
                  <a:pt x="65" y="78"/>
                </a:lnTo>
                <a:lnTo>
                  <a:pt x="61" y="84"/>
                </a:lnTo>
                <a:lnTo>
                  <a:pt x="57" y="88"/>
                </a:lnTo>
                <a:lnTo>
                  <a:pt x="55" y="90"/>
                </a:lnTo>
                <a:lnTo>
                  <a:pt x="55" y="90"/>
                </a:lnTo>
                <a:close/>
                <a:moveTo>
                  <a:pt x="206" y="99"/>
                </a:moveTo>
                <a:lnTo>
                  <a:pt x="242" y="76"/>
                </a:lnTo>
                <a:lnTo>
                  <a:pt x="242" y="76"/>
                </a:lnTo>
                <a:lnTo>
                  <a:pt x="244" y="75"/>
                </a:lnTo>
                <a:lnTo>
                  <a:pt x="246" y="75"/>
                </a:lnTo>
                <a:lnTo>
                  <a:pt x="246" y="73"/>
                </a:lnTo>
                <a:lnTo>
                  <a:pt x="246" y="73"/>
                </a:lnTo>
                <a:lnTo>
                  <a:pt x="248" y="73"/>
                </a:lnTo>
                <a:lnTo>
                  <a:pt x="248" y="73"/>
                </a:lnTo>
                <a:lnTo>
                  <a:pt x="248" y="71"/>
                </a:lnTo>
                <a:lnTo>
                  <a:pt x="248" y="73"/>
                </a:lnTo>
                <a:lnTo>
                  <a:pt x="248" y="73"/>
                </a:lnTo>
                <a:lnTo>
                  <a:pt x="246" y="73"/>
                </a:lnTo>
                <a:lnTo>
                  <a:pt x="246" y="73"/>
                </a:lnTo>
                <a:lnTo>
                  <a:pt x="244" y="75"/>
                </a:lnTo>
                <a:lnTo>
                  <a:pt x="242" y="75"/>
                </a:lnTo>
                <a:lnTo>
                  <a:pt x="242" y="76"/>
                </a:lnTo>
                <a:lnTo>
                  <a:pt x="208" y="97"/>
                </a:lnTo>
                <a:lnTo>
                  <a:pt x="206" y="99"/>
                </a:lnTo>
                <a:close/>
                <a:moveTo>
                  <a:pt x="271" y="101"/>
                </a:moveTo>
                <a:lnTo>
                  <a:pt x="272" y="99"/>
                </a:lnTo>
                <a:lnTo>
                  <a:pt x="276" y="99"/>
                </a:lnTo>
                <a:lnTo>
                  <a:pt x="276" y="101"/>
                </a:lnTo>
                <a:lnTo>
                  <a:pt x="276" y="101"/>
                </a:lnTo>
                <a:lnTo>
                  <a:pt x="276" y="95"/>
                </a:lnTo>
                <a:lnTo>
                  <a:pt x="276" y="90"/>
                </a:lnTo>
                <a:lnTo>
                  <a:pt x="272" y="92"/>
                </a:lnTo>
                <a:lnTo>
                  <a:pt x="269" y="94"/>
                </a:lnTo>
                <a:lnTo>
                  <a:pt x="271" y="94"/>
                </a:lnTo>
                <a:lnTo>
                  <a:pt x="274" y="94"/>
                </a:lnTo>
                <a:lnTo>
                  <a:pt x="274" y="94"/>
                </a:lnTo>
                <a:lnTo>
                  <a:pt x="274" y="95"/>
                </a:lnTo>
                <a:lnTo>
                  <a:pt x="272" y="97"/>
                </a:lnTo>
                <a:lnTo>
                  <a:pt x="271" y="99"/>
                </a:lnTo>
                <a:lnTo>
                  <a:pt x="271" y="99"/>
                </a:lnTo>
                <a:lnTo>
                  <a:pt x="269" y="101"/>
                </a:lnTo>
                <a:lnTo>
                  <a:pt x="269" y="101"/>
                </a:lnTo>
                <a:lnTo>
                  <a:pt x="271" y="101"/>
                </a:lnTo>
                <a:close/>
                <a:moveTo>
                  <a:pt x="48" y="71"/>
                </a:moveTo>
                <a:lnTo>
                  <a:pt x="50" y="71"/>
                </a:lnTo>
                <a:lnTo>
                  <a:pt x="52" y="69"/>
                </a:lnTo>
                <a:lnTo>
                  <a:pt x="50" y="67"/>
                </a:lnTo>
                <a:lnTo>
                  <a:pt x="46" y="65"/>
                </a:lnTo>
                <a:lnTo>
                  <a:pt x="46" y="63"/>
                </a:lnTo>
                <a:lnTo>
                  <a:pt x="44" y="63"/>
                </a:lnTo>
                <a:lnTo>
                  <a:pt x="44" y="63"/>
                </a:lnTo>
                <a:lnTo>
                  <a:pt x="44" y="67"/>
                </a:lnTo>
                <a:lnTo>
                  <a:pt x="42" y="73"/>
                </a:lnTo>
                <a:lnTo>
                  <a:pt x="44" y="71"/>
                </a:lnTo>
                <a:lnTo>
                  <a:pt x="46" y="71"/>
                </a:lnTo>
                <a:lnTo>
                  <a:pt x="46" y="69"/>
                </a:lnTo>
                <a:lnTo>
                  <a:pt x="48" y="69"/>
                </a:lnTo>
                <a:lnTo>
                  <a:pt x="48" y="71"/>
                </a:lnTo>
                <a:lnTo>
                  <a:pt x="48" y="71"/>
                </a:lnTo>
                <a:lnTo>
                  <a:pt x="48" y="71"/>
                </a:lnTo>
                <a:lnTo>
                  <a:pt x="48" y="71"/>
                </a:lnTo>
                <a:close/>
                <a:moveTo>
                  <a:pt x="219" y="160"/>
                </a:moveTo>
                <a:lnTo>
                  <a:pt x="223" y="158"/>
                </a:lnTo>
                <a:lnTo>
                  <a:pt x="225" y="154"/>
                </a:lnTo>
                <a:lnTo>
                  <a:pt x="234" y="147"/>
                </a:lnTo>
                <a:lnTo>
                  <a:pt x="244" y="139"/>
                </a:lnTo>
                <a:lnTo>
                  <a:pt x="219" y="156"/>
                </a:lnTo>
                <a:lnTo>
                  <a:pt x="219" y="158"/>
                </a:lnTo>
                <a:lnTo>
                  <a:pt x="219" y="158"/>
                </a:lnTo>
                <a:lnTo>
                  <a:pt x="219" y="160"/>
                </a:lnTo>
                <a:close/>
                <a:moveTo>
                  <a:pt x="431" y="82"/>
                </a:moveTo>
                <a:lnTo>
                  <a:pt x="436" y="80"/>
                </a:lnTo>
                <a:lnTo>
                  <a:pt x="444" y="80"/>
                </a:lnTo>
                <a:lnTo>
                  <a:pt x="444" y="80"/>
                </a:lnTo>
                <a:lnTo>
                  <a:pt x="444" y="80"/>
                </a:lnTo>
                <a:lnTo>
                  <a:pt x="444" y="78"/>
                </a:lnTo>
                <a:lnTo>
                  <a:pt x="444" y="75"/>
                </a:lnTo>
                <a:lnTo>
                  <a:pt x="442" y="69"/>
                </a:lnTo>
                <a:lnTo>
                  <a:pt x="442" y="73"/>
                </a:lnTo>
                <a:lnTo>
                  <a:pt x="440" y="75"/>
                </a:lnTo>
                <a:lnTo>
                  <a:pt x="438" y="78"/>
                </a:lnTo>
                <a:lnTo>
                  <a:pt x="431" y="82"/>
                </a:lnTo>
                <a:close/>
                <a:moveTo>
                  <a:pt x="59" y="80"/>
                </a:moveTo>
                <a:lnTo>
                  <a:pt x="53" y="84"/>
                </a:lnTo>
                <a:lnTo>
                  <a:pt x="48" y="90"/>
                </a:lnTo>
                <a:lnTo>
                  <a:pt x="42" y="94"/>
                </a:lnTo>
                <a:lnTo>
                  <a:pt x="42" y="94"/>
                </a:lnTo>
                <a:lnTo>
                  <a:pt x="42" y="95"/>
                </a:lnTo>
                <a:lnTo>
                  <a:pt x="42" y="97"/>
                </a:lnTo>
                <a:lnTo>
                  <a:pt x="52" y="90"/>
                </a:lnTo>
                <a:lnTo>
                  <a:pt x="59" y="82"/>
                </a:lnTo>
                <a:lnTo>
                  <a:pt x="59" y="80"/>
                </a:lnTo>
                <a:lnTo>
                  <a:pt x="59" y="80"/>
                </a:lnTo>
                <a:lnTo>
                  <a:pt x="59" y="80"/>
                </a:lnTo>
                <a:close/>
                <a:moveTo>
                  <a:pt x="434" y="21"/>
                </a:moveTo>
                <a:lnTo>
                  <a:pt x="436" y="23"/>
                </a:lnTo>
                <a:lnTo>
                  <a:pt x="436" y="23"/>
                </a:lnTo>
                <a:lnTo>
                  <a:pt x="440" y="29"/>
                </a:lnTo>
                <a:lnTo>
                  <a:pt x="444" y="35"/>
                </a:lnTo>
                <a:lnTo>
                  <a:pt x="446" y="40"/>
                </a:lnTo>
                <a:lnTo>
                  <a:pt x="444" y="23"/>
                </a:lnTo>
                <a:lnTo>
                  <a:pt x="440" y="23"/>
                </a:lnTo>
                <a:lnTo>
                  <a:pt x="434" y="21"/>
                </a:lnTo>
                <a:close/>
                <a:moveTo>
                  <a:pt x="73" y="118"/>
                </a:moveTo>
                <a:lnTo>
                  <a:pt x="82" y="113"/>
                </a:lnTo>
                <a:lnTo>
                  <a:pt x="92" y="107"/>
                </a:lnTo>
                <a:lnTo>
                  <a:pt x="93" y="107"/>
                </a:lnTo>
                <a:lnTo>
                  <a:pt x="93" y="107"/>
                </a:lnTo>
                <a:lnTo>
                  <a:pt x="90" y="103"/>
                </a:lnTo>
                <a:lnTo>
                  <a:pt x="84" y="109"/>
                </a:lnTo>
                <a:lnTo>
                  <a:pt x="78" y="115"/>
                </a:lnTo>
                <a:lnTo>
                  <a:pt x="73" y="118"/>
                </a:lnTo>
                <a:close/>
                <a:moveTo>
                  <a:pt x="31" y="158"/>
                </a:moveTo>
                <a:lnTo>
                  <a:pt x="31" y="158"/>
                </a:lnTo>
                <a:lnTo>
                  <a:pt x="31" y="160"/>
                </a:lnTo>
                <a:lnTo>
                  <a:pt x="29" y="118"/>
                </a:lnTo>
                <a:lnTo>
                  <a:pt x="29" y="139"/>
                </a:lnTo>
                <a:lnTo>
                  <a:pt x="31" y="158"/>
                </a:lnTo>
                <a:close/>
                <a:moveTo>
                  <a:pt x="52" y="105"/>
                </a:moveTo>
                <a:lnTo>
                  <a:pt x="52" y="105"/>
                </a:lnTo>
                <a:lnTo>
                  <a:pt x="52" y="105"/>
                </a:lnTo>
                <a:lnTo>
                  <a:pt x="53" y="103"/>
                </a:lnTo>
                <a:lnTo>
                  <a:pt x="53" y="103"/>
                </a:lnTo>
                <a:lnTo>
                  <a:pt x="53" y="103"/>
                </a:lnTo>
                <a:lnTo>
                  <a:pt x="63" y="95"/>
                </a:lnTo>
                <a:lnTo>
                  <a:pt x="74" y="90"/>
                </a:lnTo>
                <a:lnTo>
                  <a:pt x="71" y="84"/>
                </a:lnTo>
                <a:lnTo>
                  <a:pt x="63" y="94"/>
                </a:lnTo>
                <a:lnTo>
                  <a:pt x="53" y="103"/>
                </a:lnTo>
                <a:lnTo>
                  <a:pt x="53" y="103"/>
                </a:lnTo>
                <a:lnTo>
                  <a:pt x="52" y="103"/>
                </a:lnTo>
                <a:lnTo>
                  <a:pt x="52" y="105"/>
                </a:lnTo>
                <a:lnTo>
                  <a:pt x="52" y="105"/>
                </a:lnTo>
                <a:lnTo>
                  <a:pt x="52" y="105"/>
                </a:lnTo>
                <a:close/>
                <a:moveTo>
                  <a:pt x="42" y="90"/>
                </a:moveTo>
                <a:lnTo>
                  <a:pt x="52" y="82"/>
                </a:lnTo>
                <a:lnTo>
                  <a:pt x="59" y="75"/>
                </a:lnTo>
                <a:lnTo>
                  <a:pt x="59" y="75"/>
                </a:lnTo>
                <a:lnTo>
                  <a:pt x="57" y="75"/>
                </a:lnTo>
                <a:lnTo>
                  <a:pt x="42" y="86"/>
                </a:lnTo>
                <a:lnTo>
                  <a:pt x="42" y="86"/>
                </a:lnTo>
                <a:lnTo>
                  <a:pt x="42" y="88"/>
                </a:lnTo>
                <a:lnTo>
                  <a:pt x="42" y="90"/>
                </a:lnTo>
                <a:close/>
                <a:moveTo>
                  <a:pt x="238" y="181"/>
                </a:moveTo>
                <a:lnTo>
                  <a:pt x="240" y="181"/>
                </a:lnTo>
                <a:lnTo>
                  <a:pt x="240" y="181"/>
                </a:lnTo>
                <a:lnTo>
                  <a:pt x="248" y="181"/>
                </a:lnTo>
                <a:lnTo>
                  <a:pt x="253" y="181"/>
                </a:lnTo>
                <a:lnTo>
                  <a:pt x="253" y="181"/>
                </a:lnTo>
                <a:lnTo>
                  <a:pt x="253" y="181"/>
                </a:lnTo>
                <a:lnTo>
                  <a:pt x="255" y="177"/>
                </a:lnTo>
                <a:lnTo>
                  <a:pt x="253" y="172"/>
                </a:lnTo>
                <a:lnTo>
                  <a:pt x="240" y="181"/>
                </a:lnTo>
                <a:lnTo>
                  <a:pt x="238" y="181"/>
                </a:lnTo>
                <a:lnTo>
                  <a:pt x="238" y="181"/>
                </a:lnTo>
                <a:lnTo>
                  <a:pt x="238" y="181"/>
                </a:lnTo>
                <a:close/>
                <a:moveTo>
                  <a:pt x="242" y="73"/>
                </a:moveTo>
                <a:lnTo>
                  <a:pt x="223" y="82"/>
                </a:lnTo>
                <a:lnTo>
                  <a:pt x="204" y="94"/>
                </a:lnTo>
                <a:lnTo>
                  <a:pt x="202" y="95"/>
                </a:lnTo>
                <a:lnTo>
                  <a:pt x="202" y="97"/>
                </a:lnTo>
                <a:lnTo>
                  <a:pt x="221" y="84"/>
                </a:lnTo>
                <a:lnTo>
                  <a:pt x="242" y="73"/>
                </a:lnTo>
                <a:close/>
                <a:moveTo>
                  <a:pt x="408" y="78"/>
                </a:moveTo>
                <a:lnTo>
                  <a:pt x="410" y="78"/>
                </a:lnTo>
                <a:lnTo>
                  <a:pt x="410" y="78"/>
                </a:lnTo>
                <a:lnTo>
                  <a:pt x="425" y="71"/>
                </a:lnTo>
                <a:lnTo>
                  <a:pt x="440" y="61"/>
                </a:lnTo>
                <a:lnTo>
                  <a:pt x="440" y="61"/>
                </a:lnTo>
                <a:lnTo>
                  <a:pt x="440" y="61"/>
                </a:lnTo>
                <a:lnTo>
                  <a:pt x="440" y="57"/>
                </a:lnTo>
                <a:lnTo>
                  <a:pt x="438" y="54"/>
                </a:lnTo>
                <a:lnTo>
                  <a:pt x="425" y="67"/>
                </a:lnTo>
                <a:lnTo>
                  <a:pt x="410" y="78"/>
                </a:lnTo>
                <a:lnTo>
                  <a:pt x="410" y="78"/>
                </a:lnTo>
                <a:lnTo>
                  <a:pt x="408" y="78"/>
                </a:lnTo>
                <a:close/>
                <a:moveTo>
                  <a:pt x="44" y="109"/>
                </a:moveTo>
                <a:lnTo>
                  <a:pt x="52" y="101"/>
                </a:lnTo>
                <a:lnTo>
                  <a:pt x="59" y="95"/>
                </a:lnTo>
                <a:lnTo>
                  <a:pt x="65" y="88"/>
                </a:lnTo>
                <a:lnTo>
                  <a:pt x="65" y="88"/>
                </a:lnTo>
                <a:lnTo>
                  <a:pt x="67" y="86"/>
                </a:lnTo>
                <a:lnTo>
                  <a:pt x="67" y="86"/>
                </a:lnTo>
                <a:lnTo>
                  <a:pt x="67" y="86"/>
                </a:lnTo>
                <a:lnTo>
                  <a:pt x="53" y="94"/>
                </a:lnTo>
                <a:lnTo>
                  <a:pt x="42" y="101"/>
                </a:lnTo>
                <a:lnTo>
                  <a:pt x="42" y="105"/>
                </a:lnTo>
                <a:lnTo>
                  <a:pt x="44" y="109"/>
                </a:lnTo>
                <a:close/>
                <a:moveTo>
                  <a:pt x="46" y="55"/>
                </a:moveTo>
                <a:lnTo>
                  <a:pt x="52" y="61"/>
                </a:lnTo>
                <a:lnTo>
                  <a:pt x="59" y="67"/>
                </a:lnTo>
                <a:lnTo>
                  <a:pt x="59" y="67"/>
                </a:lnTo>
                <a:lnTo>
                  <a:pt x="61" y="69"/>
                </a:lnTo>
                <a:lnTo>
                  <a:pt x="63" y="69"/>
                </a:lnTo>
                <a:lnTo>
                  <a:pt x="63" y="69"/>
                </a:lnTo>
                <a:lnTo>
                  <a:pt x="59" y="63"/>
                </a:lnTo>
                <a:lnTo>
                  <a:pt x="53" y="55"/>
                </a:lnTo>
                <a:lnTo>
                  <a:pt x="50" y="48"/>
                </a:lnTo>
                <a:lnTo>
                  <a:pt x="48" y="52"/>
                </a:lnTo>
                <a:lnTo>
                  <a:pt x="46" y="55"/>
                </a:lnTo>
                <a:close/>
                <a:moveTo>
                  <a:pt x="406" y="187"/>
                </a:moveTo>
                <a:lnTo>
                  <a:pt x="406" y="187"/>
                </a:lnTo>
                <a:lnTo>
                  <a:pt x="408" y="187"/>
                </a:lnTo>
                <a:lnTo>
                  <a:pt x="408" y="185"/>
                </a:lnTo>
                <a:lnTo>
                  <a:pt x="410" y="185"/>
                </a:lnTo>
                <a:lnTo>
                  <a:pt x="410" y="185"/>
                </a:lnTo>
                <a:lnTo>
                  <a:pt x="429" y="175"/>
                </a:lnTo>
                <a:lnTo>
                  <a:pt x="450" y="166"/>
                </a:lnTo>
                <a:lnTo>
                  <a:pt x="450" y="166"/>
                </a:lnTo>
                <a:lnTo>
                  <a:pt x="451" y="166"/>
                </a:lnTo>
                <a:lnTo>
                  <a:pt x="451" y="164"/>
                </a:lnTo>
                <a:lnTo>
                  <a:pt x="451" y="160"/>
                </a:lnTo>
                <a:lnTo>
                  <a:pt x="410" y="185"/>
                </a:lnTo>
                <a:lnTo>
                  <a:pt x="410" y="185"/>
                </a:lnTo>
                <a:lnTo>
                  <a:pt x="410" y="185"/>
                </a:lnTo>
                <a:lnTo>
                  <a:pt x="408" y="185"/>
                </a:lnTo>
                <a:lnTo>
                  <a:pt x="408" y="187"/>
                </a:lnTo>
                <a:lnTo>
                  <a:pt x="406" y="187"/>
                </a:lnTo>
                <a:lnTo>
                  <a:pt x="406" y="187"/>
                </a:lnTo>
                <a:close/>
                <a:moveTo>
                  <a:pt x="248" y="130"/>
                </a:moveTo>
                <a:lnTo>
                  <a:pt x="225" y="143"/>
                </a:lnTo>
                <a:lnTo>
                  <a:pt x="221" y="145"/>
                </a:lnTo>
                <a:lnTo>
                  <a:pt x="221" y="149"/>
                </a:lnTo>
                <a:lnTo>
                  <a:pt x="219" y="151"/>
                </a:lnTo>
                <a:lnTo>
                  <a:pt x="221" y="153"/>
                </a:lnTo>
                <a:lnTo>
                  <a:pt x="221" y="153"/>
                </a:lnTo>
                <a:lnTo>
                  <a:pt x="232" y="143"/>
                </a:lnTo>
                <a:lnTo>
                  <a:pt x="244" y="135"/>
                </a:lnTo>
                <a:lnTo>
                  <a:pt x="248" y="132"/>
                </a:lnTo>
                <a:lnTo>
                  <a:pt x="250" y="130"/>
                </a:lnTo>
                <a:lnTo>
                  <a:pt x="250" y="130"/>
                </a:lnTo>
                <a:lnTo>
                  <a:pt x="248" y="130"/>
                </a:lnTo>
                <a:close/>
                <a:moveTo>
                  <a:pt x="421" y="248"/>
                </a:moveTo>
                <a:lnTo>
                  <a:pt x="432" y="244"/>
                </a:lnTo>
                <a:lnTo>
                  <a:pt x="442" y="240"/>
                </a:lnTo>
                <a:lnTo>
                  <a:pt x="446" y="229"/>
                </a:lnTo>
                <a:lnTo>
                  <a:pt x="432" y="238"/>
                </a:lnTo>
                <a:lnTo>
                  <a:pt x="419" y="248"/>
                </a:lnTo>
                <a:lnTo>
                  <a:pt x="419" y="248"/>
                </a:lnTo>
                <a:lnTo>
                  <a:pt x="421" y="248"/>
                </a:lnTo>
                <a:close/>
                <a:moveTo>
                  <a:pt x="215" y="181"/>
                </a:moveTo>
                <a:lnTo>
                  <a:pt x="252" y="156"/>
                </a:lnTo>
                <a:lnTo>
                  <a:pt x="252" y="154"/>
                </a:lnTo>
                <a:lnTo>
                  <a:pt x="252" y="154"/>
                </a:lnTo>
                <a:lnTo>
                  <a:pt x="250" y="154"/>
                </a:lnTo>
                <a:lnTo>
                  <a:pt x="217" y="175"/>
                </a:lnTo>
                <a:lnTo>
                  <a:pt x="215" y="177"/>
                </a:lnTo>
                <a:lnTo>
                  <a:pt x="213" y="179"/>
                </a:lnTo>
                <a:lnTo>
                  <a:pt x="213" y="181"/>
                </a:lnTo>
                <a:lnTo>
                  <a:pt x="213" y="181"/>
                </a:lnTo>
                <a:lnTo>
                  <a:pt x="213" y="181"/>
                </a:lnTo>
                <a:lnTo>
                  <a:pt x="215" y="181"/>
                </a:lnTo>
                <a:close/>
                <a:moveTo>
                  <a:pt x="345" y="280"/>
                </a:moveTo>
                <a:lnTo>
                  <a:pt x="368" y="280"/>
                </a:lnTo>
                <a:lnTo>
                  <a:pt x="391" y="278"/>
                </a:lnTo>
                <a:lnTo>
                  <a:pt x="417" y="276"/>
                </a:lnTo>
                <a:lnTo>
                  <a:pt x="419" y="274"/>
                </a:lnTo>
                <a:lnTo>
                  <a:pt x="421" y="274"/>
                </a:lnTo>
                <a:lnTo>
                  <a:pt x="345" y="280"/>
                </a:lnTo>
                <a:close/>
                <a:moveTo>
                  <a:pt x="223" y="141"/>
                </a:moveTo>
                <a:lnTo>
                  <a:pt x="244" y="130"/>
                </a:lnTo>
                <a:lnTo>
                  <a:pt x="265" y="116"/>
                </a:lnTo>
                <a:lnTo>
                  <a:pt x="265" y="115"/>
                </a:lnTo>
                <a:lnTo>
                  <a:pt x="265" y="115"/>
                </a:lnTo>
                <a:lnTo>
                  <a:pt x="265" y="115"/>
                </a:lnTo>
                <a:lnTo>
                  <a:pt x="244" y="126"/>
                </a:lnTo>
                <a:lnTo>
                  <a:pt x="223" y="137"/>
                </a:lnTo>
                <a:lnTo>
                  <a:pt x="223" y="137"/>
                </a:lnTo>
                <a:lnTo>
                  <a:pt x="223" y="139"/>
                </a:lnTo>
                <a:lnTo>
                  <a:pt x="223" y="141"/>
                </a:lnTo>
                <a:close/>
                <a:moveTo>
                  <a:pt x="215" y="172"/>
                </a:moveTo>
                <a:lnTo>
                  <a:pt x="248" y="147"/>
                </a:lnTo>
                <a:lnTo>
                  <a:pt x="248" y="147"/>
                </a:lnTo>
                <a:lnTo>
                  <a:pt x="248" y="145"/>
                </a:lnTo>
                <a:lnTo>
                  <a:pt x="232" y="154"/>
                </a:lnTo>
                <a:lnTo>
                  <a:pt x="217" y="164"/>
                </a:lnTo>
                <a:lnTo>
                  <a:pt x="215" y="172"/>
                </a:lnTo>
                <a:close/>
                <a:moveTo>
                  <a:pt x="221" y="181"/>
                </a:moveTo>
                <a:lnTo>
                  <a:pt x="225" y="181"/>
                </a:lnTo>
                <a:lnTo>
                  <a:pt x="229" y="181"/>
                </a:lnTo>
                <a:lnTo>
                  <a:pt x="232" y="181"/>
                </a:lnTo>
                <a:lnTo>
                  <a:pt x="240" y="175"/>
                </a:lnTo>
                <a:lnTo>
                  <a:pt x="248" y="170"/>
                </a:lnTo>
                <a:lnTo>
                  <a:pt x="253" y="162"/>
                </a:lnTo>
                <a:lnTo>
                  <a:pt x="248" y="164"/>
                </a:lnTo>
                <a:lnTo>
                  <a:pt x="242" y="166"/>
                </a:lnTo>
                <a:lnTo>
                  <a:pt x="238" y="170"/>
                </a:lnTo>
                <a:lnTo>
                  <a:pt x="229" y="175"/>
                </a:lnTo>
                <a:lnTo>
                  <a:pt x="217" y="181"/>
                </a:lnTo>
                <a:lnTo>
                  <a:pt x="219" y="181"/>
                </a:lnTo>
                <a:lnTo>
                  <a:pt x="221" y="181"/>
                </a:lnTo>
                <a:close/>
                <a:moveTo>
                  <a:pt x="78" y="97"/>
                </a:moveTo>
                <a:lnTo>
                  <a:pt x="71" y="103"/>
                </a:lnTo>
                <a:lnTo>
                  <a:pt x="44" y="126"/>
                </a:lnTo>
                <a:lnTo>
                  <a:pt x="44" y="128"/>
                </a:lnTo>
                <a:lnTo>
                  <a:pt x="42" y="132"/>
                </a:lnTo>
                <a:lnTo>
                  <a:pt x="78" y="101"/>
                </a:lnTo>
                <a:lnTo>
                  <a:pt x="78" y="99"/>
                </a:lnTo>
                <a:lnTo>
                  <a:pt x="80" y="97"/>
                </a:lnTo>
                <a:lnTo>
                  <a:pt x="78" y="97"/>
                </a:lnTo>
                <a:close/>
                <a:moveTo>
                  <a:pt x="204" y="120"/>
                </a:moveTo>
                <a:lnTo>
                  <a:pt x="204" y="122"/>
                </a:lnTo>
                <a:lnTo>
                  <a:pt x="204" y="122"/>
                </a:lnTo>
                <a:lnTo>
                  <a:pt x="206" y="122"/>
                </a:lnTo>
                <a:lnTo>
                  <a:pt x="240" y="99"/>
                </a:lnTo>
                <a:lnTo>
                  <a:pt x="248" y="95"/>
                </a:lnTo>
                <a:lnTo>
                  <a:pt x="255" y="92"/>
                </a:lnTo>
                <a:lnTo>
                  <a:pt x="263" y="86"/>
                </a:lnTo>
                <a:lnTo>
                  <a:pt x="271" y="82"/>
                </a:lnTo>
                <a:lnTo>
                  <a:pt x="267" y="82"/>
                </a:lnTo>
                <a:lnTo>
                  <a:pt x="265" y="84"/>
                </a:lnTo>
                <a:lnTo>
                  <a:pt x="240" y="97"/>
                </a:lnTo>
                <a:lnTo>
                  <a:pt x="217" y="111"/>
                </a:lnTo>
                <a:lnTo>
                  <a:pt x="212" y="115"/>
                </a:lnTo>
                <a:lnTo>
                  <a:pt x="208" y="116"/>
                </a:lnTo>
                <a:lnTo>
                  <a:pt x="204" y="120"/>
                </a:lnTo>
                <a:close/>
                <a:moveTo>
                  <a:pt x="252" y="134"/>
                </a:moveTo>
                <a:lnTo>
                  <a:pt x="255" y="132"/>
                </a:lnTo>
                <a:lnTo>
                  <a:pt x="261" y="130"/>
                </a:lnTo>
                <a:lnTo>
                  <a:pt x="265" y="126"/>
                </a:lnTo>
                <a:lnTo>
                  <a:pt x="269" y="120"/>
                </a:lnTo>
                <a:lnTo>
                  <a:pt x="272" y="116"/>
                </a:lnTo>
                <a:lnTo>
                  <a:pt x="276" y="109"/>
                </a:lnTo>
                <a:lnTo>
                  <a:pt x="278" y="101"/>
                </a:lnTo>
                <a:lnTo>
                  <a:pt x="274" y="107"/>
                </a:lnTo>
                <a:lnTo>
                  <a:pt x="269" y="109"/>
                </a:lnTo>
                <a:lnTo>
                  <a:pt x="265" y="113"/>
                </a:lnTo>
                <a:lnTo>
                  <a:pt x="265" y="113"/>
                </a:lnTo>
                <a:lnTo>
                  <a:pt x="267" y="113"/>
                </a:lnTo>
                <a:lnTo>
                  <a:pt x="267" y="113"/>
                </a:lnTo>
                <a:lnTo>
                  <a:pt x="269" y="115"/>
                </a:lnTo>
                <a:lnTo>
                  <a:pt x="269" y="115"/>
                </a:lnTo>
                <a:lnTo>
                  <a:pt x="263" y="120"/>
                </a:lnTo>
                <a:lnTo>
                  <a:pt x="257" y="122"/>
                </a:lnTo>
                <a:lnTo>
                  <a:pt x="252" y="126"/>
                </a:lnTo>
                <a:lnTo>
                  <a:pt x="253" y="128"/>
                </a:lnTo>
                <a:lnTo>
                  <a:pt x="253" y="128"/>
                </a:lnTo>
                <a:lnTo>
                  <a:pt x="253" y="128"/>
                </a:lnTo>
                <a:lnTo>
                  <a:pt x="253" y="130"/>
                </a:lnTo>
                <a:lnTo>
                  <a:pt x="253" y="130"/>
                </a:lnTo>
                <a:lnTo>
                  <a:pt x="252" y="132"/>
                </a:lnTo>
                <a:lnTo>
                  <a:pt x="252" y="132"/>
                </a:lnTo>
                <a:lnTo>
                  <a:pt x="252" y="134"/>
                </a:lnTo>
                <a:close/>
                <a:moveTo>
                  <a:pt x="86" y="101"/>
                </a:moveTo>
                <a:lnTo>
                  <a:pt x="84" y="103"/>
                </a:lnTo>
                <a:lnTo>
                  <a:pt x="82" y="105"/>
                </a:lnTo>
                <a:lnTo>
                  <a:pt x="78" y="105"/>
                </a:lnTo>
                <a:lnTo>
                  <a:pt x="61" y="120"/>
                </a:lnTo>
                <a:lnTo>
                  <a:pt x="44" y="135"/>
                </a:lnTo>
                <a:lnTo>
                  <a:pt x="44" y="135"/>
                </a:lnTo>
                <a:lnTo>
                  <a:pt x="44" y="135"/>
                </a:lnTo>
                <a:lnTo>
                  <a:pt x="44" y="137"/>
                </a:lnTo>
                <a:lnTo>
                  <a:pt x="44" y="139"/>
                </a:lnTo>
                <a:lnTo>
                  <a:pt x="44" y="143"/>
                </a:lnTo>
                <a:lnTo>
                  <a:pt x="46" y="139"/>
                </a:lnTo>
                <a:lnTo>
                  <a:pt x="48" y="137"/>
                </a:lnTo>
                <a:lnTo>
                  <a:pt x="67" y="120"/>
                </a:lnTo>
                <a:lnTo>
                  <a:pt x="84" y="103"/>
                </a:lnTo>
                <a:lnTo>
                  <a:pt x="86" y="103"/>
                </a:lnTo>
                <a:lnTo>
                  <a:pt x="86" y="103"/>
                </a:lnTo>
                <a:lnTo>
                  <a:pt x="86" y="101"/>
                </a:lnTo>
                <a:lnTo>
                  <a:pt x="86" y="101"/>
                </a:lnTo>
                <a:close/>
                <a:moveTo>
                  <a:pt x="74" y="92"/>
                </a:moveTo>
                <a:lnTo>
                  <a:pt x="74" y="92"/>
                </a:lnTo>
                <a:lnTo>
                  <a:pt x="73" y="92"/>
                </a:lnTo>
                <a:lnTo>
                  <a:pt x="63" y="99"/>
                </a:lnTo>
                <a:lnTo>
                  <a:pt x="52" y="107"/>
                </a:lnTo>
                <a:lnTo>
                  <a:pt x="42" y="115"/>
                </a:lnTo>
                <a:lnTo>
                  <a:pt x="42" y="122"/>
                </a:lnTo>
                <a:lnTo>
                  <a:pt x="52" y="116"/>
                </a:lnTo>
                <a:lnTo>
                  <a:pt x="59" y="109"/>
                </a:lnTo>
                <a:lnTo>
                  <a:pt x="69" y="101"/>
                </a:lnTo>
                <a:lnTo>
                  <a:pt x="76" y="94"/>
                </a:lnTo>
                <a:lnTo>
                  <a:pt x="76" y="92"/>
                </a:lnTo>
                <a:lnTo>
                  <a:pt x="76" y="92"/>
                </a:lnTo>
                <a:lnTo>
                  <a:pt x="74" y="92"/>
                </a:lnTo>
                <a:close/>
                <a:moveTo>
                  <a:pt x="402" y="80"/>
                </a:moveTo>
                <a:lnTo>
                  <a:pt x="438" y="52"/>
                </a:lnTo>
                <a:lnTo>
                  <a:pt x="438" y="52"/>
                </a:lnTo>
                <a:lnTo>
                  <a:pt x="436" y="50"/>
                </a:lnTo>
                <a:lnTo>
                  <a:pt x="436" y="50"/>
                </a:lnTo>
                <a:lnTo>
                  <a:pt x="427" y="55"/>
                </a:lnTo>
                <a:lnTo>
                  <a:pt x="415" y="63"/>
                </a:lnTo>
                <a:lnTo>
                  <a:pt x="411" y="67"/>
                </a:lnTo>
                <a:lnTo>
                  <a:pt x="406" y="73"/>
                </a:lnTo>
                <a:lnTo>
                  <a:pt x="402" y="78"/>
                </a:lnTo>
                <a:lnTo>
                  <a:pt x="402" y="78"/>
                </a:lnTo>
                <a:lnTo>
                  <a:pt x="402" y="80"/>
                </a:lnTo>
                <a:lnTo>
                  <a:pt x="402" y="80"/>
                </a:lnTo>
                <a:lnTo>
                  <a:pt x="402" y="80"/>
                </a:lnTo>
                <a:lnTo>
                  <a:pt x="400" y="80"/>
                </a:lnTo>
                <a:lnTo>
                  <a:pt x="402" y="80"/>
                </a:lnTo>
                <a:close/>
                <a:moveTo>
                  <a:pt x="389" y="179"/>
                </a:moveTo>
                <a:lnTo>
                  <a:pt x="402" y="172"/>
                </a:lnTo>
                <a:lnTo>
                  <a:pt x="427" y="160"/>
                </a:lnTo>
                <a:lnTo>
                  <a:pt x="451" y="151"/>
                </a:lnTo>
                <a:lnTo>
                  <a:pt x="451" y="141"/>
                </a:lnTo>
                <a:lnTo>
                  <a:pt x="444" y="145"/>
                </a:lnTo>
                <a:lnTo>
                  <a:pt x="438" y="151"/>
                </a:lnTo>
                <a:lnTo>
                  <a:pt x="389" y="179"/>
                </a:lnTo>
                <a:close/>
                <a:moveTo>
                  <a:pt x="413" y="151"/>
                </a:moveTo>
                <a:lnTo>
                  <a:pt x="413" y="151"/>
                </a:lnTo>
                <a:lnTo>
                  <a:pt x="415" y="151"/>
                </a:lnTo>
                <a:lnTo>
                  <a:pt x="432" y="141"/>
                </a:lnTo>
                <a:lnTo>
                  <a:pt x="451" y="134"/>
                </a:lnTo>
                <a:lnTo>
                  <a:pt x="451" y="128"/>
                </a:lnTo>
                <a:lnTo>
                  <a:pt x="450" y="120"/>
                </a:lnTo>
                <a:lnTo>
                  <a:pt x="450" y="113"/>
                </a:lnTo>
                <a:lnTo>
                  <a:pt x="444" y="120"/>
                </a:lnTo>
                <a:lnTo>
                  <a:pt x="436" y="124"/>
                </a:lnTo>
                <a:lnTo>
                  <a:pt x="427" y="130"/>
                </a:lnTo>
                <a:lnTo>
                  <a:pt x="427" y="130"/>
                </a:lnTo>
                <a:lnTo>
                  <a:pt x="427" y="130"/>
                </a:lnTo>
                <a:lnTo>
                  <a:pt x="432" y="128"/>
                </a:lnTo>
                <a:lnTo>
                  <a:pt x="438" y="126"/>
                </a:lnTo>
                <a:lnTo>
                  <a:pt x="444" y="126"/>
                </a:lnTo>
                <a:lnTo>
                  <a:pt x="444" y="126"/>
                </a:lnTo>
                <a:lnTo>
                  <a:pt x="446" y="126"/>
                </a:lnTo>
                <a:lnTo>
                  <a:pt x="446" y="128"/>
                </a:lnTo>
                <a:lnTo>
                  <a:pt x="444" y="130"/>
                </a:lnTo>
                <a:lnTo>
                  <a:pt x="436" y="137"/>
                </a:lnTo>
                <a:lnTo>
                  <a:pt x="425" y="143"/>
                </a:lnTo>
                <a:lnTo>
                  <a:pt x="415" y="149"/>
                </a:lnTo>
                <a:lnTo>
                  <a:pt x="415" y="151"/>
                </a:lnTo>
                <a:lnTo>
                  <a:pt x="413" y="151"/>
                </a:lnTo>
                <a:lnTo>
                  <a:pt x="413" y="151"/>
                </a:lnTo>
                <a:close/>
                <a:moveTo>
                  <a:pt x="400" y="208"/>
                </a:moveTo>
                <a:lnTo>
                  <a:pt x="423" y="196"/>
                </a:lnTo>
                <a:lnTo>
                  <a:pt x="446" y="187"/>
                </a:lnTo>
                <a:lnTo>
                  <a:pt x="448" y="187"/>
                </a:lnTo>
                <a:lnTo>
                  <a:pt x="450" y="187"/>
                </a:lnTo>
                <a:lnTo>
                  <a:pt x="451" y="181"/>
                </a:lnTo>
                <a:lnTo>
                  <a:pt x="451" y="174"/>
                </a:lnTo>
                <a:lnTo>
                  <a:pt x="427" y="191"/>
                </a:lnTo>
                <a:lnTo>
                  <a:pt x="400" y="206"/>
                </a:lnTo>
                <a:lnTo>
                  <a:pt x="400" y="208"/>
                </a:lnTo>
                <a:close/>
                <a:moveTo>
                  <a:pt x="389" y="99"/>
                </a:moveTo>
                <a:lnTo>
                  <a:pt x="440" y="67"/>
                </a:lnTo>
                <a:lnTo>
                  <a:pt x="442" y="67"/>
                </a:lnTo>
                <a:lnTo>
                  <a:pt x="442" y="65"/>
                </a:lnTo>
                <a:lnTo>
                  <a:pt x="440" y="63"/>
                </a:lnTo>
                <a:lnTo>
                  <a:pt x="440" y="63"/>
                </a:lnTo>
                <a:lnTo>
                  <a:pt x="394" y="90"/>
                </a:lnTo>
                <a:lnTo>
                  <a:pt x="391" y="94"/>
                </a:lnTo>
                <a:lnTo>
                  <a:pt x="389" y="97"/>
                </a:lnTo>
                <a:lnTo>
                  <a:pt x="389" y="99"/>
                </a:lnTo>
                <a:close/>
                <a:moveTo>
                  <a:pt x="202" y="109"/>
                </a:moveTo>
                <a:lnTo>
                  <a:pt x="202" y="109"/>
                </a:lnTo>
                <a:lnTo>
                  <a:pt x="202" y="109"/>
                </a:lnTo>
                <a:lnTo>
                  <a:pt x="208" y="105"/>
                </a:lnTo>
                <a:lnTo>
                  <a:pt x="215" y="99"/>
                </a:lnTo>
                <a:lnTo>
                  <a:pt x="259" y="73"/>
                </a:lnTo>
                <a:lnTo>
                  <a:pt x="259" y="73"/>
                </a:lnTo>
                <a:lnTo>
                  <a:pt x="257" y="73"/>
                </a:lnTo>
                <a:lnTo>
                  <a:pt x="248" y="76"/>
                </a:lnTo>
                <a:lnTo>
                  <a:pt x="238" y="80"/>
                </a:lnTo>
                <a:lnTo>
                  <a:pt x="231" y="86"/>
                </a:lnTo>
                <a:lnTo>
                  <a:pt x="221" y="94"/>
                </a:lnTo>
                <a:lnTo>
                  <a:pt x="210" y="99"/>
                </a:lnTo>
                <a:lnTo>
                  <a:pt x="200" y="107"/>
                </a:lnTo>
                <a:lnTo>
                  <a:pt x="200" y="107"/>
                </a:lnTo>
                <a:lnTo>
                  <a:pt x="202" y="109"/>
                </a:lnTo>
                <a:close/>
                <a:moveTo>
                  <a:pt x="202" y="116"/>
                </a:moveTo>
                <a:lnTo>
                  <a:pt x="202" y="116"/>
                </a:lnTo>
                <a:lnTo>
                  <a:pt x="227" y="101"/>
                </a:lnTo>
                <a:lnTo>
                  <a:pt x="253" y="86"/>
                </a:lnTo>
                <a:lnTo>
                  <a:pt x="261" y="82"/>
                </a:lnTo>
                <a:lnTo>
                  <a:pt x="267" y="78"/>
                </a:lnTo>
                <a:lnTo>
                  <a:pt x="267" y="76"/>
                </a:lnTo>
                <a:lnTo>
                  <a:pt x="267" y="76"/>
                </a:lnTo>
                <a:lnTo>
                  <a:pt x="265" y="76"/>
                </a:lnTo>
                <a:lnTo>
                  <a:pt x="255" y="80"/>
                </a:lnTo>
                <a:lnTo>
                  <a:pt x="248" y="84"/>
                </a:lnTo>
                <a:lnTo>
                  <a:pt x="240" y="88"/>
                </a:lnTo>
                <a:lnTo>
                  <a:pt x="204" y="113"/>
                </a:lnTo>
                <a:lnTo>
                  <a:pt x="202" y="115"/>
                </a:lnTo>
                <a:lnTo>
                  <a:pt x="202" y="116"/>
                </a:lnTo>
                <a:close/>
                <a:moveTo>
                  <a:pt x="206" y="124"/>
                </a:moveTo>
                <a:lnTo>
                  <a:pt x="206" y="126"/>
                </a:lnTo>
                <a:lnTo>
                  <a:pt x="208" y="126"/>
                </a:lnTo>
                <a:lnTo>
                  <a:pt x="208" y="128"/>
                </a:lnTo>
                <a:lnTo>
                  <a:pt x="219" y="120"/>
                </a:lnTo>
                <a:lnTo>
                  <a:pt x="248" y="103"/>
                </a:lnTo>
                <a:lnTo>
                  <a:pt x="276" y="88"/>
                </a:lnTo>
                <a:lnTo>
                  <a:pt x="274" y="88"/>
                </a:lnTo>
                <a:lnTo>
                  <a:pt x="274" y="86"/>
                </a:lnTo>
                <a:lnTo>
                  <a:pt x="271" y="86"/>
                </a:lnTo>
                <a:lnTo>
                  <a:pt x="269" y="88"/>
                </a:lnTo>
                <a:lnTo>
                  <a:pt x="236" y="105"/>
                </a:lnTo>
                <a:lnTo>
                  <a:pt x="206" y="124"/>
                </a:lnTo>
                <a:close/>
                <a:moveTo>
                  <a:pt x="44" y="172"/>
                </a:moveTo>
                <a:lnTo>
                  <a:pt x="44" y="172"/>
                </a:lnTo>
                <a:lnTo>
                  <a:pt x="69" y="149"/>
                </a:lnTo>
                <a:lnTo>
                  <a:pt x="93" y="126"/>
                </a:lnTo>
                <a:lnTo>
                  <a:pt x="93" y="124"/>
                </a:lnTo>
                <a:lnTo>
                  <a:pt x="93" y="124"/>
                </a:lnTo>
                <a:lnTo>
                  <a:pt x="95" y="122"/>
                </a:lnTo>
                <a:lnTo>
                  <a:pt x="95" y="122"/>
                </a:lnTo>
                <a:lnTo>
                  <a:pt x="88" y="126"/>
                </a:lnTo>
                <a:lnTo>
                  <a:pt x="82" y="132"/>
                </a:lnTo>
                <a:lnTo>
                  <a:pt x="44" y="166"/>
                </a:lnTo>
                <a:lnTo>
                  <a:pt x="44" y="170"/>
                </a:lnTo>
                <a:lnTo>
                  <a:pt x="44" y="172"/>
                </a:lnTo>
                <a:close/>
                <a:moveTo>
                  <a:pt x="402" y="130"/>
                </a:moveTo>
                <a:lnTo>
                  <a:pt x="402" y="130"/>
                </a:lnTo>
                <a:lnTo>
                  <a:pt x="404" y="130"/>
                </a:lnTo>
                <a:lnTo>
                  <a:pt x="404" y="130"/>
                </a:lnTo>
                <a:lnTo>
                  <a:pt x="406" y="128"/>
                </a:lnTo>
                <a:lnTo>
                  <a:pt x="427" y="118"/>
                </a:lnTo>
                <a:lnTo>
                  <a:pt x="448" y="111"/>
                </a:lnTo>
                <a:lnTo>
                  <a:pt x="450" y="109"/>
                </a:lnTo>
                <a:lnTo>
                  <a:pt x="450" y="109"/>
                </a:lnTo>
                <a:lnTo>
                  <a:pt x="450" y="107"/>
                </a:lnTo>
                <a:lnTo>
                  <a:pt x="448" y="95"/>
                </a:lnTo>
                <a:lnTo>
                  <a:pt x="446" y="84"/>
                </a:lnTo>
                <a:lnTo>
                  <a:pt x="429" y="97"/>
                </a:lnTo>
                <a:lnTo>
                  <a:pt x="410" y="111"/>
                </a:lnTo>
                <a:lnTo>
                  <a:pt x="408" y="111"/>
                </a:lnTo>
                <a:lnTo>
                  <a:pt x="408" y="111"/>
                </a:lnTo>
                <a:lnTo>
                  <a:pt x="406" y="111"/>
                </a:lnTo>
                <a:lnTo>
                  <a:pt x="406" y="113"/>
                </a:lnTo>
                <a:lnTo>
                  <a:pt x="404" y="113"/>
                </a:lnTo>
                <a:lnTo>
                  <a:pt x="404" y="113"/>
                </a:lnTo>
                <a:lnTo>
                  <a:pt x="404" y="115"/>
                </a:lnTo>
                <a:lnTo>
                  <a:pt x="402" y="115"/>
                </a:lnTo>
                <a:lnTo>
                  <a:pt x="402" y="115"/>
                </a:lnTo>
                <a:lnTo>
                  <a:pt x="402" y="115"/>
                </a:lnTo>
                <a:lnTo>
                  <a:pt x="404" y="115"/>
                </a:lnTo>
                <a:lnTo>
                  <a:pt x="404" y="113"/>
                </a:lnTo>
                <a:lnTo>
                  <a:pt x="404" y="113"/>
                </a:lnTo>
                <a:lnTo>
                  <a:pt x="406" y="113"/>
                </a:lnTo>
                <a:lnTo>
                  <a:pt x="406" y="113"/>
                </a:lnTo>
                <a:lnTo>
                  <a:pt x="408" y="111"/>
                </a:lnTo>
                <a:lnTo>
                  <a:pt x="408" y="111"/>
                </a:lnTo>
                <a:lnTo>
                  <a:pt x="410" y="111"/>
                </a:lnTo>
                <a:lnTo>
                  <a:pt x="425" y="103"/>
                </a:lnTo>
                <a:lnTo>
                  <a:pt x="442" y="97"/>
                </a:lnTo>
                <a:lnTo>
                  <a:pt x="444" y="97"/>
                </a:lnTo>
                <a:lnTo>
                  <a:pt x="444" y="97"/>
                </a:lnTo>
                <a:lnTo>
                  <a:pt x="444" y="99"/>
                </a:lnTo>
                <a:lnTo>
                  <a:pt x="442" y="103"/>
                </a:lnTo>
                <a:lnTo>
                  <a:pt x="436" y="107"/>
                </a:lnTo>
                <a:lnTo>
                  <a:pt x="406" y="128"/>
                </a:lnTo>
                <a:lnTo>
                  <a:pt x="406" y="128"/>
                </a:lnTo>
                <a:lnTo>
                  <a:pt x="404" y="130"/>
                </a:lnTo>
                <a:lnTo>
                  <a:pt x="404" y="130"/>
                </a:lnTo>
                <a:lnTo>
                  <a:pt x="402" y="130"/>
                </a:lnTo>
                <a:lnTo>
                  <a:pt x="402" y="130"/>
                </a:lnTo>
                <a:close/>
                <a:moveTo>
                  <a:pt x="404" y="229"/>
                </a:moveTo>
                <a:lnTo>
                  <a:pt x="425" y="223"/>
                </a:lnTo>
                <a:lnTo>
                  <a:pt x="448" y="217"/>
                </a:lnTo>
                <a:lnTo>
                  <a:pt x="450" y="206"/>
                </a:lnTo>
                <a:lnTo>
                  <a:pt x="450" y="196"/>
                </a:lnTo>
                <a:lnTo>
                  <a:pt x="404" y="229"/>
                </a:lnTo>
                <a:lnTo>
                  <a:pt x="404" y="229"/>
                </a:lnTo>
                <a:close/>
                <a:moveTo>
                  <a:pt x="44" y="158"/>
                </a:moveTo>
                <a:lnTo>
                  <a:pt x="78" y="128"/>
                </a:lnTo>
                <a:lnTo>
                  <a:pt x="82" y="122"/>
                </a:lnTo>
                <a:lnTo>
                  <a:pt x="88" y="116"/>
                </a:lnTo>
                <a:lnTo>
                  <a:pt x="92" y="111"/>
                </a:lnTo>
                <a:lnTo>
                  <a:pt x="92" y="111"/>
                </a:lnTo>
                <a:lnTo>
                  <a:pt x="93" y="111"/>
                </a:lnTo>
                <a:lnTo>
                  <a:pt x="93" y="111"/>
                </a:lnTo>
                <a:lnTo>
                  <a:pt x="92" y="111"/>
                </a:lnTo>
                <a:lnTo>
                  <a:pt x="84" y="115"/>
                </a:lnTo>
                <a:lnTo>
                  <a:pt x="76" y="118"/>
                </a:lnTo>
                <a:lnTo>
                  <a:pt x="59" y="134"/>
                </a:lnTo>
                <a:lnTo>
                  <a:pt x="44" y="149"/>
                </a:lnTo>
                <a:lnTo>
                  <a:pt x="44" y="158"/>
                </a:lnTo>
                <a:close/>
                <a:moveTo>
                  <a:pt x="391" y="84"/>
                </a:moveTo>
                <a:lnTo>
                  <a:pt x="347" y="132"/>
                </a:lnTo>
                <a:lnTo>
                  <a:pt x="314" y="164"/>
                </a:lnTo>
                <a:lnTo>
                  <a:pt x="280" y="194"/>
                </a:lnTo>
                <a:lnTo>
                  <a:pt x="271" y="202"/>
                </a:lnTo>
                <a:lnTo>
                  <a:pt x="257" y="210"/>
                </a:lnTo>
                <a:lnTo>
                  <a:pt x="242" y="214"/>
                </a:lnTo>
                <a:lnTo>
                  <a:pt x="246" y="215"/>
                </a:lnTo>
                <a:lnTo>
                  <a:pt x="250" y="215"/>
                </a:lnTo>
                <a:lnTo>
                  <a:pt x="253" y="215"/>
                </a:lnTo>
                <a:lnTo>
                  <a:pt x="257" y="215"/>
                </a:lnTo>
                <a:lnTo>
                  <a:pt x="305" y="174"/>
                </a:lnTo>
                <a:lnTo>
                  <a:pt x="351" y="130"/>
                </a:lnTo>
                <a:lnTo>
                  <a:pt x="351" y="128"/>
                </a:lnTo>
                <a:lnTo>
                  <a:pt x="352" y="128"/>
                </a:lnTo>
                <a:lnTo>
                  <a:pt x="373" y="107"/>
                </a:lnTo>
                <a:lnTo>
                  <a:pt x="391" y="84"/>
                </a:lnTo>
                <a:close/>
                <a:moveTo>
                  <a:pt x="57" y="267"/>
                </a:moveTo>
                <a:lnTo>
                  <a:pt x="57" y="267"/>
                </a:lnTo>
                <a:lnTo>
                  <a:pt x="57" y="267"/>
                </a:lnTo>
                <a:lnTo>
                  <a:pt x="69" y="269"/>
                </a:lnTo>
                <a:lnTo>
                  <a:pt x="71" y="269"/>
                </a:lnTo>
                <a:lnTo>
                  <a:pt x="78" y="261"/>
                </a:lnTo>
                <a:lnTo>
                  <a:pt x="86" y="252"/>
                </a:lnTo>
                <a:lnTo>
                  <a:pt x="95" y="244"/>
                </a:lnTo>
                <a:lnTo>
                  <a:pt x="103" y="236"/>
                </a:lnTo>
                <a:lnTo>
                  <a:pt x="111" y="227"/>
                </a:lnTo>
                <a:lnTo>
                  <a:pt x="105" y="229"/>
                </a:lnTo>
                <a:lnTo>
                  <a:pt x="101" y="233"/>
                </a:lnTo>
                <a:lnTo>
                  <a:pt x="78" y="248"/>
                </a:lnTo>
                <a:lnTo>
                  <a:pt x="57" y="267"/>
                </a:lnTo>
                <a:close/>
                <a:moveTo>
                  <a:pt x="44" y="189"/>
                </a:moveTo>
                <a:lnTo>
                  <a:pt x="59" y="174"/>
                </a:lnTo>
                <a:lnTo>
                  <a:pt x="74" y="158"/>
                </a:lnTo>
                <a:lnTo>
                  <a:pt x="84" y="151"/>
                </a:lnTo>
                <a:lnTo>
                  <a:pt x="93" y="141"/>
                </a:lnTo>
                <a:lnTo>
                  <a:pt x="103" y="132"/>
                </a:lnTo>
                <a:lnTo>
                  <a:pt x="103" y="130"/>
                </a:lnTo>
                <a:lnTo>
                  <a:pt x="103" y="130"/>
                </a:lnTo>
                <a:lnTo>
                  <a:pt x="103" y="130"/>
                </a:lnTo>
                <a:lnTo>
                  <a:pt x="103" y="130"/>
                </a:lnTo>
                <a:lnTo>
                  <a:pt x="99" y="132"/>
                </a:lnTo>
                <a:lnTo>
                  <a:pt x="80" y="145"/>
                </a:lnTo>
                <a:lnTo>
                  <a:pt x="61" y="162"/>
                </a:lnTo>
                <a:lnTo>
                  <a:pt x="44" y="179"/>
                </a:lnTo>
                <a:lnTo>
                  <a:pt x="44" y="189"/>
                </a:lnTo>
                <a:close/>
                <a:moveTo>
                  <a:pt x="44" y="234"/>
                </a:moveTo>
                <a:lnTo>
                  <a:pt x="44" y="236"/>
                </a:lnTo>
                <a:lnTo>
                  <a:pt x="44" y="238"/>
                </a:lnTo>
                <a:lnTo>
                  <a:pt x="48" y="236"/>
                </a:lnTo>
                <a:lnTo>
                  <a:pt x="50" y="233"/>
                </a:lnTo>
                <a:lnTo>
                  <a:pt x="76" y="210"/>
                </a:lnTo>
                <a:lnTo>
                  <a:pt x="101" y="185"/>
                </a:lnTo>
                <a:lnTo>
                  <a:pt x="101" y="185"/>
                </a:lnTo>
                <a:lnTo>
                  <a:pt x="103" y="185"/>
                </a:lnTo>
                <a:lnTo>
                  <a:pt x="103" y="183"/>
                </a:lnTo>
                <a:lnTo>
                  <a:pt x="101" y="185"/>
                </a:lnTo>
                <a:lnTo>
                  <a:pt x="93" y="189"/>
                </a:lnTo>
                <a:lnTo>
                  <a:pt x="84" y="194"/>
                </a:lnTo>
                <a:lnTo>
                  <a:pt x="46" y="227"/>
                </a:lnTo>
                <a:lnTo>
                  <a:pt x="44" y="229"/>
                </a:lnTo>
                <a:lnTo>
                  <a:pt x="44" y="233"/>
                </a:lnTo>
                <a:lnTo>
                  <a:pt x="44" y="234"/>
                </a:lnTo>
                <a:close/>
                <a:moveTo>
                  <a:pt x="48" y="257"/>
                </a:moveTo>
                <a:lnTo>
                  <a:pt x="52" y="261"/>
                </a:lnTo>
                <a:lnTo>
                  <a:pt x="53" y="265"/>
                </a:lnTo>
                <a:lnTo>
                  <a:pt x="73" y="248"/>
                </a:lnTo>
                <a:lnTo>
                  <a:pt x="90" y="231"/>
                </a:lnTo>
                <a:lnTo>
                  <a:pt x="97" y="225"/>
                </a:lnTo>
                <a:lnTo>
                  <a:pt x="105" y="217"/>
                </a:lnTo>
                <a:lnTo>
                  <a:pt x="113" y="210"/>
                </a:lnTo>
                <a:lnTo>
                  <a:pt x="101" y="215"/>
                </a:lnTo>
                <a:lnTo>
                  <a:pt x="92" y="221"/>
                </a:lnTo>
                <a:lnTo>
                  <a:pt x="48" y="257"/>
                </a:lnTo>
                <a:close/>
                <a:moveTo>
                  <a:pt x="46" y="244"/>
                </a:moveTo>
                <a:lnTo>
                  <a:pt x="48" y="253"/>
                </a:lnTo>
                <a:lnTo>
                  <a:pt x="50" y="250"/>
                </a:lnTo>
                <a:lnTo>
                  <a:pt x="53" y="246"/>
                </a:lnTo>
                <a:lnTo>
                  <a:pt x="107" y="200"/>
                </a:lnTo>
                <a:lnTo>
                  <a:pt x="107" y="198"/>
                </a:lnTo>
                <a:lnTo>
                  <a:pt x="109" y="198"/>
                </a:lnTo>
                <a:lnTo>
                  <a:pt x="109" y="196"/>
                </a:lnTo>
                <a:lnTo>
                  <a:pt x="109" y="196"/>
                </a:lnTo>
                <a:lnTo>
                  <a:pt x="105" y="198"/>
                </a:lnTo>
                <a:lnTo>
                  <a:pt x="101" y="200"/>
                </a:lnTo>
                <a:lnTo>
                  <a:pt x="82" y="212"/>
                </a:lnTo>
                <a:lnTo>
                  <a:pt x="65" y="225"/>
                </a:lnTo>
                <a:lnTo>
                  <a:pt x="50" y="240"/>
                </a:lnTo>
                <a:lnTo>
                  <a:pt x="48" y="240"/>
                </a:lnTo>
                <a:lnTo>
                  <a:pt x="46" y="242"/>
                </a:lnTo>
                <a:lnTo>
                  <a:pt x="46" y="244"/>
                </a:lnTo>
                <a:close/>
                <a:moveTo>
                  <a:pt x="271" y="95"/>
                </a:moveTo>
                <a:lnTo>
                  <a:pt x="261" y="99"/>
                </a:lnTo>
                <a:lnTo>
                  <a:pt x="252" y="103"/>
                </a:lnTo>
                <a:lnTo>
                  <a:pt x="242" y="109"/>
                </a:lnTo>
                <a:lnTo>
                  <a:pt x="210" y="130"/>
                </a:lnTo>
                <a:lnTo>
                  <a:pt x="215" y="132"/>
                </a:lnTo>
                <a:lnTo>
                  <a:pt x="223" y="135"/>
                </a:lnTo>
                <a:lnTo>
                  <a:pt x="238" y="126"/>
                </a:lnTo>
                <a:lnTo>
                  <a:pt x="257" y="115"/>
                </a:lnTo>
                <a:lnTo>
                  <a:pt x="276" y="101"/>
                </a:lnTo>
                <a:lnTo>
                  <a:pt x="269" y="103"/>
                </a:lnTo>
                <a:lnTo>
                  <a:pt x="265" y="105"/>
                </a:lnTo>
                <a:lnTo>
                  <a:pt x="223" y="128"/>
                </a:lnTo>
                <a:lnTo>
                  <a:pt x="221" y="128"/>
                </a:lnTo>
                <a:lnTo>
                  <a:pt x="221" y="128"/>
                </a:lnTo>
                <a:lnTo>
                  <a:pt x="221" y="126"/>
                </a:lnTo>
                <a:lnTo>
                  <a:pt x="225" y="124"/>
                </a:lnTo>
                <a:lnTo>
                  <a:pt x="229" y="120"/>
                </a:lnTo>
                <a:lnTo>
                  <a:pt x="250" y="109"/>
                </a:lnTo>
                <a:lnTo>
                  <a:pt x="271" y="97"/>
                </a:lnTo>
                <a:lnTo>
                  <a:pt x="271" y="97"/>
                </a:lnTo>
                <a:lnTo>
                  <a:pt x="271" y="95"/>
                </a:lnTo>
                <a:lnTo>
                  <a:pt x="271" y="95"/>
                </a:lnTo>
                <a:close/>
                <a:moveTo>
                  <a:pt x="42" y="206"/>
                </a:moveTo>
                <a:lnTo>
                  <a:pt x="52" y="196"/>
                </a:lnTo>
                <a:lnTo>
                  <a:pt x="59" y="189"/>
                </a:lnTo>
                <a:lnTo>
                  <a:pt x="88" y="164"/>
                </a:lnTo>
                <a:lnTo>
                  <a:pt x="114" y="139"/>
                </a:lnTo>
                <a:lnTo>
                  <a:pt x="114" y="137"/>
                </a:lnTo>
                <a:lnTo>
                  <a:pt x="114" y="137"/>
                </a:lnTo>
                <a:lnTo>
                  <a:pt x="114" y="137"/>
                </a:lnTo>
                <a:lnTo>
                  <a:pt x="105" y="143"/>
                </a:lnTo>
                <a:lnTo>
                  <a:pt x="95" y="147"/>
                </a:lnTo>
                <a:lnTo>
                  <a:pt x="88" y="154"/>
                </a:lnTo>
                <a:lnTo>
                  <a:pt x="65" y="174"/>
                </a:lnTo>
                <a:lnTo>
                  <a:pt x="44" y="196"/>
                </a:lnTo>
                <a:lnTo>
                  <a:pt x="44" y="200"/>
                </a:lnTo>
                <a:lnTo>
                  <a:pt x="42" y="206"/>
                </a:lnTo>
                <a:close/>
                <a:moveTo>
                  <a:pt x="255" y="8"/>
                </a:moveTo>
                <a:lnTo>
                  <a:pt x="246" y="8"/>
                </a:lnTo>
                <a:lnTo>
                  <a:pt x="246" y="8"/>
                </a:lnTo>
                <a:lnTo>
                  <a:pt x="246" y="8"/>
                </a:lnTo>
                <a:lnTo>
                  <a:pt x="210" y="10"/>
                </a:lnTo>
                <a:lnTo>
                  <a:pt x="173" y="12"/>
                </a:lnTo>
                <a:lnTo>
                  <a:pt x="162" y="14"/>
                </a:lnTo>
                <a:lnTo>
                  <a:pt x="151" y="14"/>
                </a:lnTo>
                <a:lnTo>
                  <a:pt x="156" y="16"/>
                </a:lnTo>
                <a:lnTo>
                  <a:pt x="162" y="16"/>
                </a:lnTo>
                <a:lnTo>
                  <a:pt x="272" y="14"/>
                </a:lnTo>
                <a:lnTo>
                  <a:pt x="305" y="12"/>
                </a:lnTo>
                <a:lnTo>
                  <a:pt x="337" y="10"/>
                </a:lnTo>
                <a:lnTo>
                  <a:pt x="328" y="10"/>
                </a:lnTo>
                <a:lnTo>
                  <a:pt x="322" y="10"/>
                </a:lnTo>
                <a:lnTo>
                  <a:pt x="314" y="10"/>
                </a:lnTo>
                <a:lnTo>
                  <a:pt x="307" y="10"/>
                </a:lnTo>
                <a:lnTo>
                  <a:pt x="309" y="10"/>
                </a:lnTo>
                <a:lnTo>
                  <a:pt x="311" y="10"/>
                </a:lnTo>
                <a:lnTo>
                  <a:pt x="309" y="10"/>
                </a:lnTo>
                <a:lnTo>
                  <a:pt x="307" y="10"/>
                </a:lnTo>
                <a:lnTo>
                  <a:pt x="307" y="10"/>
                </a:lnTo>
                <a:lnTo>
                  <a:pt x="303" y="10"/>
                </a:lnTo>
                <a:lnTo>
                  <a:pt x="299" y="10"/>
                </a:lnTo>
                <a:lnTo>
                  <a:pt x="297" y="10"/>
                </a:lnTo>
                <a:lnTo>
                  <a:pt x="259" y="8"/>
                </a:lnTo>
                <a:lnTo>
                  <a:pt x="257" y="8"/>
                </a:lnTo>
                <a:lnTo>
                  <a:pt x="257" y="8"/>
                </a:lnTo>
                <a:lnTo>
                  <a:pt x="257" y="8"/>
                </a:lnTo>
                <a:lnTo>
                  <a:pt x="255" y="8"/>
                </a:lnTo>
                <a:lnTo>
                  <a:pt x="255" y="8"/>
                </a:lnTo>
                <a:close/>
                <a:moveTo>
                  <a:pt x="44" y="221"/>
                </a:moveTo>
                <a:lnTo>
                  <a:pt x="103" y="168"/>
                </a:lnTo>
                <a:lnTo>
                  <a:pt x="107" y="162"/>
                </a:lnTo>
                <a:lnTo>
                  <a:pt x="109" y="158"/>
                </a:lnTo>
                <a:lnTo>
                  <a:pt x="109" y="156"/>
                </a:lnTo>
                <a:lnTo>
                  <a:pt x="109" y="156"/>
                </a:lnTo>
                <a:lnTo>
                  <a:pt x="103" y="160"/>
                </a:lnTo>
                <a:lnTo>
                  <a:pt x="99" y="162"/>
                </a:lnTo>
                <a:lnTo>
                  <a:pt x="78" y="177"/>
                </a:lnTo>
                <a:lnTo>
                  <a:pt x="61" y="194"/>
                </a:lnTo>
                <a:lnTo>
                  <a:pt x="44" y="212"/>
                </a:lnTo>
                <a:lnTo>
                  <a:pt x="44" y="217"/>
                </a:lnTo>
                <a:lnTo>
                  <a:pt x="44" y="221"/>
                </a:lnTo>
                <a:close/>
                <a:moveTo>
                  <a:pt x="193" y="115"/>
                </a:moveTo>
                <a:lnTo>
                  <a:pt x="193" y="101"/>
                </a:lnTo>
                <a:lnTo>
                  <a:pt x="196" y="92"/>
                </a:lnTo>
                <a:lnTo>
                  <a:pt x="202" y="82"/>
                </a:lnTo>
                <a:lnTo>
                  <a:pt x="204" y="80"/>
                </a:lnTo>
                <a:lnTo>
                  <a:pt x="206" y="76"/>
                </a:lnTo>
                <a:lnTo>
                  <a:pt x="208" y="75"/>
                </a:lnTo>
                <a:lnTo>
                  <a:pt x="227" y="65"/>
                </a:lnTo>
                <a:lnTo>
                  <a:pt x="234" y="63"/>
                </a:lnTo>
                <a:lnTo>
                  <a:pt x="242" y="61"/>
                </a:lnTo>
                <a:lnTo>
                  <a:pt x="248" y="63"/>
                </a:lnTo>
                <a:lnTo>
                  <a:pt x="255" y="63"/>
                </a:lnTo>
                <a:lnTo>
                  <a:pt x="259" y="65"/>
                </a:lnTo>
                <a:lnTo>
                  <a:pt x="261" y="67"/>
                </a:lnTo>
                <a:lnTo>
                  <a:pt x="267" y="67"/>
                </a:lnTo>
                <a:lnTo>
                  <a:pt x="267" y="69"/>
                </a:lnTo>
                <a:lnTo>
                  <a:pt x="267" y="69"/>
                </a:lnTo>
                <a:lnTo>
                  <a:pt x="269" y="71"/>
                </a:lnTo>
                <a:lnTo>
                  <a:pt x="274" y="76"/>
                </a:lnTo>
                <a:lnTo>
                  <a:pt x="278" y="82"/>
                </a:lnTo>
                <a:lnTo>
                  <a:pt x="280" y="82"/>
                </a:lnTo>
                <a:lnTo>
                  <a:pt x="282" y="82"/>
                </a:lnTo>
                <a:lnTo>
                  <a:pt x="282" y="82"/>
                </a:lnTo>
                <a:lnTo>
                  <a:pt x="284" y="82"/>
                </a:lnTo>
                <a:lnTo>
                  <a:pt x="284" y="84"/>
                </a:lnTo>
                <a:lnTo>
                  <a:pt x="282" y="86"/>
                </a:lnTo>
                <a:lnTo>
                  <a:pt x="282" y="86"/>
                </a:lnTo>
                <a:lnTo>
                  <a:pt x="284" y="97"/>
                </a:lnTo>
                <a:lnTo>
                  <a:pt x="282" y="109"/>
                </a:lnTo>
                <a:lnTo>
                  <a:pt x="278" y="118"/>
                </a:lnTo>
                <a:lnTo>
                  <a:pt x="274" y="124"/>
                </a:lnTo>
                <a:lnTo>
                  <a:pt x="271" y="130"/>
                </a:lnTo>
                <a:lnTo>
                  <a:pt x="267" y="132"/>
                </a:lnTo>
                <a:lnTo>
                  <a:pt x="263" y="135"/>
                </a:lnTo>
                <a:lnTo>
                  <a:pt x="257" y="137"/>
                </a:lnTo>
                <a:lnTo>
                  <a:pt x="252" y="139"/>
                </a:lnTo>
                <a:lnTo>
                  <a:pt x="252" y="141"/>
                </a:lnTo>
                <a:lnTo>
                  <a:pt x="253" y="141"/>
                </a:lnTo>
                <a:lnTo>
                  <a:pt x="253" y="143"/>
                </a:lnTo>
                <a:lnTo>
                  <a:pt x="253" y="145"/>
                </a:lnTo>
                <a:lnTo>
                  <a:pt x="255" y="149"/>
                </a:lnTo>
                <a:lnTo>
                  <a:pt x="257" y="149"/>
                </a:lnTo>
                <a:lnTo>
                  <a:pt x="261" y="149"/>
                </a:lnTo>
                <a:lnTo>
                  <a:pt x="261" y="149"/>
                </a:lnTo>
                <a:lnTo>
                  <a:pt x="261" y="149"/>
                </a:lnTo>
                <a:lnTo>
                  <a:pt x="261" y="151"/>
                </a:lnTo>
                <a:lnTo>
                  <a:pt x="259" y="151"/>
                </a:lnTo>
                <a:lnTo>
                  <a:pt x="257" y="153"/>
                </a:lnTo>
                <a:lnTo>
                  <a:pt x="257" y="153"/>
                </a:lnTo>
                <a:lnTo>
                  <a:pt x="259" y="160"/>
                </a:lnTo>
                <a:lnTo>
                  <a:pt x="259" y="168"/>
                </a:lnTo>
                <a:lnTo>
                  <a:pt x="261" y="168"/>
                </a:lnTo>
                <a:lnTo>
                  <a:pt x="261" y="168"/>
                </a:lnTo>
                <a:lnTo>
                  <a:pt x="263" y="170"/>
                </a:lnTo>
                <a:lnTo>
                  <a:pt x="263" y="172"/>
                </a:lnTo>
                <a:lnTo>
                  <a:pt x="261" y="174"/>
                </a:lnTo>
                <a:lnTo>
                  <a:pt x="261" y="175"/>
                </a:lnTo>
                <a:lnTo>
                  <a:pt x="261" y="181"/>
                </a:lnTo>
                <a:lnTo>
                  <a:pt x="261" y="185"/>
                </a:lnTo>
                <a:lnTo>
                  <a:pt x="259" y="187"/>
                </a:lnTo>
                <a:lnTo>
                  <a:pt x="257" y="187"/>
                </a:lnTo>
                <a:lnTo>
                  <a:pt x="255" y="187"/>
                </a:lnTo>
                <a:lnTo>
                  <a:pt x="253" y="187"/>
                </a:lnTo>
                <a:lnTo>
                  <a:pt x="252" y="187"/>
                </a:lnTo>
                <a:lnTo>
                  <a:pt x="252" y="187"/>
                </a:lnTo>
                <a:lnTo>
                  <a:pt x="250" y="189"/>
                </a:lnTo>
                <a:lnTo>
                  <a:pt x="250" y="191"/>
                </a:lnTo>
                <a:lnTo>
                  <a:pt x="250" y="191"/>
                </a:lnTo>
                <a:lnTo>
                  <a:pt x="250" y="191"/>
                </a:lnTo>
                <a:lnTo>
                  <a:pt x="250" y="191"/>
                </a:lnTo>
                <a:lnTo>
                  <a:pt x="250" y="191"/>
                </a:lnTo>
                <a:lnTo>
                  <a:pt x="252" y="189"/>
                </a:lnTo>
                <a:lnTo>
                  <a:pt x="253" y="189"/>
                </a:lnTo>
                <a:lnTo>
                  <a:pt x="253" y="189"/>
                </a:lnTo>
                <a:lnTo>
                  <a:pt x="255" y="189"/>
                </a:lnTo>
                <a:lnTo>
                  <a:pt x="253" y="191"/>
                </a:lnTo>
                <a:lnTo>
                  <a:pt x="252" y="191"/>
                </a:lnTo>
                <a:lnTo>
                  <a:pt x="248" y="193"/>
                </a:lnTo>
                <a:lnTo>
                  <a:pt x="246" y="193"/>
                </a:lnTo>
                <a:lnTo>
                  <a:pt x="246" y="191"/>
                </a:lnTo>
                <a:lnTo>
                  <a:pt x="246" y="189"/>
                </a:lnTo>
                <a:lnTo>
                  <a:pt x="248" y="187"/>
                </a:lnTo>
                <a:lnTo>
                  <a:pt x="238" y="187"/>
                </a:lnTo>
                <a:lnTo>
                  <a:pt x="229" y="189"/>
                </a:lnTo>
                <a:lnTo>
                  <a:pt x="227" y="189"/>
                </a:lnTo>
                <a:lnTo>
                  <a:pt x="225" y="191"/>
                </a:lnTo>
                <a:lnTo>
                  <a:pt x="225" y="191"/>
                </a:lnTo>
                <a:lnTo>
                  <a:pt x="225" y="189"/>
                </a:lnTo>
                <a:lnTo>
                  <a:pt x="225" y="189"/>
                </a:lnTo>
                <a:lnTo>
                  <a:pt x="217" y="189"/>
                </a:lnTo>
                <a:lnTo>
                  <a:pt x="210" y="189"/>
                </a:lnTo>
                <a:lnTo>
                  <a:pt x="208" y="187"/>
                </a:lnTo>
                <a:lnTo>
                  <a:pt x="208" y="187"/>
                </a:lnTo>
                <a:lnTo>
                  <a:pt x="208" y="185"/>
                </a:lnTo>
                <a:lnTo>
                  <a:pt x="208" y="181"/>
                </a:lnTo>
                <a:lnTo>
                  <a:pt x="210" y="174"/>
                </a:lnTo>
                <a:lnTo>
                  <a:pt x="212" y="164"/>
                </a:lnTo>
                <a:lnTo>
                  <a:pt x="210" y="164"/>
                </a:lnTo>
                <a:lnTo>
                  <a:pt x="210" y="164"/>
                </a:lnTo>
                <a:lnTo>
                  <a:pt x="210" y="162"/>
                </a:lnTo>
                <a:lnTo>
                  <a:pt x="210" y="160"/>
                </a:lnTo>
                <a:lnTo>
                  <a:pt x="213" y="156"/>
                </a:lnTo>
                <a:lnTo>
                  <a:pt x="213" y="147"/>
                </a:lnTo>
                <a:lnTo>
                  <a:pt x="217" y="139"/>
                </a:lnTo>
                <a:lnTo>
                  <a:pt x="210" y="135"/>
                </a:lnTo>
                <a:lnTo>
                  <a:pt x="204" y="132"/>
                </a:lnTo>
                <a:lnTo>
                  <a:pt x="200" y="126"/>
                </a:lnTo>
                <a:lnTo>
                  <a:pt x="196" y="120"/>
                </a:lnTo>
                <a:lnTo>
                  <a:pt x="193" y="115"/>
                </a:lnTo>
                <a:close/>
                <a:moveTo>
                  <a:pt x="84" y="259"/>
                </a:moveTo>
                <a:lnTo>
                  <a:pt x="99" y="246"/>
                </a:lnTo>
                <a:lnTo>
                  <a:pt x="116" y="236"/>
                </a:lnTo>
                <a:lnTo>
                  <a:pt x="118" y="234"/>
                </a:lnTo>
                <a:lnTo>
                  <a:pt x="120" y="234"/>
                </a:lnTo>
                <a:lnTo>
                  <a:pt x="120" y="236"/>
                </a:lnTo>
                <a:lnTo>
                  <a:pt x="120" y="236"/>
                </a:lnTo>
                <a:lnTo>
                  <a:pt x="118" y="242"/>
                </a:lnTo>
                <a:lnTo>
                  <a:pt x="113" y="248"/>
                </a:lnTo>
                <a:lnTo>
                  <a:pt x="120" y="242"/>
                </a:lnTo>
                <a:lnTo>
                  <a:pt x="128" y="238"/>
                </a:lnTo>
                <a:lnTo>
                  <a:pt x="128" y="238"/>
                </a:lnTo>
                <a:lnTo>
                  <a:pt x="130" y="238"/>
                </a:lnTo>
                <a:lnTo>
                  <a:pt x="132" y="240"/>
                </a:lnTo>
                <a:lnTo>
                  <a:pt x="130" y="244"/>
                </a:lnTo>
                <a:lnTo>
                  <a:pt x="128" y="248"/>
                </a:lnTo>
                <a:lnTo>
                  <a:pt x="124" y="253"/>
                </a:lnTo>
                <a:lnTo>
                  <a:pt x="122" y="259"/>
                </a:lnTo>
                <a:lnTo>
                  <a:pt x="118" y="265"/>
                </a:lnTo>
                <a:lnTo>
                  <a:pt x="124" y="263"/>
                </a:lnTo>
                <a:lnTo>
                  <a:pt x="124" y="265"/>
                </a:lnTo>
                <a:lnTo>
                  <a:pt x="122" y="265"/>
                </a:lnTo>
                <a:lnTo>
                  <a:pt x="120" y="267"/>
                </a:lnTo>
                <a:lnTo>
                  <a:pt x="118" y="267"/>
                </a:lnTo>
                <a:lnTo>
                  <a:pt x="116" y="267"/>
                </a:lnTo>
                <a:lnTo>
                  <a:pt x="116" y="265"/>
                </a:lnTo>
                <a:lnTo>
                  <a:pt x="122" y="255"/>
                </a:lnTo>
                <a:lnTo>
                  <a:pt x="126" y="246"/>
                </a:lnTo>
                <a:lnTo>
                  <a:pt x="130" y="240"/>
                </a:lnTo>
                <a:lnTo>
                  <a:pt x="113" y="252"/>
                </a:lnTo>
                <a:lnTo>
                  <a:pt x="97" y="265"/>
                </a:lnTo>
                <a:lnTo>
                  <a:pt x="95" y="265"/>
                </a:lnTo>
                <a:lnTo>
                  <a:pt x="93" y="263"/>
                </a:lnTo>
                <a:lnTo>
                  <a:pt x="101" y="255"/>
                </a:lnTo>
                <a:lnTo>
                  <a:pt x="109" y="248"/>
                </a:lnTo>
                <a:lnTo>
                  <a:pt x="116" y="240"/>
                </a:lnTo>
                <a:lnTo>
                  <a:pt x="118" y="238"/>
                </a:lnTo>
                <a:lnTo>
                  <a:pt x="118" y="236"/>
                </a:lnTo>
                <a:lnTo>
                  <a:pt x="118" y="236"/>
                </a:lnTo>
                <a:lnTo>
                  <a:pt x="118" y="236"/>
                </a:lnTo>
                <a:lnTo>
                  <a:pt x="116" y="236"/>
                </a:lnTo>
                <a:lnTo>
                  <a:pt x="93" y="253"/>
                </a:lnTo>
                <a:lnTo>
                  <a:pt x="73" y="271"/>
                </a:lnTo>
                <a:lnTo>
                  <a:pt x="116" y="273"/>
                </a:lnTo>
                <a:lnTo>
                  <a:pt x="162" y="274"/>
                </a:lnTo>
                <a:lnTo>
                  <a:pt x="212" y="274"/>
                </a:lnTo>
                <a:lnTo>
                  <a:pt x="259" y="274"/>
                </a:lnTo>
                <a:lnTo>
                  <a:pt x="345" y="273"/>
                </a:lnTo>
                <a:lnTo>
                  <a:pt x="425" y="265"/>
                </a:lnTo>
                <a:lnTo>
                  <a:pt x="429" y="265"/>
                </a:lnTo>
                <a:lnTo>
                  <a:pt x="431" y="263"/>
                </a:lnTo>
                <a:lnTo>
                  <a:pt x="432" y="261"/>
                </a:lnTo>
                <a:lnTo>
                  <a:pt x="434" y="259"/>
                </a:lnTo>
                <a:lnTo>
                  <a:pt x="436" y="255"/>
                </a:lnTo>
                <a:lnTo>
                  <a:pt x="440" y="250"/>
                </a:lnTo>
                <a:lnTo>
                  <a:pt x="442" y="244"/>
                </a:lnTo>
                <a:lnTo>
                  <a:pt x="442" y="244"/>
                </a:lnTo>
                <a:lnTo>
                  <a:pt x="442" y="244"/>
                </a:lnTo>
                <a:lnTo>
                  <a:pt x="440" y="244"/>
                </a:lnTo>
                <a:lnTo>
                  <a:pt x="440" y="244"/>
                </a:lnTo>
                <a:lnTo>
                  <a:pt x="429" y="246"/>
                </a:lnTo>
                <a:lnTo>
                  <a:pt x="417" y="250"/>
                </a:lnTo>
                <a:lnTo>
                  <a:pt x="417" y="250"/>
                </a:lnTo>
                <a:lnTo>
                  <a:pt x="415" y="248"/>
                </a:lnTo>
                <a:lnTo>
                  <a:pt x="417" y="248"/>
                </a:lnTo>
                <a:lnTo>
                  <a:pt x="446" y="227"/>
                </a:lnTo>
                <a:lnTo>
                  <a:pt x="446" y="225"/>
                </a:lnTo>
                <a:lnTo>
                  <a:pt x="448" y="221"/>
                </a:lnTo>
                <a:lnTo>
                  <a:pt x="448" y="219"/>
                </a:lnTo>
                <a:lnTo>
                  <a:pt x="423" y="225"/>
                </a:lnTo>
                <a:lnTo>
                  <a:pt x="402" y="233"/>
                </a:lnTo>
                <a:lnTo>
                  <a:pt x="400" y="233"/>
                </a:lnTo>
                <a:lnTo>
                  <a:pt x="398" y="231"/>
                </a:lnTo>
                <a:lnTo>
                  <a:pt x="400" y="229"/>
                </a:lnTo>
                <a:lnTo>
                  <a:pt x="413" y="219"/>
                </a:lnTo>
                <a:lnTo>
                  <a:pt x="429" y="210"/>
                </a:lnTo>
                <a:lnTo>
                  <a:pt x="436" y="204"/>
                </a:lnTo>
                <a:lnTo>
                  <a:pt x="444" y="198"/>
                </a:lnTo>
                <a:lnTo>
                  <a:pt x="450" y="193"/>
                </a:lnTo>
                <a:lnTo>
                  <a:pt x="450" y="191"/>
                </a:lnTo>
                <a:lnTo>
                  <a:pt x="450" y="189"/>
                </a:lnTo>
                <a:lnTo>
                  <a:pt x="423" y="198"/>
                </a:lnTo>
                <a:lnTo>
                  <a:pt x="398" y="210"/>
                </a:lnTo>
                <a:lnTo>
                  <a:pt x="398" y="210"/>
                </a:lnTo>
                <a:lnTo>
                  <a:pt x="396" y="210"/>
                </a:lnTo>
                <a:lnTo>
                  <a:pt x="396" y="210"/>
                </a:lnTo>
                <a:lnTo>
                  <a:pt x="396" y="208"/>
                </a:lnTo>
                <a:lnTo>
                  <a:pt x="396" y="206"/>
                </a:lnTo>
                <a:lnTo>
                  <a:pt x="398" y="206"/>
                </a:lnTo>
                <a:lnTo>
                  <a:pt x="423" y="189"/>
                </a:lnTo>
                <a:lnTo>
                  <a:pt x="450" y="174"/>
                </a:lnTo>
                <a:lnTo>
                  <a:pt x="451" y="172"/>
                </a:lnTo>
                <a:lnTo>
                  <a:pt x="451" y="170"/>
                </a:lnTo>
                <a:lnTo>
                  <a:pt x="429" y="177"/>
                </a:lnTo>
                <a:lnTo>
                  <a:pt x="406" y="189"/>
                </a:lnTo>
                <a:lnTo>
                  <a:pt x="406" y="189"/>
                </a:lnTo>
                <a:lnTo>
                  <a:pt x="406" y="189"/>
                </a:lnTo>
                <a:lnTo>
                  <a:pt x="402" y="191"/>
                </a:lnTo>
                <a:lnTo>
                  <a:pt x="396" y="193"/>
                </a:lnTo>
                <a:lnTo>
                  <a:pt x="396" y="191"/>
                </a:lnTo>
                <a:lnTo>
                  <a:pt x="396" y="191"/>
                </a:lnTo>
                <a:lnTo>
                  <a:pt x="396" y="189"/>
                </a:lnTo>
                <a:lnTo>
                  <a:pt x="450" y="158"/>
                </a:lnTo>
                <a:lnTo>
                  <a:pt x="451" y="158"/>
                </a:lnTo>
                <a:lnTo>
                  <a:pt x="451" y="156"/>
                </a:lnTo>
                <a:lnTo>
                  <a:pt x="451" y="154"/>
                </a:lnTo>
                <a:lnTo>
                  <a:pt x="451" y="153"/>
                </a:lnTo>
                <a:lnTo>
                  <a:pt x="421" y="166"/>
                </a:lnTo>
                <a:lnTo>
                  <a:pt x="392" y="179"/>
                </a:lnTo>
                <a:lnTo>
                  <a:pt x="387" y="181"/>
                </a:lnTo>
                <a:lnTo>
                  <a:pt x="383" y="181"/>
                </a:lnTo>
                <a:lnTo>
                  <a:pt x="381" y="181"/>
                </a:lnTo>
                <a:lnTo>
                  <a:pt x="381" y="181"/>
                </a:lnTo>
                <a:lnTo>
                  <a:pt x="383" y="179"/>
                </a:lnTo>
                <a:lnTo>
                  <a:pt x="404" y="166"/>
                </a:lnTo>
                <a:lnTo>
                  <a:pt x="429" y="153"/>
                </a:lnTo>
                <a:lnTo>
                  <a:pt x="438" y="147"/>
                </a:lnTo>
                <a:lnTo>
                  <a:pt x="450" y="139"/>
                </a:lnTo>
                <a:lnTo>
                  <a:pt x="451" y="137"/>
                </a:lnTo>
                <a:lnTo>
                  <a:pt x="451" y="137"/>
                </a:lnTo>
                <a:lnTo>
                  <a:pt x="448" y="137"/>
                </a:lnTo>
                <a:lnTo>
                  <a:pt x="444" y="139"/>
                </a:lnTo>
                <a:lnTo>
                  <a:pt x="417" y="151"/>
                </a:lnTo>
                <a:lnTo>
                  <a:pt x="392" y="164"/>
                </a:lnTo>
                <a:lnTo>
                  <a:pt x="392" y="164"/>
                </a:lnTo>
                <a:lnTo>
                  <a:pt x="391" y="164"/>
                </a:lnTo>
                <a:lnTo>
                  <a:pt x="391" y="162"/>
                </a:lnTo>
                <a:lnTo>
                  <a:pt x="391" y="160"/>
                </a:lnTo>
                <a:lnTo>
                  <a:pt x="415" y="147"/>
                </a:lnTo>
                <a:lnTo>
                  <a:pt x="438" y="132"/>
                </a:lnTo>
                <a:lnTo>
                  <a:pt x="440" y="130"/>
                </a:lnTo>
                <a:lnTo>
                  <a:pt x="442" y="128"/>
                </a:lnTo>
                <a:lnTo>
                  <a:pt x="434" y="130"/>
                </a:lnTo>
                <a:lnTo>
                  <a:pt x="429" y="132"/>
                </a:lnTo>
                <a:lnTo>
                  <a:pt x="421" y="135"/>
                </a:lnTo>
                <a:lnTo>
                  <a:pt x="392" y="153"/>
                </a:lnTo>
                <a:lnTo>
                  <a:pt x="391" y="151"/>
                </a:lnTo>
                <a:lnTo>
                  <a:pt x="391" y="151"/>
                </a:lnTo>
                <a:lnTo>
                  <a:pt x="391" y="149"/>
                </a:lnTo>
                <a:lnTo>
                  <a:pt x="417" y="134"/>
                </a:lnTo>
                <a:lnTo>
                  <a:pt x="442" y="116"/>
                </a:lnTo>
                <a:lnTo>
                  <a:pt x="446" y="115"/>
                </a:lnTo>
                <a:lnTo>
                  <a:pt x="448" y="113"/>
                </a:lnTo>
                <a:lnTo>
                  <a:pt x="421" y="122"/>
                </a:lnTo>
                <a:lnTo>
                  <a:pt x="398" y="135"/>
                </a:lnTo>
                <a:lnTo>
                  <a:pt x="392" y="137"/>
                </a:lnTo>
                <a:lnTo>
                  <a:pt x="389" y="141"/>
                </a:lnTo>
                <a:lnTo>
                  <a:pt x="383" y="143"/>
                </a:lnTo>
                <a:lnTo>
                  <a:pt x="383" y="143"/>
                </a:lnTo>
                <a:lnTo>
                  <a:pt x="381" y="141"/>
                </a:lnTo>
                <a:lnTo>
                  <a:pt x="383" y="139"/>
                </a:lnTo>
                <a:lnTo>
                  <a:pt x="385" y="137"/>
                </a:lnTo>
                <a:lnTo>
                  <a:pt x="411" y="122"/>
                </a:lnTo>
                <a:lnTo>
                  <a:pt x="438" y="103"/>
                </a:lnTo>
                <a:lnTo>
                  <a:pt x="440" y="101"/>
                </a:lnTo>
                <a:lnTo>
                  <a:pt x="442" y="99"/>
                </a:lnTo>
                <a:lnTo>
                  <a:pt x="425" y="105"/>
                </a:lnTo>
                <a:lnTo>
                  <a:pt x="410" y="113"/>
                </a:lnTo>
                <a:lnTo>
                  <a:pt x="396" y="120"/>
                </a:lnTo>
                <a:lnTo>
                  <a:pt x="381" y="128"/>
                </a:lnTo>
                <a:lnTo>
                  <a:pt x="381" y="128"/>
                </a:lnTo>
                <a:lnTo>
                  <a:pt x="379" y="126"/>
                </a:lnTo>
                <a:lnTo>
                  <a:pt x="379" y="126"/>
                </a:lnTo>
                <a:lnTo>
                  <a:pt x="389" y="120"/>
                </a:lnTo>
                <a:lnTo>
                  <a:pt x="398" y="115"/>
                </a:lnTo>
                <a:lnTo>
                  <a:pt x="421" y="99"/>
                </a:lnTo>
                <a:lnTo>
                  <a:pt x="444" y="82"/>
                </a:lnTo>
                <a:lnTo>
                  <a:pt x="423" y="90"/>
                </a:lnTo>
                <a:lnTo>
                  <a:pt x="406" y="101"/>
                </a:lnTo>
                <a:lnTo>
                  <a:pt x="394" y="107"/>
                </a:lnTo>
                <a:lnTo>
                  <a:pt x="383" y="115"/>
                </a:lnTo>
                <a:lnTo>
                  <a:pt x="383" y="115"/>
                </a:lnTo>
                <a:lnTo>
                  <a:pt x="381" y="115"/>
                </a:lnTo>
                <a:lnTo>
                  <a:pt x="381" y="113"/>
                </a:lnTo>
                <a:lnTo>
                  <a:pt x="381" y="113"/>
                </a:lnTo>
                <a:lnTo>
                  <a:pt x="408" y="95"/>
                </a:lnTo>
                <a:lnTo>
                  <a:pt x="432" y="78"/>
                </a:lnTo>
                <a:lnTo>
                  <a:pt x="436" y="76"/>
                </a:lnTo>
                <a:lnTo>
                  <a:pt x="438" y="73"/>
                </a:lnTo>
                <a:lnTo>
                  <a:pt x="389" y="103"/>
                </a:lnTo>
                <a:lnTo>
                  <a:pt x="387" y="103"/>
                </a:lnTo>
                <a:lnTo>
                  <a:pt x="385" y="103"/>
                </a:lnTo>
                <a:lnTo>
                  <a:pt x="385" y="103"/>
                </a:lnTo>
                <a:lnTo>
                  <a:pt x="383" y="103"/>
                </a:lnTo>
                <a:lnTo>
                  <a:pt x="360" y="130"/>
                </a:lnTo>
                <a:lnTo>
                  <a:pt x="333" y="154"/>
                </a:lnTo>
                <a:lnTo>
                  <a:pt x="282" y="202"/>
                </a:lnTo>
                <a:lnTo>
                  <a:pt x="276" y="208"/>
                </a:lnTo>
                <a:lnTo>
                  <a:pt x="271" y="212"/>
                </a:lnTo>
                <a:lnTo>
                  <a:pt x="265" y="217"/>
                </a:lnTo>
                <a:lnTo>
                  <a:pt x="257" y="221"/>
                </a:lnTo>
                <a:lnTo>
                  <a:pt x="252" y="223"/>
                </a:lnTo>
                <a:lnTo>
                  <a:pt x="246" y="223"/>
                </a:lnTo>
                <a:lnTo>
                  <a:pt x="240" y="221"/>
                </a:lnTo>
                <a:lnTo>
                  <a:pt x="236" y="217"/>
                </a:lnTo>
                <a:lnTo>
                  <a:pt x="204" y="204"/>
                </a:lnTo>
                <a:lnTo>
                  <a:pt x="177" y="187"/>
                </a:lnTo>
                <a:lnTo>
                  <a:pt x="141" y="156"/>
                </a:lnTo>
                <a:lnTo>
                  <a:pt x="111" y="124"/>
                </a:lnTo>
                <a:lnTo>
                  <a:pt x="95" y="109"/>
                </a:lnTo>
                <a:lnTo>
                  <a:pt x="88" y="120"/>
                </a:lnTo>
                <a:lnTo>
                  <a:pt x="78" y="130"/>
                </a:lnTo>
                <a:lnTo>
                  <a:pt x="78" y="132"/>
                </a:lnTo>
                <a:lnTo>
                  <a:pt x="76" y="132"/>
                </a:lnTo>
                <a:lnTo>
                  <a:pt x="76" y="132"/>
                </a:lnTo>
                <a:lnTo>
                  <a:pt x="74" y="134"/>
                </a:lnTo>
                <a:lnTo>
                  <a:pt x="76" y="132"/>
                </a:lnTo>
                <a:lnTo>
                  <a:pt x="76" y="132"/>
                </a:lnTo>
                <a:lnTo>
                  <a:pt x="78" y="132"/>
                </a:lnTo>
                <a:lnTo>
                  <a:pt x="88" y="124"/>
                </a:lnTo>
                <a:lnTo>
                  <a:pt x="97" y="118"/>
                </a:lnTo>
                <a:lnTo>
                  <a:pt x="97" y="118"/>
                </a:lnTo>
                <a:lnTo>
                  <a:pt x="99" y="120"/>
                </a:lnTo>
                <a:lnTo>
                  <a:pt x="99" y="120"/>
                </a:lnTo>
                <a:lnTo>
                  <a:pt x="93" y="128"/>
                </a:lnTo>
                <a:lnTo>
                  <a:pt x="88" y="134"/>
                </a:lnTo>
                <a:lnTo>
                  <a:pt x="82" y="139"/>
                </a:lnTo>
                <a:lnTo>
                  <a:pt x="82" y="141"/>
                </a:lnTo>
                <a:lnTo>
                  <a:pt x="80" y="141"/>
                </a:lnTo>
                <a:lnTo>
                  <a:pt x="80" y="143"/>
                </a:lnTo>
                <a:lnTo>
                  <a:pt x="80" y="143"/>
                </a:lnTo>
                <a:lnTo>
                  <a:pt x="80" y="143"/>
                </a:lnTo>
                <a:lnTo>
                  <a:pt x="80" y="141"/>
                </a:lnTo>
                <a:lnTo>
                  <a:pt x="82" y="141"/>
                </a:lnTo>
                <a:lnTo>
                  <a:pt x="92" y="134"/>
                </a:lnTo>
                <a:lnTo>
                  <a:pt x="105" y="126"/>
                </a:lnTo>
                <a:lnTo>
                  <a:pt x="105" y="126"/>
                </a:lnTo>
                <a:lnTo>
                  <a:pt x="107" y="126"/>
                </a:lnTo>
                <a:lnTo>
                  <a:pt x="107" y="128"/>
                </a:lnTo>
                <a:lnTo>
                  <a:pt x="105" y="130"/>
                </a:lnTo>
                <a:lnTo>
                  <a:pt x="103" y="134"/>
                </a:lnTo>
                <a:lnTo>
                  <a:pt x="92" y="145"/>
                </a:lnTo>
                <a:lnTo>
                  <a:pt x="78" y="158"/>
                </a:lnTo>
                <a:lnTo>
                  <a:pt x="78" y="158"/>
                </a:lnTo>
                <a:lnTo>
                  <a:pt x="78" y="158"/>
                </a:lnTo>
                <a:lnTo>
                  <a:pt x="76" y="160"/>
                </a:lnTo>
                <a:lnTo>
                  <a:pt x="76" y="160"/>
                </a:lnTo>
                <a:lnTo>
                  <a:pt x="76" y="160"/>
                </a:lnTo>
                <a:lnTo>
                  <a:pt x="74" y="162"/>
                </a:lnTo>
                <a:lnTo>
                  <a:pt x="74" y="162"/>
                </a:lnTo>
                <a:lnTo>
                  <a:pt x="73" y="164"/>
                </a:lnTo>
                <a:lnTo>
                  <a:pt x="73" y="164"/>
                </a:lnTo>
                <a:lnTo>
                  <a:pt x="71" y="164"/>
                </a:lnTo>
                <a:lnTo>
                  <a:pt x="71" y="166"/>
                </a:lnTo>
                <a:lnTo>
                  <a:pt x="71" y="166"/>
                </a:lnTo>
                <a:lnTo>
                  <a:pt x="71" y="166"/>
                </a:lnTo>
                <a:lnTo>
                  <a:pt x="71" y="166"/>
                </a:lnTo>
                <a:lnTo>
                  <a:pt x="69" y="168"/>
                </a:lnTo>
                <a:lnTo>
                  <a:pt x="69" y="168"/>
                </a:lnTo>
                <a:lnTo>
                  <a:pt x="67" y="168"/>
                </a:lnTo>
                <a:lnTo>
                  <a:pt x="67" y="170"/>
                </a:lnTo>
                <a:lnTo>
                  <a:pt x="65" y="172"/>
                </a:lnTo>
                <a:lnTo>
                  <a:pt x="59" y="177"/>
                </a:lnTo>
                <a:lnTo>
                  <a:pt x="53" y="181"/>
                </a:lnTo>
                <a:lnTo>
                  <a:pt x="53" y="181"/>
                </a:lnTo>
                <a:lnTo>
                  <a:pt x="53" y="183"/>
                </a:lnTo>
                <a:lnTo>
                  <a:pt x="52" y="183"/>
                </a:lnTo>
                <a:lnTo>
                  <a:pt x="52" y="185"/>
                </a:lnTo>
                <a:lnTo>
                  <a:pt x="52" y="185"/>
                </a:lnTo>
                <a:lnTo>
                  <a:pt x="50" y="185"/>
                </a:lnTo>
                <a:lnTo>
                  <a:pt x="50" y="187"/>
                </a:lnTo>
                <a:lnTo>
                  <a:pt x="48" y="187"/>
                </a:lnTo>
                <a:lnTo>
                  <a:pt x="48" y="189"/>
                </a:lnTo>
                <a:lnTo>
                  <a:pt x="50" y="187"/>
                </a:lnTo>
                <a:lnTo>
                  <a:pt x="50" y="187"/>
                </a:lnTo>
                <a:lnTo>
                  <a:pt x="50" y="185"/>
                </a:lnTo>
                <a:lnTo>
                  <a:pt x="52" y="185"/>
                </a:lnTo>
                <a:lnTo>
                  <a:pt x="52" y="185"/>
                </a:lnTo>
                <a:lnTo>
                  <a:pt x="52" y="183"/>
                </a:lnTo>
                <a:lnTo>
                  <a:pt x="53" y="183"/>
                </a:lnTo>
                <a:lnTo>
                  <a:pt x="65" y="172"/>
                </a:lnTo>
                <a:lnTo>
                  <a:pt x="67" y="170"/>
                </a:lnTo>
                <a:lnTo>
                  <a:pt x="67" y="168"/>
                </a:lnTo>
                <a:lnTo>
                  <a:pt x="69" y="168"/>
                </a:lnTo>
                <a:lnTo>
                  <a:pt x="69" y="168"/>
                </a:lnTo>
                <a:lnTo>
                  <a:pt x="71" y="166"/>
                </a:lnTo>
                <a:lnTo>
                  <a:pt x="71" y="166"/>
                </a:lnTo>
                <a:lnTo>
                  <a:pt x="71" y="166"/>
                </a:lnTo>
                <a:lnTo>
                  <a:pt x="71" y="166"/>
                </a:lnTo>
                <a:lnTo>
                  <a:pt x="71" y="164"/>
                </a:lnTo>
                <a:lnTo>
                  <a:pt x="73" y="164"/>
                </a:lnTo>
                <a:lnTo>
                  <a:pt x="73" y="164"/>
                </a:lnTo>
                <a:lnTo>
                  <a:pt x="74" y="162"/>
                </a:lnTo>
                <a:lnTo>
                  <a:pt x="74" y="162"/>
                </a:lnTo>
                <a:lnTo>
                  <a:pt x="76" y="160"/>
                </a:lnTo>
                <a:lnTo>
                  <a:pt x="76" y="160"/>
                </a:lnTo>
                <a:lnTo>
                  <a:pt x="76" y="160"/>
                </a:lnTo>
                <a:lnTo>
                  <a:pt x="78" y="158"/>
                </a:lnTo>
                <a:lnTo>
                  <a:pt x="78" y="158"/>
                </a:lnTo>
                <a:lnTo>
                  <a:pt x="88" y="151"/>
                </a:lnTo>
                <a:lnTo>
                  <a:pt x="99" y="143"/>
                </a:lnTo>
                <a:lnTo>
                  <a:pt x="107" y="139"/>
                </a:lnTo>
                <a:lnTo>
                  <a:pt x="114" y="135"/>
                </a:lnTo>
                <a:lnTo>
                  <a:pt x="116" y="135"/>
                </a:lnTo>
                <a:lnTo>
                  <a:pt x="118" y="135"/>
                </a:lnTo>
                <a:lnTo>
                  <a:pt x="118" y="137"/>
                </a:lnTo>
                <a:lnTo>
                  <a:pt x="116" y="139"/>
                </a:lnTo>
                <a:lnTo>
                  <a:pt x="114" y="143"/>
                </a:lnTo>
                <a:lnTo>
                  <a:pt x="101" y="154"/>
                </a:lnTo>
                <a:lnTo>
                  <a:pt x="90" y="166"/>
                </a:lnTo>
                <a:lnTo>
                  <a:pt x="90" y="166"/>
                </a:lnTo>
                <a:lnTo>
                  <a:pt x="90" y="166"/>
                </a:lnTo>
                <a:lnTo>
                  <a:pt x="88" y="166"/>
                </a:lnTo>
                <a:lnTo>
                  <a:pt x="88" y="166"/>
                </a:lnTo>
                <a:lnTo>
                  <a:pt x="88" y="168"/>
                </a:lnTo>
                <a:lnTo>
                  <a:pt x="88" y="166"/>
                </a:lnTo>
                <a:lnTo>
                  <a:pt x="88" y="166"/>
                </a:lnTo>
                <a:lnTo>
                  <a:pt x="90" y="166"/>
                </a:lnTo>
                <a:lnTo>
                  <a:pt x="95" y="162"/>
                </a:lnTo>
                <a:lnTo>
                  <a:pt x="103" y="158"/>
                </a:lnTo>
                <a:lnTo>
                  <a:pt x="111" y="154"/>
                </a:lnTo>
                <a:lnTo>
                  <a:pt x="111" y="154"/>
                </a:lnTo>
                <a:lnTo>
                  <a:pt x="113" y="156"/>
                </a:lnTo>
                <a:lnTo>
                  <a:pt x="111" y="160"/>
                </a:lnTo>
                <a:lnTo>
                  <a:pt x="109" y="164"/>
                </a:lnTo>
                <a:lnTo>
                  <a:pt x="82" y="191"/>
                </a:lnTo>
                <a:lnTo>
                  <a:pt x="53" y="215"/>
                </a:lnTo>
                <a:lnTo>
                  <a:pt x="52" y="217"/>
                </a:lnTo>
                <a:lnTo>
                  <a:pt x="50" y="219"/>
                </a:lnTo>
                <a:lnTo>
                  <a:pt x="50" y="221"/>
                </a:lnTo>
                <a:lnTo>
                  <a:pt x="48" y="221"/>
                </a:lnTo>
                <a:lnTo>
                  <a:pt x="48" y="221"/>
                </a:lnTo>
                <a:lnTo>
                  <a:pt x="46" y="223"/>
                </a:lnTo>
                <a:lnTo>
                  <a:pt x="46" y="223"/>
                </a:lnTo>
                <a:lnTo>
                  <a:pt x="46" y="223"/>
                </a:lnTo>
                <a:lnTo>
                  <a:pt x="46" y="225"/>
                </a:lnTo>
                <a:lnTo>
                  <a:pt x="44" y="225"/>
                </a:lnTo>
                <a:lnTo>
                  <a:pt x="46" y="225"/>
                </a:lnTo>
                <a:lnTo>
                  <a:pt x="46" y="223"/>
                </a:lnTo>
                <a:lnTo>
                  <a:pt x="46" y="223"/>
                </a:lnTo>
                <a:lnTo>
                  <a:pt x="46" y="223"/>
                </a:lnTo>
                <a:lnTo>
                  <a:pt x="48" y="221"/>
                </a:lnTo>
                <a:lnTo>
                  <a:pt x="48" y="221"/>
                </a:lnTo>
                <a:lnTo>
                  <a:pt x="50" y="221"/>
                </a:lnTo>
                <a:lnTo>
                  <a:pt x="73" y="200"/>
                </a:lnTo>
                <a:lnTo>
                  <a:pt x="99" y="183"/>
                </a:lnTo>
                <a:lnTo>
                  <a:pt x="101" y="181"/>
                </a:lnTo>
                <a:lnTo>
                  <a:pt x="105" y="181"/>
                </a:lnTo>
                <a:lnTo>
                  <a:pt x="105" y="181"/>
                </a:lnTo>
                <a:lnTo>
                  <a:pt x="107" y="181"/>
                </a:lnTo>
                <a:lnTo>
                  <a:pt x="105" y="185"/>
                </a:lnTo>
                <a:lnTo>
                  <a:pt x="103" y="187"/>
                </a:lnTo>
                <a:lnTo>
                  <a:pt x="90" y="200"/>
                </a:lnTo>
                <a:lnTo>
                  <a:pt x="76" y="214"/>
                </a:lnTo>
                <a:lnTo>
                  <a:pt x="74" y="214"/>
                </a:lnTo>
                <a:lnTo>
                  <a:pt x="76" y="214"/>
                </a:lnTo>
                <a:lnTo>
                  <a:pt x="92" y="202"/>
                </a:lnTo>
                <a:lnTo>
                  <a:pt x="109" y="194"/>
                </a:lnTo>
                <a:lnTo>
                  <a:pt x="111" y="194"/>
                </a:lnTo>
                <a:lnTo>
                  <a:pt x="111" y="194"/>
                </a:lnTo>
                <a:lnTo>
                  <a:pt x="111" y="196"/>
                </a:lnTo>
                <a:lnTo>
                  <a:pt x="105" y="206"/>
                </a:lnTo>
                <a:lnTo>
                  <a:pt x="95" y="214"/>
                </a:lnTo>
                <a:lnTo>
                  <a:pt x="88" y="221"/>
                </a:lnTo>
                <a:lnTo>
                  <a:pt x="61" y="242"/>
                </a:lnTo>
                <a:lnTo>
                  <a:pt x="61" y="244"/>
                </a:lnTo>
                <a:lnTo>
                  <a:pt x="59" y="244"/>
                </a:lnTo>
                <a:lnTo>
                  <a:pt x="57" y="246"/>
                </a:lnTo>
                <a:lnTo>
                  <a:pt x="57" y="248"/>
                </a:lnTo>
                <a:lnTo>
                  <a:pt x="55" y="248"/>
                </a:lnTo>
                <a:lnTo>
                  <a:pt x="55" y="248"/>
                </a:lnTo>
                <a:lnTo>
                  <a:pt x="55" y="250"/>
                </a:lnTo>
                <a:lnTo>
                  <a:pt x="53" y="250"/>
                </a:lnTo>
                <a:lnTo>
                  <a:pt x="55" y="250"/>
                </a:lnTo>
                <a:lnTo>
                  <a:pt x="55" y="248"/>
                </a:lnTo>
                <a:lnTo>
                  <a:pt x="55" y="248"/>
                </a:lnTo>
                <a:lnTo>
                  <a:pt x="57" y="248"/>
                </a:lnTo>
                <a:lnTo>
                  <a:pt x="57" y="246"/>
                </a:lnTo>
                <a:lnTo>
                  <a:pt x="59" y="246"/>
                </a:lnTo>
                <a:lnTo>
                  <a:pt x="61" y="244"/>
                </a:lnTo>
                <a:lnTo>
                  <a:pt x="80" y="227"/>
                </a:lnTo>
                <a:lnTo>
                  <a:pt x="101" y="214"/>
                </a:lnTo>
                <a:lnTo>
                  <a:pt x="105" y="212"/>
                </a:lnTo>
                <a:lnTo>
                  <a:pt x="109" y="210"/>
                </a:lnTo>
                <a:lnTo>
                  <a:pt x="113" y="208"/>
                </a:lnTo>
                <a:lnTo>
                  <a:pt x="114" y="208"/>
                </a:lnTo>
                <a:lnTo>
                  <a:pt x="114" y="210"/>
                </a:lnTo>
                <a:lnTo>
                  <a:pt x="114" y="210"/>
                </a:lnTo>
                <a:lnTo>
                  <a:pt x="99" y="227"/>
                </a:lnTo>
                <a:lnTo>
                  <a:pt x="82" y="242"/>
                </a:lnTo>
                <a:lnTo>
                  <a:pt x="82" y="242"/>
                </a:lnTo>
                <a:lnTo>
                  <a:pt x="82" y="244"/>
                </a:lnTo>
                <a:lnTo>
                  <a:pt x="80" y="244"/>
                </a:lnTo>
                <a:lnTo>
                  <a:pt x="80" y="244"/>
                </a:lnTo>
                <a:lnTo>
                  <a:pt x="80" y="244"/>
                </a:lnTo>
                <a:lnTo>
                  <a:pt x="78" y="244"/>
                </a:lnTo>
                <a:lnTo>
                  <a:pt x="78" y="246"/>
                </a:lnTo>
                <a:lnTo>
                  <a:pt x="78" y="244"/>
                </a:lnTo>
                <a:lnTo>
                  <a:pt x="80" y="244"/>
                </a:lnTo>
                <a:lnTo>
                  <a:pt x="80" y="244"/>
                </a:lnTo>
                <a:lnTo>
                  <a:pt x="80" y="244"/>
                </a:lnTo>
                <a:lnTo>
                  <a:pt x="82" y="244"/>
                </a:lnTo>
                <a:lnTo>
                  <a:pt x="82" y="242"/>
                </a:lnTo>
                <a:lnTo>
                  <a:pt x="82" y="242"/>
                </a:lnTo>
                <a:lnTo>
                  <a:pt x="92" y="236"/>
                </a:lnTo>
                <a:lnTo>
                  <a:pt x="99" y="231"/>
                </a:lnTo>
                <a:lnTo>
                  <a:pt x="109" y="225"/>
                </a:lnTo>
                <a:lnTo>
                  <a:pt x="111" y="225"/>
                </a:lnTo>
                <a:lnTo>
                  <a:pt x="113" y="225"/>
                </a:lnTo>
                <a:lnTo>
                  <a:pt x="113" y="225"/>
                </a:lnTo>
                <a:lnTo>
                  <a:pt x="113" y="229"/>
                </a:lnTo>
                <a:lnTo>
                  <a:pt x="111" y="233"/>
                </a:lnTo>
                <a:lnTo>
                  <a:pt x="101" y="240"/>
                </a:lnTo>
                <a:lnTo>
                  <a:pt x="93" y="250"/>
                </a:lnTo>
                <a:lnTo>
                  <a:pt x="84" y="257"/>
                </a:lnTo>
                <a:lnTo>
                  <a:pt x="84" y="259"/>
                </a:lnTo>
                <a:lnTo>
                  <a:pt x="84" y="259"/>
                </a:lnTo>
                <a:close/>
                <a:moveTo>
                  <a:pt x="194" y="23"/>
                </a:moveTo>
                <a:lnTo>
                  <a:pt x="154" y="25"/>
                </a:lnTo>
                <a:lnTo>
                  <a:pt x="103" y="27"/>
                </a:lnTo>
                <a:lnTo>
                  <a:pt x="99" y="27"/>
                </a:lnTo>
                <a:lnTo>
                  <a:pt x="95" y="25"/>
                </a:lnTo>
                <a:lnTo>
                  <a:pt x="97" y="27"/>
                </a:lnTo>
                <a:lnTo>
                  <a:pt x="95" y="27"/>
                </a:lnTo>
                <a:lnTo>
                  <a:pt x="93" y="27"/>
                </a:lnTo>
                <a:lnTo>
                  <a:pt x="84" y="27"/>
                </a:lnTo>
                <a:lnTo>
                  <a:pt x="76" y="29"/>
                </a:lnTo>
                <a:lnTo>
                  <a:pt x="69" y="31"/>
                </a:lnTo>
                <a:lnTo>
                  <a:pt x="61" y="33"/>
                </a:lnTo>
                <a:lnTo>
                  <a:pt x="55" y="36"/>
                </a:lnTo>
                <a:lnTo>
                  <a:pt x="52" y="40"/>
                </a:lnTo>
                <a:lnTo>
                  <a:pt x="50" y="46"/>
                </a:lnTo>
                <a:lnTo>
                  <a:pt x="52" y="46"/>
                </a:lnTo>
                <a:lnTo>
                  <a:pt x="53" y="46"/>
                </a:lnTo>
                <a:lnTo>
                  <a:pt x="55" y="48"/>
                </a:lnTo>
                <a:lnTo>
                  <a:pt x="67" y="63"/>
                </a:lnTo>
                <a:lnTo>
                  <a:pt x="78" y="80"/>
                </a:lnTo>
                <a:lnTo>
                  <a:pt x="149" y="156"/>
                </a:lnTo>
                <a:lnTo>
                  <a:pt x="173" y="177"/>
                </a:lnTo>
                <a:lnTo>
                  <a:pt x="202" y="198"/>
                </a:lnTo>
                <a:lnTo>
                  <a:pt x="217" y="206"/>
                </a:lnTo>
                <a:lnTo>
                  <a:pt x="236" y="208"/>
                </a:lnTo>
                <a:lnTo>
                  <a:pt x="255" y="206"/>
                </a:lnTo>
                <a:lnTo>
                  <a:pt x="282" y="185"/>
                </a:lnTo>
                <a:lnTo>
                  <a:pt x="307" y="162"/>
                </a:lnTo>
                <a:lnTo>
                  <a:pt x="370" y="99"/>
                </a:lnTo>
                <a:lnTo>
                  <a:pt x="431" y="33"/>
                </a:lnTo>
                <a:lnTo>
                  <a:pt x="425" y="29"/>
                </a:lnTo>
                <a:lnTo>
                  <a:pt x="421" y="27"/>
                </a:lnTo>
                <a:lnTo>
                  <a:pt x="415" y="25"/>
                </a:lnTo>
                <a:lnTo>
                  <a:pt x="410" y="23"/>
                </a:lnTo>
                <a:lnTo>
                  <a:pt x="387" y="21"/>
                </a:lnTo>
                <a:lnTo>
                  <a:pt x="362" y="19"/>
                </a:lnTo>
                <a:lnTo>
                  <a:pt x="337" y="19"/>
                </a:lnTo>
                <a:lnTo>
                  <a:pt x="280" y="19"/>
                </a:lnTo>
                <a:lnTo>
                  <a:pt x="223" y="21"/>
                </a:lnTo>
                <a:lnTo>
                  <a:pt x="219" y="21"/>
                </a:lnTo>
                <a:lnTo>
                  <a:pt x="215" y="21"/>
                </a:lnTo>
                <a:lnTo>
                  <a:pt x="213" y="21"/>
                </a:lnTo>
                <a:lnTo>
                  <a:pt x="213" y="21"/>
                </a:lnTo>
                <a:lnTo>
                  <a:pt x="213" y="21"/>
                </a:lnTo>
                <a:lnTo>
                  <a:pt x="194" y="23"/>
                </a:lnTo>
                <a:close/>
                <a:moveTo>
                  <a:pt x="118" y="282"/>
                </a:moveTo>
                <a:lnTo>
                  <a:pt x="80" y="280"/>
                </a:lnTo>
                <a:lnTo>
                  <a:pt x="44" y="278"/>
                </a:lnTo>
                <a:lnTo>
                  <a:pt x="44" y="290"/>
                </a:lnTo>
                <a:lnTo>
                  <a:pt x="44" y="292"/>
                </a:lnTo>
                <a:lnTo>
                  <a:pt x="40" y="292"/>
                </a:lnTo>
                <a:lnTo>
                  <a:pt x="38" y="292"/>
                </a:lnTo>
                <a:lnTo>
                  <a:pt x="36" y="284"/>
                </a:lnTo>
                <a:lnTo>
                  <a:pt x="34" y="276"/>
                </a:lnTo>
                <a:lnTo>
                  <a:pt x="33" y="276"/>
                </a:lnTo>
                <a:lnTo>
                  <a:pt x="33" y="274"/>
                </a:lnTo>
                <a:lnTo>
                  <a:pt x="31" y="274"/>
                </a:lnTo>
                <a:lnTo>
                  <a:pt x="25" y="273"/>
                </a:lnTo>
                <a:lnTo>
                  <a:pt x="21" y="271"/>
                </a:lnTo>
                <a:lnTo>
                  <a:pt x="10" y="273"/>
                </a:lnTo>
                <a:lnTo>
                  <a:pt x="12" y="271"/>
                </a:lnTo>
                <a:lnTo>
                  <a:pt x="14" y="271"/>
                </a:lnTo>
                <a:lnTo>
                  <a:pt x="15" y="271"/>
                </a:lnTo>
                <a:lnTo>
                  <a:pt x="17" y="271"/>
                </a:lnTo>
                <a:lnTo>
                  <a:pt x="19" y="271"/>
                </a:lnTo>
                <a:lnTo>
                  <a:pt x="14" y="271"/>
                </a:lnTo>
                <a:lnTo>
                  <a:pt x="10" y="271"/>
                </a:lnTo>
                <a:lnTo>
                  <a:pt x="4" y="271"/>
                </a:lnTo>
                <a:lnTo>
                  <a:pt x="0" y="269"/>
                </a:lnTo>
                <a:lnTo>
                  <a:pt x="0" y="269"/>
                </a:lnTo>
                <a:lnTo>
                  <a:pt x="2" y="269"/>
                </a:lnTo>
                <a:lnTo>
                  <a:pt x="17" y="267"/>
                </a:lnTo>
                <a:lnTo>
                  <a:pt x="34" y="269"/>
                </a:lnTo>
                <a:lnTo>
                  <a:pt x="33" y="263"/>
                </a:lnTo>
                <a:lnTo>
                  <a:pt x="31" y="261"/>
                </a:lnTo>
                <a:lnTo>
                  <a:pt x="29" y="259"/>
                </a:lnTo>
                <a:lnTo>
                  <a:pt x="29" y="255"/>
                </a:lnTo>
                <a:lnTo>
                  <a:pt x="29" y="253"/>
                </a:lnTo>
                <a:lnTo>
                  <a:pt x="31" y="253"/>
                </a:lnTo>
                <a:lnTo>
                  <a:pt x="31" y="255"/>
                </a:lnTo>
                <a:lnTo>
                  <a:pt x="33" y="255"/>
                </a:lnTo>
                <a:lnTo>
                  <a:pt x="27" y="227"/>
                </a:lnTo>
                <a:lnTo>
                  <a:pt x="21" y="198"/>
                </a:lnTo>
                <a:lnTo>
                  <a:pt x="19" y="158"/>
                </a:lnTo>
                <a:lnTo>
                  <a:pt x="21" y="118"/>
                </a:lnTo>
                <a:lnTo>
                  <a:pt x="25" y="82"/>
                </a:lnTo>
                <a:lnTo>
                  <a:pt x="27" y="59"/>
                </a:lnTo>
                <a:lnTo>
                  <a:pt x="31" y="40"/>
                </a:lnTo>
                <a:lnTo>
                  <a:pt x="31" y="40"/>
                </a:lnTo>
                <a:lnTo>
                  <a:pt x="29" y="40"/>
                </a:lnTo>
                <a:lnTo>
                  <a:pt x="29" y="40"/>
                </a:lnTo>
                <a:lnTo>
                  <a:pt x="15" y="48"/>
                </a:lnTo>
                <a:lnTo>
                  <a:pt x="2" y="54"/>
                </a:lnTo>
                <a:lnTo>
                  <a:pt x="8" y="50"/>
                </a:lnTo>
                <a:lnTo>
                  <a:pt x="19" y="44"/>
                </a:lnTo>
                <a:lnTo>
                  <a:pt x="19" y="42"/>
                </a:lnTo>
                <a:lnTo>
                  <a:pt x="19" y="42"/>
                </a:lnTo>
                <a:lnTo>
                  <a:pt x="10" y="48"/>
                </a:lnTo>
                <a:lnTo>
                  <a:pt x="10" y="48"/>
                </a:lnTo>
                <a:lnTo>
                  <a:pt x="8" y="48"/>
                </a:lnTo>
                <a:lnTo>
                  <a:pt x="21" y="38"/>
                </a:lnTo>
                <a:lnTo>
                  <a:pt x="21" y="38"/>
                </a:lnTo>
                <a:lnTo>
                  <a:pt x="21" y="36"/>
                </a:lnTo>
                <a:lnTo>
                  <a:pt x="21" y="35"/>
                </a:lnTo>
                <a:lnTo>
                  <a:pt x="27" y="31"/>
                </a:lnTo>
                <a:lnTo>
                  <a:pt x="33" y="27"/>
                </a:lnTo>
                <a:lnTo>
                  <a:pt x="38" y="25"/>
                </a:lnTo>
                <a:lnTo>
                  <a:pt x="38" y="21"/>
                </a:lnTo>
                <a:lnTo>
                  <a:pt x="40" y="19"/>
                </a:lnTo>
                <a:lnTo>
                  <a:pt x="42" y="19"/>
                </a:lnTo>
                <a:lnTo>
                  <a:pt x="44" y="19"/>
                </a:lnTo>
                <a:lnTo>
                  <a:pt x="44" y="19"/>
                </a:lnTo>
                <a:lnTo>
                  <a:pt x="44" y="19"/>
                </a:lnTo>
                <a:lnTo>
                  <a:pt x="46" y="21"/>
                </a:lnTo>
                <a:lnTo>
                  <a:pt x="46" y="21"/>
                </a:lnTo>
                <a:lnTo>
                  <a:pt x="46" y="17"/>
                </a:lnTo>
                <a:lnTo>
                  <a:pt x="46" y="14"/>
                </a:lnTo>
                <a:lnTo>
                  <a:pt x="50" y="14"/>
                </a:lnTo>
                <a:lnTo>
                  <a:pt x="55" y="14"/>
                </a:lnTo>
                <a:lnTo>
                  <a:pt x="57" y="8"/>
                </a:lnTo>
                <a:lnTo>
                  <a:pt x="61" y="2"/>
                </a:lnTo>
                <a:lnTo>
                  <a:pt x="63" y="0"/>
                </a:lnTo>
                <a:lnTo>
                  <a:pt x="65" y="0"/>
                </a:lnTo>
                <a:lnTo>
                  <a:pt x="57" y="16"/>
                </a:lnTo>
                <a:lnTo>
                  <a:pt x="57" y="16"/>
                </a:lnTo>
                <a:lnTo>
                  <a:pt x="57" y="16"/>
                </a:lnTo>
                <a:lnTo>
                  <a:pt x="55" y="16"/>
                </a:lnTo>
                <a:lnTo>
                  <a:pt x="55" y="17"/>
                </a:lnTo>
                <a:lnTo>
                  <a:pt x="55" y="17"/>
                </a:lnTo>
                <a:lnTo>
                  <a:pt x="69" y="12"/>
                </a:lnTo>
                <a:lnTo>
                  <a:pt x="76" y="10"/>
                </a:lnTo>
                <a:lnTo>
                  <a:pt x="84" y="8"/>
                </a:lnTo>
                <a:lnTo>
                  <a:pt x="90" y="8"/>
                </a:lnTo>
                <a:lnTo>
                  <a:pt x="187" y="0"/>
                </a:lnTo>
                <a:lnTo>
                  <a:pt x="286" y="0"/>
                </a:lnTo>
                <a:lnTo>
                  <a:pt x="335" y="2"/>
                </a:lnTo>
                <a:lnTo>
                  <a:pt x="381" y="6"/>
                </a:lnTo>
                <a:lnTo>
                  <a:pt x="427" y="14"/>
                </a:lnTo>
                <a:lnTo>
                  <a:pt x="444" y="14"/>
                </a:lnTo>
                <a:lnTo>
                  <a:pt x="442" y="12"/>
                </a:lnTo>
                <a:lnTo>
                  <a:pt x="442" y="10"/>
                </a:lnTo>
                <a:lnTo>
                  <a:pt x="444" y="8"/>
                </a:lnTo>
                <a:lnTo>
                  <a:pt x="446" y="8"/>
                </a:lnTo>
                <a:lnTo>
                  <a:pt x="448" y="8"/>
                </a:lnTo>
                <a:lnTo>
                  <a:pt x="450" y="6"/>
                </a:lnTo>
                <a:lnTo>
                  <a:pt x="450" y="10"/>
                </a:lnTo>
                <a:lnTo>
                  <a:pt x="451" y="16"/>
                </a:lnTo>
                <a:lnTo>
                  <a:pt x="469" y="17"/>
                </a:lnTo>
                <a:lnTo>
                  <a:pt x="469" y="21"/>
                </a:lnTo>
                <a:lnTo>
                  <a:pt x="469" y="25"/>
                </a:lnTo>
                <a:lnTo>
                  <a:pt x="469" y="25"/>
                </a:lnTo>
                <a:lnTo>
                  <a:pt x="467" y="25"/>
                </a:lnTo>
                <a:lnTo>
                  <a:pt x="459" y="25"/>
                </a:lnTo>
                <a:lnTo>
                  <a:pt x="451" y="23"/>
                </a:lnTo>
                <a:lnTo>
                  <a:pt x="463" y="97"/>
                </a:lnTo>
                <a:lnTo>
                  <a:pt x="461" y="141"/>
                </a:lnTo>
                <a:lnTo>
                  <a:pt x="459" y="185"/>
                </a:lnTo>
                <a:lnTo>
                  <a:pt x="455" y="227"/>
                </a:lnTo>
                <a:lnTo>
                  <a:pt x="444" y="273"/>
                </a:lnTo>
                <a:lnTo>
                  <a:pt x="450" y="271"/>
                </a:lnTo>
                <a:lnTo>
                  <a:pt x="455" y="269"/>
                </a:lnTo>
                <a:lnTo>
                  <a:pt x="461" y="267"/>
                </a:lnTo>
                <a:lnTo>
                  <a:pt x="461" y="267"/>
                </a:lnTo>
                <a:lnTo>
                  <a:pt x="461" y="265"/>
                </a:lnTo>
                <a:lnTo>
                  <a:pt x="463" y="265"/>
                </a:lnTo>
                <a:lnTo>
                  <a:pt x="465" y="265"/>
                </a:lnTo>
                <a:lnTo>
                  <a:pt x="467" y="267"/>
                </a:lnTo>
                <a:lnTo>
                  <a:pt x="467" y="269"/>
                </a:lnTo>
                <a:lnTo>
                  <a:pt x="467" y="271"/>
                </a:lnTo>
                <a:lnTo>
                  <a:pt x="463" y="274"/>
                </a:lnTo>
                <a:lnTo>
                  <a:pt x="459" y="278"/>
                </a:lnTo>
                <a:lnTo>
                  <a:pt x="451" y="280"/>
                </a:lnTo>
                <a:lnTo>
                  <a:pt x="446" y="284"/>
                </a:lnTo>
                <a:lnTo>
                  <a:pt x="442" y="286"/>
                </a:lnTo>
                <a:lnTo>
                  <a:pt x="434" y="288"/>
                </a:lnTo>
                <a:lnTo>
                  <a:pt x="423" y="290"/>
                </a:lnTo>
                <a:lnTo>
                  <a:pt x="410" y="292"/>
                </a:lnTo>
                <a:lnTo>
                  <a:pt x="408" y="292"/>
                </a:lnTo>
                <a:lnTo>
                  <a:pt x="408" y="292"/>
                </a:lnTo>
                <a:lnTo>
                  <a:pt x="408" y="293"/>
                </a:lnTo>
                <a:lnTo>
                  <a:pt x="406" y="293"/>
                </a:lnTo>
                <a:lnTo>
                  <a:pt x="404" y="293"/>
                </a:lnTo>
                <a:lnTo>
                  <a:pt x="404" y="292"/>
                </a:lnTo>
                <a:lnTo>
                  <a:pt x="366" y="290"/>
                </a:lnTo>
                <a:lnTo>
                  <a:pt x="368" y="290"/>
                </a:lnTo>
                <a:lnTo>
                  <a:pt x="370" y="290"/>
                </a:lnTo>
                <a:lnTo>
                  <a:pt x="372" y="290"/>
                </a:lnTo>
                <a:lnTo>
                  <a:pt x="370" y="288"/>
                </a:lnTo>
                <a:lnTo>
                  <a:pt x="368" y="288"/>
                </a:lnTo>
                <a:lnTo>
                  <a:pt x="366" y="288"/>
                </a:lnTo>
                <a:lnTo>
                  <a:pt x="366" y="290"/>
                </a:lnTo>
                <a:lnTo>
                  <a:pt x="366" y="290"/>
                </a:lnTo>
                <a:lnTo>
                  <a:pt x="341" y="290"/>
                </a:lnTo>
                <a:lnTo>
                  <a:pt x="316" y="290"/>
                </a:lnTo>
                <a:lnTo>
                  <a:pt x="217" y="288"/>
                </a:lnTo>
                <a:lnTo>
                  <a:pt x="120" y="282"/>
                </a:lnTo>
                <a:lnTo>
                  <a:pt x="118" y="282"/>
                </a:lnTo>
                <a:close/>
              </a:path>
            </a:pathLst>
          </a:custGeom>
          <a:solidFill>
            <a:schemeClr val="tx1"/>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Freeform 51"/>
          <p:cNvSpPr>
            <a:spLocks noEditPoints="1"/>
          </p:cNvSpPr>
          <p:nvPr/>
        </p:nvSpPr>
        <p:spPr bwMode="auto">
          <a:xfrm>
            <a:off x="9083824" y="1393535"/>
            <a:ext cx="584734" cy="667301"/>
          </a:xfrm>
          <a:custGeom>
            <a:avLst/>
            <a:gdLst>
              <a:gd name="T0" fmla="*/ 82 w 432"/>
              <a:gd name="T1" fmla="*/ 240 h 493"/>
              <a:gd name="T2" fmla="*/ 65 w 432"/>
              <a:gd name="T3" fmla="*/ 261 h 493"/>
              <a:gd name="T4" fmla="*/ 232 w 432"/>
              <a:gd name="T5" fmla="*/ 310 h 493"/>
              <a:gd name="T6" fmla="*/ 320 w 432"/>
              <a:gd name="T7" fmla="*/ 419 h 493"/>
              <a:gd name="T8" fmla="*/ 228 w 432"/>
              <a:gd name="T9" fmla="*/ 341 h 493"/>
              <a:gd name="T10" fmla="*/ 268 w 432"/>
              <a:gd name="T11" fmla="*/ 451 h 493"/>
              <a:gd name="T12" fmla="*/ 49 w 432"/>
              <a:gd name="T13" fmla="*/ 356 h 493"/>
              <a:gd name="T14" fmla="*/ 165 w 432"/>
              <a:gd name="T15" fmla="*/ 459 h 493"/>
              <a:gd name="T16" fmla="*/ 207 w 432"/>
              <a:gd name="T17" fmla="*/ 459 h 493"/>
              <a:gd name="T18" fmla="*/ 249 w 432"/>
              <a:gd name="T19" fmla="*/ 455 h 493"/>
              <a:gd name="T20" fmla="*/ 141 w 432"/>
              <a:gd name="T21" fmla="*/ 30 h 493"/>
              <a:gd name="T22" fmla="*/ 108 w 432"/>
              <a:gd name="T23" fmla="*/ 255 h 493"/>
              <a:gd name="T24" fmla="*/ 221 w 432"/>
              <a:gd name="T25" fmla="*/ 440 h 493"/>
              <a:gd name="T26" fmla="*/ 320 w 432"/>
              <a:gd name="T27" fmla="*/ 205 h 493"/>
              <a:gd name="T28" fmla="*/ 28 w 432"/>
              <a:gd name="T29" fmla="*/ 443 h 493"/>
              <a:gd name="T30" fmla="*/ 36 w 432"/>
              <a:gd name="T31" fmla="*/ 407 h 493"/>
              <a:gd name="T32" fmla="*/ 78 w 432"/>
              <a:gd name="T33" fmla="*/ 438 h 493"/>
              <a:gd name="T34" fmla="*/ 91 w 432"/>
              <a:gd name="T35" fmla="*/ 445 h 493"/>
              <a:gd name="T36" fmla="*/ 30 w 432"/>
              <a:gd name="T37" fmla="*/ 453 h 493"/>
              <a:gd name="T38" fmla="*/ 337 w 432"/>
              <a:gd name="T39" fmla="*/ 74 h 493"/>
              <a:gd name="T40" fmla="*/ 335 w 432"/>
              <a:gd name="T41" fmla="*/ 59 h 493"/>
              <a:gd name="T42" fmla="*/ 179 w 432"/>
              <a:gd name="T43" fmla="*/ 23 h 493"/>
              <a:gd name="T44" fmla="*/ 167 w 432"/>
              <a:gd name="T45" fmla="*/ 51 h 493"/>
              <a:gd name="T46" fmla="*/ 308 w 432"/>
              <a:gd name="T47" fmla="*/ 59 h 493"/>
              <a:gd name="T48" fmla="*/ 175 w 432"/>
              <a:gd name="T49" fmla="*/ 337 h 493"/>
              <a:gd name="T50" fmla="*/ 171 w 432"/>
              <a:gd name="T51" fmla="*/ 274 h 493"/>
              <a:gd name="T52" fmla="*/ 219 w 432"/>
              <a:gd name="T53" fmla="*/ 194 h 493"/>
              <a:gd name="T54" fmla="*/ 242 w 432"/>
              <a:gd name="T55" fmla="*/ 274 h 493"/>
              <a:gd name="T56" fmla="*/ 167 w 432"/>
              <a:gd name="T57" fmla="*/ 143 h 493"/>
              <a:gd name="T58" fmla="*/ 204 w 432"/>
              <a:gd name="T59" fmla="*/ 55 h 493"/>
              <a:gd name="T60" fmla="*/ 122 w 432"/>
              <a:gd name="T61" fmla="*/ 169 h 493"/>
              <a:gd name="T62" fmla="*/ 87 w 432"/>
              <a:gd name="T63" fmla="*/ 200 h 493"/>
              <a:gd name="T64" fmla="*/ 120 w 432"/>
              <a:gd name="T65" fmla="*/ 225 h 493"/>
              <a:gd name="T66" fmla="*/ 112 w 432"/>
              <a:gd name="T67" fmla="*/ 253 h 493"/>
              <a:gd name="T68" fmla="*/ 91 w 432"/>
              <a:gd name="T69" fmla="*/ 297 h 493"/>
              <a:gd name="T70" fmla="*/ 89 w 432"/>
              <a:gd name="T71" fmla="*/ 339 h 493"/>
              <a:gd name="T72" fmla="*/ 89 w 432"/>
              <a:gd name="T73" fmla="*/ 325 h 493"/>
              <a:gd name="T74" fmla="*/ 65 w 432"/>
              <a:gd name="T75" fmla="*/ 386 h 493"/>
              <a:gd name="T76" fmla="*/ 76 w 432"/>
              <a:gd name="T77" fmla="*/ 405 h 493"/>
              <a:gd name="T78" fmla="*/ 377 w 432"/>
              <a:gd name="T79" fmla="*/ 371 h 493"/>
              <a:gd name="T80" fmla="*/ 383 w 432"/>
              <a:gd name="T81" fmla="*/ 276 h 493"/>
              <a:gd name="T82" fmla="*/ 362 w 432"/>
              <a:gd name="T83" fmla="*/ 322 h 493"/>
              <a:gd name="T84" fmla="*/ 346 w 432"/>
              <a:gd name="T85" fmla="*/ 360 h 493"/>
              <a:gd name="T86" fmla="*/ 343 w 432"/>
              <a:gd name="T87" fmla="*/ 320 h 493"/>
              <a:gd name="T88" fmla="*/ 320 w 432"/>
              <a:gd name="T89" fmla="*/ 272 h 493"/>
              <a:gd name="T90" fmla="*/ 354 w 432"/>
              <a:gd name="T91" fmla="*/ 219 h 493"/>
              <a:gd name="T92" fmla="*/ 341 w 432"/>
              <a:gd name="T93" fmla="*/ 194 h 493"/>
              <a:gd name="T94" fmla="*/ 310 w 432"/>
              <a:gd name="T95" fmla="*/ 179 h 493"/>
              <a:gd name="T96" fmla="*/ 320 w 432"/>
              <a:gd name="T97" fmla="*/ 162 h 493"/>
              <a:gd name="T98" fmla="*/ 430 w 432"/>
              <a:gd name="T99" fmla="*/ 373 h 493"/>
              <a:gd name="T100" fmla="*/ 381 w 432"/>
              <a:gd name="T101" fmla="*/ 424 h 493"/>
              <a:gd name="T102" fmla="*/ 282 w 432"/>
              <a:gd name="T103" fmla="*/ 493 h 493"/>
              <a:gd name="T104" fmla="*/ 150 w 432"/>
              <a:gd name="T105" fmla="*/ 474 h 493"/>
              <a:gd name="T106" fmla="*/ 19 w 432"/>
              <a:gd name="T107" fmla="*/ 480 h 493"/>
              <a:gd name="T108" fmla="*/ 7 w 432"/>
              <a:gd name="T109" fmla="*/ 455 h 493"/>
              <a:gd name="T110" fmla="*/ 30 w 432"/>
              <a:gd name="T111" fmla="*/ 194 h 493"/>
              <a:gd name="T112" fmla="*/ 105 w 432"/>
              <a:gd name="T113" fmla="*/ 106 h 493"/>
              <a:gd name="T114" fmla="*/ 131 w 432"/>
              <a:gd name="T115" fmla="*/ 15 h 493"/>
              <a:gd name="T116" fmla="*/ 215 w 432"/>
              <a:gd name="T117" fmla="*/ 0 h 493"/>
              <a:gd name="T118" fmla="*/ 358 w 432"/>
              <a:gd name="T119" fmla="*/ 141 h 493"/>
              <a:gd name="T120" fmla="*/ 394 w 432"/>
              <a:gd name="T121" fmla="*/ 19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2" h="493">
                <a:moveTo>
                  <a:pt x="327" y="219"/>
                </a:moveTo>
                <a:lnTo>
                  <a:pt x="352" y="213"/>
                </a:lnTo>
                <a:lnTo>
                  <a:pt x="379" y="209"/>
                </a:lnTo>
                <a:lnTo>
                  <a:pt x="377" y="204"/>
                </a:lnTo>
                <a:lnTo>
                  <a:pt x="350" y="211"/>
                </a:lnTo>
                <a:lnTo>
                  <a:pt x="324" y="219"/>
                </a:lnTo>
                <a:lnTo>
                  <a:pt x="325" y="219"/>
                </a:lnTo>
                <a:lnTo>
                  <a:pt x="327" y="219"/>
                </a:lnTo>
                <a:close/>
                <a:moveTo>
                  <a:pt x="28" y="327"/>
                </a:moveTo>
                <a:lnTo>
                  <a:pt x="28" y="325"/>
                </a:lnTo>
                <a:lnTo>
                  <a:pt x="30" y="324"/>
                </a:lnTo>
                <a:lnTo>
                  <a:pt x="63" y="282"/>
                </a:lnTo>
                <a:lnTo>
                  <a:pt x="65" y="282"/>
                </a:lnTo>
                <a:lnTo>
                  <a:pt x="65" y="280"/>
                </a:lnTo>
                <a:lnTo>
                  <a:pt x="49" y="293"/>
                </a:lnTo>
                <a:lnTo>
                  <a:pt x="36" y="310"/>
                </a:lnTo>
                <a:lnTo>
                  <a:pt x="32" y="314"/>
                </a:lnTo>
                <a:lnTo>
                  <a:pt x="30" y="318"/>
                </a:lnTo>
                <a:lnTo>
                  <a:pt x="28" y="322"/>
                </a:lnTo>
                <a:lnTo>
                  <a:pt x="28" y="327"/>
                </a:lnTo>
                <a:close/>
                <a:moveTo>
                  <a:pt x="82" y="240"/>
                </a:moveTo>
                <a:lnTo>
                  <a:pt x="118" y="223"/>
                </a:lnTo>
                <a:lnTo>
                  <a:pt x="101" y="226"/>
                </a:lnTo>
                <a:lnTo>
                  <a:pt x="84" y="230"/>
                </a:lnTo>
                <a:lnTo>
                  <a:pt x="82" y="240"/>
                </a:lnTo>
                <a:close/>
                <a:moveTo>
                  <a:pt x="183" y="339"/>
                </a:moveTo>
                <a:lnTo>
                  <a:pt x="205" y="333"/>
                </a:lnTo>
                <a:lnTo>
                  <a:pt x="230" y="329"/>
                </a:lnTo>
                <a:lnTo>
                  <a:pt x="230" y="325"/>
                </a:lnTo>
                <a:lnTo>
                  <a:pt x="230" y="322"/>
                </a:lnTo>
                <a:lnTo>
                  <a:pt x="185" y="337"/>
                </a:lnTo>
                <a:lnTo>
                  <a:pt x="185" y="337"/>
                </a:lnTo>
                <a:lnTo>
                  <a:pt x="183" y="337"/>
                </a:lnTo>
                <a:lnTo>
                  <a:pt x="181" y="339"/>
                </a:lnTo>
                <a:lnTo>
                  <a:pt x="183" y="339"/>
                </a:lnTo>
                <a:lnTo>
                  <a:pt x="183" y="339"/>
                </a:lnTo>
                <a:close/>
                <a:moveTo>
                  <a:pt x="86" y="213"/>
                </a:moveTo>
                <a:lnTo>
                  <a:pt x="127" y="194"/>
                </a:lnTo>
                <a:lnTo>
                  <a:pt x="106" y="198"/>
                </a:lnTo>
                <a:lnTo>
                  <a:pt x="86" y="205"/>
                </a:lnTo>
                <a:lnTo>
                  <a:pt x="86" y="205"/>
                </a:lnTo>
                <a:lnTo>
                  <a:pt x="87" y="205"/>
                </a:lnTo>
                <a:lnTo>
                  <a:pt x="87" y="207"/>
                </a:lnTo>
                <a:lnTo>
                  <a:pt x="86" y="207"/>
                </a:lnTo>
                <a:lnTo>
                  <a:pt x="86" y="209"/>
                </a:lnTo>
                <a:lnTo>
                  <a:pt x="86" y="213"/>
                </a:lnTo>
                <a:close/>
                <a:moveTo>
                  <a:pt x="30" y="299"/>
                </a:moveTo>
                <a:lnTo>
                  <a:pt x="47" y="280"/>
                </a:lnTo>
                <a:lnTo>
                  <a:pt x="63" y="263"/>
                </a:lnTo>
                <a:lnTo>
                  <a:pt x="65" y="261"/>
                </a:lnTo>
                <a:lnTo>
                  <a:pt x="66" y="259"/>
                </a:lnTo>
                <a:lnTo>
                  <a:pt x="68" y="255"/>
                </a:lnTo>
                <a:lnTo>
                  <a:pt x="68" y="251"/>
                </a:lnTo>
                <a:lnTo>
                  <a:pt x="49" y="270"/>
                </a:lnTo>
                <a:lnTo>
                  <a:pt x="34" y="289"/>
                </a:lnTo>
                <a:lnTo>
                  <a:pt x="32" y="293"/>
                </a:lnTo>
                <a:lnTo>
                  <a:pt x="30" y="295"/>
                </a:lnTo>
                <a:lnTo>
                  <a:pt x="30" y="299"/>
                </a:lnTo>
                <a:close/>
                <a:moveTo>
                  <a:pt x="331" y="101"/>
                </a:moveTo>
                <a:lnTo>
                  <a:pt x="344" y="101"/>
                </a:lnTo>
                <a:lnTo>
                  <a:pt x="346" y="101"/>
                </a:lnTo>
                <a:lnTo>
                  <a:pt x="346" y="99"/>
                </a:lnTo>
                <a:lnTo>
                  <a:pt x="346" y="95"/>
                </a:lnTo>
                <a:lnTo>
                  <a:pt x="348" y="89"/>
                </a:lnTo>
                <a:lnTo>
                  <a:pt x="331" y="95"/>
                </a:lnTo>
                <a:lnTo>
                  <a:pt x="314" y="99"/>
                </a:lnTo>
                <a:lnTo>
                  <a:pt x="314" y="99"/>
                </a:lnTo>
                <a:lnTo>
                  <a:pt x="316" y="101"/>
                </a:lnTo>
                <a:lnTo>
                  <a:pt x="324" y="101"/>
                </a:lnTo>
                <a:lnTo>
                  <a:pt x="331" y="101"/>
                </a:lnTo>
                <a:close/>
                <a:moveTo>
                  <a:pt x="183" y="325"/>
                </a:moveTo>
                <a:lnTo>
                  <a:pt x="228" y="312"/>
                </a:lnTo>
                <a:lnTo>
                  <a:pt x="230" y="312"/>
                </a:lnTo>
                <a:lnTo>
                  <a:pt x="232" y="312"/>
                </a:lnTo>
                <a:lnTo>
                  <a:pt x="232" y="310"/>
                </a:lnTo>
                <a:lnTo>
                  <a:pt x="230" y="310"/>
                </a:lnTo>
                <a:lnTo>
                  <a:pt x="207" y="316"/>
                </a:lnTo>
                <a:lnTo>
                  <a:pt x="186" y="322"/>
                </a:lnTo>
                <a:lnTo>
                  <a:pt x="186" y="322"/>
                </a:lnTo>
                <a:lnTo>
                  <a:pt x="185" y="320"/>
                </a:lnTo>
                <a:lnTo>
                  <a:pt x="185" y="320"/>
                </a:lnTo>
                <a:lnTo>
                  <a:pt x="188" y="318"/>
                </a:lnTo>
                <a:lnTo>
                  <a:pt x="192" y="316"/>
                </a:lnTo>
                <a:lnTo>
                  <a:pt x="226" y="304"/>
                </a:lnTo>
                <a:lnTo>
                  <a:pt x="183" y="316"/>
                </a:lnTo>
                <a:lnTo>
                  <a:pt x="183" y="325"/>
                </a:lnTo>
                <a:close/>
                <a:moveTo>
                  <a:pt x="120" y="93"/>
                </a:moveTo>
                <a:lnTo>
                  <a:pt x="154" y="89"/>
                </a:lnTo>
                <a:lnTo>
                  <a:pt x="154" y="84"/>
                </a:lnTo>
                <a:lnTo>
                  <a:pt x="156" y="80"/>
                </a:lnTo>
                <a:lnTo>
                  <a:pt x="137" y="86"/>
                </a:lnTo>
                <a:lnTo>
                  <a:pt x="120" y="91"/>
                </a:lnTo>
                <a:lnTo>
                  <a:pt x="118" y="91"/>
                </a:lnTo>
                <a:lnTo>
                  <a:pt x="118" y="93"/>
                </a:lnTo>
                <a:lnTo>
                  <a:pt x="120" y="93"/>
                </a:lnTo>
                <a:lnTo>
                  <a:pt x="120" y="93"/>
                </a:lnTo>
                <a:close/>
                <a:moveTo>
                  <a:pt x="274" y="457"/>
                </a:moveTo>
                <a:lnTo>
                  <a:pt x="299" y="440"/>
                </a:lnTo>
                <a:lnTo>
                  <a:pt x="322" y="419"/>
                </a:lnTo>
                <a:lnTo>
                  <a:pt x="320" y="419"/>
                </a:lnTo>
                <a:lnTo>
                  <a:pt x="318" y="419"/>
                </a:lnTo>
                <a:lnTo>
                  <a:pt x="318" y="419"/>
                </a:lnTo>
                <a:lnTo>
                  <a:pt x="295" y="436"/>
                </a:lnTo>
                <a:lnTo>
                  <a:pt x="274" y="457"/>
                </a:lnTo>
                <a:lnTo>
                  <a:pt x="274" y="457"/>
                </a:lnTo>
                <a:lnTo>
                  <a:pt x="274" y="457"/>
                </a:lnTo>
                <a:close/>
                <a:moveTo>
                  <a:pt x="145" y="457"/>
                </a:moveTo>
                <a:lnTo>
                  <a:pt x="150" y="453"/>
                </a:lnTo>
                <a:lnTo>
                  <a:pt x="158" y="447"/>
                </a:lnTo>
                <a:lnTo>
                  <a:pt x="164" y="442"/>
                </a:lnTo>
                <a:lnTo>
                  <a:pt x="169" y="436"/>
                </a:lnTo>
                <a:lnTo>
                  <a:pt x="177" y="428"/>
                </a:lnTo>
                <a:lnTo>
                  <a:pt x="185" y="423"/>
                </a:lnTo>
                <a:lnTo>
                  <a:pt x="183" y="423"/>
                </a:lnTo>
                <a:lnTo>
                  <a:pt x="181" y="423"/>
                </a:lnTo>
                <a:lnTo>
                  <a:pt x="179" y="423"/>
                </a:lnTo>
                <a:lnTo>
                  <a:pt x="162" y="438"/>
                </a:lnTo>
                <a:lnTo>
                  <a:pt x="145" y="455"/>
                </a:lnTo>
                <a:lnTo>
                  <a:pt x="145" y="455"/>
                </a:lnTo>
                <a:lnTo>
                  <a:pt x="145" y="457"/>
                </a:lnTo>
                <a:close/>
                <a:moveTo>
                  <a:pt x="185" y="348"/>
                </a:moveTo>
                <a:lnTo>
                  <a:pt x="198" y="346"/>
                </a:lnTo>
                <a:lnTo>
                  <a:pt x="211" y="343"/>
                </a:lnTo>
                <a:lnTo>
                  <a:pt x="221" y="343"/>
                </a:lnTo>
                <a:lnTo>
                  <a:pt x="228" y="341"/>
                </a:lnTo>
                <a:lnTo>
                  <a:pt x="230" y="333"/>
                </a:lnTo>
                <a:lnTo>
                  <a:pt x="181" y="348"/>
                </a:lnTo>
                <a:lnTo>
                  <a:pt x="183" y="348"/>
                </a:lnTo>
                <a:lnTo>
                  <a:pt x="185" y="348"/>
                </a:lnTo>
                <a:close/>
                <a:moveTo>
                  <a:pt x="28" y="339"/>
                </a:moveTo>
                <a:lnTo>
                  <a:pt x="59" y="301"/>
                </a:lnTo>
                <a:lnTo>
                  <a:pt x="61" y="299"/>
                </a:lnTo>
                <a:lnTo>
                  <a:pt x="63" y="295"/>
                </a:lnTo>
                <a:lnTo>
                  <a:pt x="53" y="303"/>
                </a:lnTo>
                <a:lnTo>
                  <a:pt x="40" y="318"/>
                </a:lnTo>
                <a:lnTo>
                  <a:pt x="28" y="333"/>
                </a:lnTo>
                <a:lnTo>
                  <a:pt x="28" y="335"/>
                </a:lnTo>
                <a:lnTo>
                  <a:pt x="28" y="337"/>
                </a:lnTo>
                <a:lnTo>
                  <a:pt x="28" y="339"/>
                </a:lnTo>
                <a:lnTo>
                  <a:pt x="28" y="339"/>
                </a:lnTo>
                <a:close/>
                <a:moveTo>
                  <a:pt x="263" y="457"/>
                </a:moveTo>
                <a:lnTo>
                  <a:pt x="287" y="438"/>
                </a:lnTo>
                <a:lnTo>
                  <a:pt x="312" y="419"/>
                </a:lnTo>
                <a:lnTo>
                  <a:pt x="304" y="417"/>
                </a:lnTo>
                <a:lnTo>
                  <a:pt x="303" y="419"/>
                </a:lnTo>
                <a:lnTo>
                  <a:pt x="303" y="419"/>
                </a:lnTo>
                <a:lnTo>
                  <a:pt x="293" y="428"/>
                </a:lnTo>
                <a:lnTo>
                  <a:pt x="284" y="436"/>
                </a:lnTo>
                <a:lnTo>
                  <a:pt x="276" y="443"/>
                </a:lnTo>
                <a:lnTo>
                  <a:pt x="268" y="451"/>
                </a:lnTo>
                <a:lnTo>
                  <a:pt x="268" y="451"/>
                </a:lnTo>
                <a:lnTo>
                  <a:pt x="268" y="451"/>
                </a:lnTo>
                <a:lnTo>
                  <a:pt x="268" y="451"/>
                </a:lnTo>
                <a:lnTo>
                  <a:pt x="265" y="453"/>
                </a:lnTo>
                <a:lnTo>
                  <a:pt x="263" y="457"/>
                </a:lnTo>
                <a:lnTo>
                  <a:pt x="263" y="457"/>
                </a:lnTo>
                <a:lnTo>
                  <a:pt x="261" y="457"/>
                </a:lnTo>
                <a:lnTo>
                  <a:pt x="261" y="457"/>
                </a:lnTo>
                <a:lnTo>
                  <a:pt x="263" y="457"/>
                </a:lnTo>
                <a:close/>
                <a:moveTo>
                  <a:pt x="124" y="82"/>
                </a:moveTo>
                <a:lnTo>
                  <a:pt x="156" y="78"/>
                </a:lnTo>
                <a:lnTo>
                  <a:pt x="158" y="68"/>
                </a:lnTo>
                <a:lnTo>
                  <a:pt x="122" y="78"/>
                </a:lnTo>
                <a:lnTo>
                  <a:pt x="120" y="80"/>
                </a:lnTo>
                <a:lnTo>
                  <a:pt x="120" y="80"/>
                </a:lnTo>
                <a:lnTo>
                  <a:pt x="120" y="84"/>
                </a:lnTo>
                <a:lnTo>
                  <a:pt x="122" y="82"/>
                </a:lnTo>
                <a:lnTo>
                  <a:pt x="124" y="82"/>
                </a:lnTo>
                <a:close/>
                <a:moveTo>
                  <a:pt x="30" y="392"/>
                </a:moveTo>
                <a:lnTo>
                  <a:pt x="30" y="390"/>
                </a:lnTo>
                <a:lnTo>
                  <a:pt x="32" y="390"/>
                </a:lnTo>
                <a:lnTo>
                  <a:pt x="55" y="358"/>
                </a:lnTo>
                <a:lnTo>
                  <a:pt x="57" y="354"/>
                </a:lnTo>
                <a:lnTo>
                  <a:pt x="57" y="350"/>
                </a:lnTo>
                <a:lnTo>
                  <a:pt x="49" y="356"/>
                </a:lnTo>
                <a:lnTo>
                  <a:pt x="40" y="367"/>
                </a:lnTo>
                <a:lnTo>
                  <a:pt x="30" y="379"/>
                </a:lnTo>
                <a:lnTo>
                  <a:pt x="28" y="390"/>
                </a:lnTo>
                <a:lnTo>
                  <a:pt x="28" y="390"/>
                </a:lnTo>
                <a:lnTo>
                  <a:pt x="30" y="392"/>
                </a:lnTo>
                <a:lnTo>
                  <a:pt x="30" y="392"/>
                </a:lnTo>
                <a:close/>
                <a:moveTo>
                  <a:pt x="165" y="459"/>
                </a:moveTo>
                <a:lnTo>
                  <a:pt x="169" y="457"/>
                </a:lnTo>
                <a:lnTo>
                  <a:pt x="171" y="457"/>
                </a:lnTo>
                <a:lnTo>
                  <a:pt x="190" y="443"/>
                </a:lnTo>
                <a:lnTo>
                  <a:pt x="207" y="426"/>
                </a:lnTo>
                <a:lnTo>
                  <a:pt x="205" y="426"/>
                </a:lnTo>
                <a:lnTo>
                  <a:pt x="204" y="426"/>
                </a:lnTo>
                <a:lnTo>
                  <a:pt x="202" y="426"/>
                </a:lnTo>
                <a:lnTo>
                  <a:pt x="186" y="438"/>
                </a:lnTo>
                <a:lnTo>
                  <a:pt x="179" y="443"/>
                </a:lnTo>
                <a:lnTo>
                  <a:pt x="171" y="449"/>
                </a:lnTo>
                <a:lnTo>
                  <a:pt x="165" y="457"/>
                </a:lnTo>
                <a:lnTo>
                  <a:pt x="165" y="457"/>
                </a:lnTo>
                <a:lnTo>
                  <a:pt x="165" y="457"/>
                </a:lnTo>
                <a:lnTo>
                  <a:pt x="165" y="457"/>
                </a:lnTo>
                <a:lnTo>
                  <a:pt x="165" y="457"/>
                </a:lnTo>
                <a:lnTo>
                  <a:pt x="165" y="459"/>
                </a:lnTo>
                <a:lnTo>
                  <a:pt x="165" y="459"/>
                </a:lnTo>
                <a:lnTo>
                  <a:pt x="165" y="459"/>
                </a:lnTo>
                <a:close/>
                <a:moveTo>
                  <a:pt x="238" y="461"/>
                </a:moveTo>
                <a:lnTo>
                  <a:pt x="247" y="453"/>
                </a:lnTo>
                <a:lnTo>
                  <a:pt x="266" y="434"/>
                </a:lnTo>
                <a:lnTo>
                  <a:pt x="287" y="417"/>
                </a:lnTo>
                <a:lnTo>
                  <a:pt x="282" y="417"/>
                </a:lnTo>
                <a:lnTo>
                  <a:pt x="280" y="419"/>
                </a:lnTo>
                <a:lnTo>
                  <a:pt x="278" y="421"/>
                </a:lnTo>
                <a:lnTo>
                  <a:pt x="234" y="461"/>
                </a:lnTo>
                <a:lnTo>
                  <a:pt x="236" y="461"/>
                </a:lnTo>
                <a:lnTo>
                  <a:pt x="238" y="461"/>
                </a:lnTo>
                <a:lnTo>
                  <a:pt x="238" y="461"/>
                </a:lnTo>
                <a:close/>
                <a:moveTo>
                  <a:pt x="207" y="461"/>
                </a:moveTo>
                <a:lnTo>
                  <a:pt x="211" y="459"/>
                </a:lnTo>
                <a:lnTo>
                  <a:pt x="213" y="457"/>
                </a:lnTo>
                <a:lnTo>
                  <a:pt x="215" y="455"/>
                </a:lnTo>
                <a:lnTo>
                  <a:pt x="236" y="440"/>
                </a:lnTo>
                <a:lnTo>
                  <a:pt x="253" y="423"/>
                </a:lnTo>
                <a:lnTo>
                  <a:pt x="251" y="421"/>
                </a:lnTo>
                <a:lnTo>
                  <a:pt x="249" y="421"/>
                </a:lnTo>
                <a:lnTo>
                  <a:pt x="247" y="421"/>
                </a:lnTo>
                <a:lnTo>
                  <a:pt x="238" y="430"/>
                </a:lnTo>
                <a:lnTo>
                  <a:pt x="230" y="438"/>
                </a:lnTo>
                <a:lnTo>
                  <a:pt x="221" y="443"/>
                </a:lnTo>
                <a:lnTo>
                  <a:pt x="213" y="451"/>
                </a:lnTo>
                <a:lnTo>
                  <a:pt x="207" y="459"/>
                </a:lnTo>
                <a:lnTo>
                  <a:pt x="207" y="461"/>
                </a:lnTo>
                <a:lnTo>
                  <a:pt x="207" y="461"/>
                </a:lnTo>
                <a:close/>
                <a:moveTo>
                  <a:pt x="118" y="105"/>
                </a:moveTo>
                <a:lnTo>
                  <a:pt x="152" y="101"/>
                </a:lnTo>
                <a:lnTo>
                  <a:pt x="152" y="97"/>
                </a:lnTo>
                <a:lnTo>
                  <a:pt x="154" y="91"/>
                </a:lnTo>
                <a:lnTo>
                  <a:pt x="135" y="95"/>
                </a:lnTo>
                <a:lnTo>
                  <a:pt x="118" y="101"/>
                </a:lnTo>
                <a:lnTo>
                  <a:pt x="118" y="103"/>
                </a:lnTo>
                <a:lnTo>
                  <a:pt x="116" y="103"/>
                </a:lnTo>
                <a:lnTo>
                  <a:pt x="116" y="105"/>
                </a:lnTo>
                <a:lnTo>
                  <a:pt x="118" y="105"/>
                </a:lnTo>
                <a:close/>
                <a:moveTo>
                  <a:pt x="247" y="461"/>
                </a:moveTo>
                <a:lnTo>
                  <a:pt x="253" y="457"/>
                </a:lnTo>
                <a:lnTo>
                  <a:pt x="257" y="453"/>
                </a:lnTo>
                <a:lnTo>
                  <a:pt x="268" y="445"/>
                </a:lnTo>
                <a:lnTo>
                  <a:pt x="280" y="436"/>
                </a:lnTo>
                <a:lnTo>
                  <a:pt x="289" y="426"/>
                </a:lnTo>
                <a:lnTo>
                  <a:pt x="301" y="417"/>
                </a:lnTo>
                <a:lnTo>
                  <a:pt x="297" y="417"/>
                </a:lnTo>
                <a:lnTo>
                  <a:pt x="293" y="417"/>
                </a:lnTo>
                <a:lnTo>
                  <a:pt x="291" y="417"/>
                </a:lnTo>
                <a:lnTo>
                  <a:pt x="272" y="436"/>
                </a:lnTo>
                <a:lnTo>
                  <a:pt x="251" y="455"/>
                </a:lnTo>
                <a:lnTo>
                  <a:pt x="249" y="455"/>
                </a:lnTo>
                <a:lnTo>
                  <a:pt x="249" y="457"/>
                </a:lnTo>
                <a:lnTo>
                  <a:pt x="247" y="459"/>
                </a:lnTo>
                <a:lnTo>
                  <a:pt x="247" y="461"/>
                </a:lnTo>
                <a:close/>
                <a:moveTo>
                  <a:pt x="135" y="38"/>
                </a:moveTo>
                <a:lnTo>
                  <a:pt x="173" y="25"/>
                </a:lnTo>
                <a:lnTo>
                  <a:pt x="175" y="25"/>
                </a:lnTo>
                <a:lnTo>
                  <a:pt x="177" y="23"/>
                </a:lnTo>
                <a:lnTo>
                  <a:pt x="173" y="21"/>
                </a:lnTo>
                <a:lnTo>
                  <a:pt x="167" y="21"/>
                </a:lnTo>
                <a:lnTo>
                  <a:pt x="162" y="25"/>
                </a:lnTo>
                <a:lnTo>
                  <a:pt x="162" y="25"/>
                </a:lnTo>
                <a:lnTo>
                  <a:pt x="160" y="25"/>
                </a:lnTo>
                <a:lnTo>
                  <a:pt x="160" y="25"/>
                </a:lnTo>
                <a:lnTo>
                  <a:pt x="160" y="23"/>
                </a:lnTo>
                <a:lnTo>
                  <a:pt x="160" y="23"/>
                </a:lnTo>
                <a:lnTo>
                  <a:pt x="160" y="23"/>
                </a:lnTo>
                <a:lnTo>
                  <a:pt x="160" y="23"/>
                </a:lnTo>
                <a:lnTo>
                  <a:pt x="162" y="21"/>
                </a:lnTo>
                <a:lnTo>
                  <a:pt x="164" y="21"/>
                </a:lnTo>
                <a:lnTo>
                  <a:pt x="162" y="21"/>
                </a:lnTo>
                <a:lnTo>
                  <a:pt x="160" y="21"/>
                </a:lnTo>
                <a:lnTo>
                  <a:pt x="156" y="19"/>
                </a:lnTo>
                <a:lnTo>
                  <a:pt x="152" y="21"/>
                </a:lnTo>
                <a:lnTo>
                  <a:pt x="146" y="25"/>
                </a:lnTo>
                <a:lnTo>
                  <a:pt x="141" y="30"/>
                </a:lnTo>
                <a:lnTo>
                  <a:pt x="137" y="36"/>
                </a:lnTo>
                <a:lnTo>
                  <a:pt x="135" y="38"/>
                </a:lnTo>
                <a:lnTo>
                  <a:pt x="135" y="38"/>
                </a:lnTo>
                <a:lnTo>
                  <a:pt x="135" y="38"/>
                </a:lnTo>
                <a:close/>
                <a:moveTo>
                  <a:pt x="337" y="232"/>
                </a:moveTo>
                <a:lnTo>
                  <a:pt x="379" y="226"/>
                </a:lnTo>
                <a:lnTo>
                  <a:pt x="379" y="221"/>
                </a:lnTo>
                <a:lnTo>
                  <a:pt x="379" y="215"/>
                </a:lnTo>
                <a:lnTo>
                  <a:pt x="354" y="223"/>
                </a:lnTo>
                <a:lnTo>
                  <a:pt x="329" y="230"/>
                </a:lnTo>
                <a:lnTo>
                  <a:pt x="329" y="230"/>
                </a:lnTo>
                <a:lnTo>
                  <a:pt x="329" y="232"/>
                </a:lnTo>
                <a:lnTo>
                  <a:pt x="333" y="232"/>
                </a:lnTo>
                <a:lnTo>
                  <a:pt x="337" y="232"/>
                </a:lnTo>
                <a:close/>
                <a:moveTo>
                  <a:pt x="76" y="287"/>
                </a:moveTo>
                <a:lnTo>
                  <a:pt x="91" y="280"/>
                </a:lnTo>
                <a:lnTo>
                  <a:pt x="106" y="270"/>
                </a:lnTo>
                <a:lnTo>
                  <a:pt x="95" y="272"/>
                </a:lnTo>
                <a:lnTo>
                  <a:pt x="84" y="274"/>
                </a:lnTo>
                <a:lnTo>
                  <a:pt x="82" y="272"/>
                </a:lnTo>
                <a:lnTo>
                  <a:pt x="82" y="272"/>
                </a:lnTo>
                <a:lnTo>
                  <a:pt x="82" y="270"/>
                </a:lnTo>
                <a:lnTo>
                  <a:pt x="84" y="268"/>
                </a:lnTo>
                <a:lnTo>
                  <a:pt x="86" y="268"/>
                </a:lnTo>
                <a:lnTo>
                  <a:pt x="108" y="255"/>
                </a:lnTo>
                <a:lnTo>
                  <a:pt x="82" y="261"/>
                </a:lnTo>
                <a:lnTo>
                  <a:pt x="80" y="261"/>
                </a:lnTo>
                <a:lnTo>
                  <a:pt x="80" y="263"/>
                </a:lnTo>
                <a:lnTo>
                  <a:pt x="78" y="272"/>
                </a:lnTo>
                <a:lnTo>
                  <a:pt x="76" y="284"/>
                </a:lnTo>
                <a:lnTo>
                  <a:pt x="76" y="285"/>
                </a:lnTo>
                <a:lnTo>
                  <a:pt x="76" y="287"/>
                </a:lnTo>
                <a:lnTo>
                  <a:pt x="76" y="287"/>
                </a:lnTo>
                <a:close/>
                <a:moveTo>
                  <a:pt x="223" y="461"/>
                </a:moveTo>
                <a:lnTo>
                  <a:pt x="223" y="461"/>
                </a:lnTo>
                <a:lnTo>
                  <a:pt x="225" y="461"/>
                </a:lnTo>
                <a:lnTo>
                  <a:pt x="270" y="423"/>
                </a:lnTo>
                <a:lnTo>
                  <a:pt x="259" y="423"/>
                </a:lnTo>
                <a:lnTo>
                  <a:pt x="255" y="424"/>
                </a:lnTo>
                <a:lnTo>
                  <a:pt x="251" y="428"/>
                </a:lnTo>
                <a:lnTo>
                  <a:pt x="234" y="443"/>
                </a:lnTo>
                <a:lnTo>
                  <a:pt x="219" y="461"/>
                </a:lnTo>
                <a:lnTo>
                  <a:pt x="221" y="461"/>
                </a:lnTo>
                <a:lnTo>
                  <a:pt x="223" y="461"/>
                </a:lnTo>
                <a:close/>
                <a:moveTo>
                  <a:pt x="192" y="461"/>
                </a:moveTo>
                <a:lnTo>
                  <a:pt x="194" y="461"/>
                </a:lnTo>
                <a:lnTo>
                  <a:pt x="194" y="461"/>
                </a:lnTo>
                <a:lnTo>
                  <a:pt x="204" y="455"/>
                </a:lnTo>
                <a:lnTo>
                  <a:pt x="211" y="449"/>
                </a:lnTo>
                <a:lnTo>
                  <a:pt x="221" y="440"/>
                </a:lnTo>
                <a:lnTo>
                  <a:pt x="232" y="430"/>
                </a:lnTo>
                <a:lnTo>
                  <a:pt x="242" y="421"/>
                </a:lnTo>
                <a:lnTo>
                  <a:pt x="240" y="421"/>
                </a:lnTo>
                <a:lnTo>
                  <a:pt x="238" y="421"/>
                </a:lnTo>
                <a:lnTo>
                  <a:pt x="236" y="421"/>
                </a:lnTo>
                <a:lnTo>
                  <a:pt x="226" y="428"/>
                </a:lnTo>
                <a:lnTo>
                  <a:pt x="217" y="436"/>
                </a:lnTo>
                <a:lnTo>
                  <a:pt x="205" y="443"/>
                </a:lnTo>
                <a:lnTo>
                  <a:pt x="198" y="449"/>
                </a:lnTo>
                <a:lnTo>
                  <a:pt x="190" y="457"/>
                </a:lnTo>
                <a:lnTo>
                  <a:pt x="190" y="459"/>
                </a:lnTo>
                <a:lnTo>
                  <a:pt x="188" y="461"/>
                </a:lnTo>
                <a:lnTo>
                  <a:pt x="188" y="461"/>
                </a:lnTo>
                <a:lnTo>
                  <a:pt x="190" y="461"/>
                </a:lnTo>
                <a:lnTo>
                  <a:pt x="192" y="461"/>
                </a:lnTo>
                <a:close/>
                <a:moveTo>
                  <a:pt x="324" y="204"/>
                </a:moveTo>
                <a:lnTo>
                  <a:pt x="344" y="202"/>
                </a:lnTo>
                <a:lnTo>
                  <a:pt x="377" y="198"/>
                </a:lnTo>
                <a:lnTo>
                  <a:pt x="377" y="192"/>
                </a:lnTo>
                <a:lnTo>
                  <a:pt x="375" y="185"/>
                </a:lnTo>
                <a:lnTo>
                  <a:pt x="375" y="186"/>
                </a:lnTo>
                <a:lnTo>
                  <a:pt x="375" y="186"/>
                </a:lnTo>
                <a:lnTo>
                  <a:pt x="344" y="196"/>
                </a:lnTo>
                <a:lnTo>
                  <a:pt x="314" y="204"/>
                </a:lnTo>
                <a:lnTo>
                  <a:pt x="320" y="205"/>
                </a:lnTo>
                <a:lnTo>
                  <a:pt x="324" y="204"/>
                </a:lnTo>
                <a:close/>
                <a:moveTo>
                  <a:pt x="124" y="457"/>
                </a:moveTo>
                <a:lnTo>
                  <a:pt x="146" y="440"/>
                </a:lnTo>
                <a:lnTo>
                  <a:pt x="165" y="421"/>
                </a:lnTo>
                <a:lnTo>
                  <a:pt x="162" y="419"/>
                </a:lnTo>
                <a:lnTo>
                  <a:pt x="156" y="419"/>
                </a:lnTo>
                <a:lnTo>
                  <a:pt x="154" y="421"/>
                </a:lnTo>
                <a:lnTo>
                  <a:pt x="152" y="423"/>
                </a:lnTo>
                <a:lnTo>
                  <a:pt x="118" y="457"/>
                </a:lnTo>
                <a:lnTo>
                  <a:pt x="122" y="457"/>
                </a:lnTo>
                <a:lnTo>
                  <a:pt x="124" y="457"/>
                </a:lnTo>
                <a:lnTo>
                  <a:pt x="124" y="457"/>
                </a:lnTo>
                <a:close/>
                <a:moveTo>
                  <a:pt x="327" y="251"/>
                </a:moveTo>
                <a:lnTo>
                  <a:pt x="354" y="247"/>
                </a:lnTo>
                <a:lnTo>
                  <a:pt x="383" y="245"/>
                </a:lnTo>
                <a:lnTo>
                  <a:pt x="381" y="238"/>
                </a:lnTo>
                <a:lnTo>
                  <a:pt x="381" y="232"/>
                </a:lnTo>
                <a:lnTo>
                  <a:pt x="352" y="240"/>
                </a:lnTo>
                <a:lnTo>
                  <a:pt x="325" y="247"/>
                </a:lnTo>
                <a:lnTo>
                  <a:pt x="322" y="249"/>
                </a:lnTo>
                <a:lnTo>
                  <a:pt x="320" y="251"/>
                </a:lnTo>
                <a:lnTo>
                  <a:pt x="327" y="251"/>
                </a:lnTo>
                <a:close/>
                <a:moveTo>
                  <a:pt x="26" y="445"/>
                </a:moveTo>
                <a:lnTo>
                  <a:pt x="26" y="443"/>
                </a:lnTo>
                <a:lnTo>
                  <a:pt x="28" y="443"/>
                </a:lnTo>
                <a:lnTo>
                  <a:pt x="28" y="442"/>
                </a:lnTo>
                <a:lnTo>
                  <a:pt x="30" y="442"/>
                </a:lnTo>
                <a:lnTo>
                  <a:pt x="30" y="440"/>
                </a:lnTo>
                <a:lnTo>
                  <a:pt x="30" y="440"/>
                </a:lnTo>
                <a:lnTo>
                  <a:pt x="32" y="440"/>
                </a:lnTo>
                <a:lnTo>
                  <a:pt x="34" y="438"/>
                </a:lnTo>
                <a:lnTo>
                  <a:pt x="42" y="428"/>
                </a:lnTo>
                <a:lnTo>
                  <a:pt x="49" y="419"/>
                </a:lnTo>
                <a:lnTo>
                  <a:pt x="59" y="409"/>
                </a:lnTo>
                <a:lnTo>
                  <a:pt x="59" y="409"/>
                </a:lnTo>
                <a:lnTo>
                  <a:pt x="59" y="407"/>
                </a:lnTo>
                <a:lnTo>
                  <a:pt x="59" y="407"/>
                </a:lnTo>
                <a:lnTo>
                  <a:pt x="57" y="407"/>
                </a:lnTo>
                <a:lnTo>
                  <a:pt x="55" y="407"/>
                </a:lnTo>
                <a:lnTo>
                  <a:pt x="53" y="407"/>
                </a:lnTo>
                <a:lnTo>
                  <a:pt x="42" y="419"/>
                </a:lnTo>
                <a:lnTo>
                  <a:pt x="30" y="430"/>
                </a:lnTo>
                <a:lnTo>
                  <a:pt x="28" y="430"/>
                </a:lnTo>
                <a:lnTo>
                  <a:pt x="28" y="430"/>
                </a:lnTo>
                <a:lnTo>
                  <a:pt x="26" y="428"/>
                </a:lnTo>
                <a:lnTo>
                  <a:pt x="28" y="426"/>
                </a:lnTo>
                <a:lnTo>
                  <a:pt x="53" y="394"/>
                </a:lnTo>
                <a:lnTo>
                  <a:pt x="53" y="388"/>
                </a:lnTo>
                <a:lnTo>
                  <a:pt x="44" y="398"/>
                </a:lnTo>
                <a:lnTo>
                  <a:pt x="36" y="407"/>
                </a:lnTo>
                <a:lnTo>
                  <a:pt x="28" y="417"/>
                </a:lnTo>
                <a:lnTo>
                  <a:pt x="25" y="440"/>
                </a:lnTo>
                <a:lnTo>
                  <a:pt x="25" y="443"/>
                </a:lnTo>
                <a:lnTo>
                  <a:pt x="25" y="445"/>
                </a:lnTo>
                <a:lnTo>
                  <a:pt x="26" y="445"/>
                </a:lnTo>
                <a:lnTo>
                  <a:pt x="26" y="445"/>
                </a:lnTo>
                <a:close/>
                <a:moveTo>
                  <a:pt x="106" y="455"/>
                </a:moveTo>
                <a:lnTo>
                  <a:pt x="154" y="419"/>
                </a:lnTo>
                <a:lnTo>
                  <a:pt x="145" y="417"/>
                </a:lnTo>
                <a:lnTo>
                  <a:pt x="135" y="417"/>
                </a:lnTo>
                <a:lnTo>
                  <a:pt x="97" y="455"/>
                </a:lnTo>
                <a:lnTo>
                  <a:pt x="106" y="455"/>
                </a:lnTo>
                <a:close/>
                <a:moveTo>
                  <a:pt x="91" y="442"/>
                </a:moveTo>
                <a:lnTo>
                  <a:pt x="89" y="442"/>
                </a:lnTo>
                <a:lnTo>
                  <a:pt x="86" y="445"/>
                </a:lnTo>
                <a:lnTo>
                  <a:pt x="80" y="447"/>
                </a:lnTo>
                <a:lnTo>
                  <a:pt x="74" y="449"/>
                </a:lnTo>
                <a:lnTo>
                  <a:pt x="74" y="447"/>
                </a:lnTo>
                <a:lnTo>
                  <a:pt x="74" y="443"/>
                </a:lnTo>
                <a:lnTo>
                  <a:pt x="78" y="442"/>
                </a:lnTo>
                <a:lnTo>
                  <a:pt x="80" y="438"/>
                </a:lnTo>
                <a:lnTo>
                  <a:pt x="80" y="438"/>
                </a:lnTo>
                <a:lnTo>
                  <a:pt x="80" y="436"/>
                </a:lnTo>
                <a:lnTo>
                  <a:pt x="80" y="436"/>
                </a:lnTo>
                <a:lnTo>
                  <a:pt x="78" y="438"/>
                </a:lnTo>
                <a:lnTo>
                  <a:pt x="74" y="438"/>
                </a:lnTo>
                <a:lnTo>
                  <a:pt x="72" y="440"/>
                </a:lnTo>
                <a:lnTo>
                  <a:pt x="72" y="438"/>
                </a:lnTo>
                <a:lnTo>
                  <a:pt x="74" y="438"/>
                </a:lnTo>
                <a:lnTo>
                  <a:pt x="74" y="436"/>
                </a:lnTo>
                <a:lnTo>
                  <a:pt x="76" y="434"/>
                </a:lnTo>
                <a:lnTo>
                  <a:pt x="78" y="436"/>
                </a:lnTo>
                <a:lnTo>
                  <a:pt x="80" y="434"/>
                </a:lnTo>
                <a:lnTo>
                  <a:pt x="82" y="434"/>
                </a:lnTo>
                <a:lnTo>
                  <a:pt x="82" y="434"/>
                </a:lnTo>
                <a:lnTo>
                  <a:pt x="84" y="436"/>
                </a:lnTo>
                <a:lnTo>
                  <a:pt x="82" y="440"/>
                </a:lnTo>
                <a:lnTo>
                  <a:pt x="78" y="442"/>
                </a:lnTo>
                <a:lnTo>
                  <a:pt x="78" y="443"/>
                </a:lnTo>
                <a:lnTo>
                  <a:pt x="78" y="443"/>
                </a:lnTo>
                <a:lnTo>
                  <a:pt x="76" y="445"/>
                </a:lnTo>
                <a:lnTo>
                  <a:pt x="76" y="445"/>
                </a:lnTo>
                <a:lnTo>
                  <a:pt x="76" y="447"/>
                </a:lnTo>
                <a:lnTo>
                  <a:pt x="76" y="447"/>
                </a:lnTo>
                <a:lnTo>
                  <a:pt x="95" y="436"/>
                </a:lnTo>
                <a:lnTo>
                  <a:pt x="110" y="421"/>
                </a:lnTo>
                <a:lnTo>
                  <a:pt x="112" y="421"/>
                </a:lnTo>
                <a:lnTo>
                  <a:pt x="112" y="423"/>
                </a:lnTo>
                <a:lnTo>
                  <a:pt x="101" y="434"/>
                </a:lnTo>
                <a:lnTo>
                  <a:pt x="91" y="445"/>
                </a:lnTo>
                <a:lnTo>
                  <a:pt x="89" y="445"/>
                </a:lnTo>
                <a:lnTo>
                  <a:pt x="89" y="447"/>
                </a:lnTo>
                <a:lnTo>
                  <a:pt x="89" y="449"/>
                </a:lnTo>
                <a:lnTo>
                  <a:pt x="87" y="449"/>
                </a:lnTo>
                <a:lnTo>
                  <a:pt x="87" y="449"/>
                </a:lnTo>
                <a:lnTo>
                  <a:pt x="87" y="447"/>
                </a:lnTo>
                <a:lnTo>
                  <a:pt x="87" y="447"/>
                </a:lnTo>
                <a:lnTo>
                  <a:pt x="87" y="449"/>
                </a:lnTo>
                <a:lnTo>
                  <a:pt x="86" y="451"/>
                </a:lnTo>
                <a:lnTo>
                  <a:pt x="86" y="451"/>
                </a:lnTo>
                <a:lnTo>
                  <a:pt x="86" y="451"/>
                </a:lnTo>
                <a:lnTo>
                  <a:pt x="87" y="451"/>
                </a:lnTo>
                <a:lnTo>
                  <a:pt x="89" y="449"/>
                </a:lnTo>
                <a:lnTo>
                  <a:pt x="131" y="417"/>
                </a:lnTo>
                <a:lnTo>
                  <a:pt x="93" y="417"/>
                </a:lnTo>
                <a:lnTo>
                  <a:pt x="87" y="417"/>
                </a:lnTo>
                <a:lnTo>
                  <a:pt x="80" y="417"/>
                </a:lnTo>
                <a:lnTo>
                  <a:pt x="72" y="415"/>
                </a:lnTo>
                <a:lnTo>
                  <a:pt x="66" y="413"/>
                </a:lnTo>
                <a:lnTo>
                  <a:pt x="66" y="415"/>
                </a:lnTo>
                <a:lnTo>
                  <a:pt x="65" y="415"/>
                </a:lnTo>
                <a:lnTo>
                  <a:pt x="63" y="417"/>
                </a:lnTo>
                <a:lnTo>
                  <a:pt x="47" y="436"/>
                </a:lnTo>
                <a:lnTo>
                  <a:pt x="30" y="453"/>
                </a:lnTo>
                <a:lnTo>
                  <a:pt x="30" y="453"/>
                </a:lnTo>
                <a:lnTo>
                  <a:pt x="30" y="455"/>
                </a:lnTo>
                <a:lnTo>
                  <a:pt x="30" y="455"/>
                </a:lnTo>
                <a:lnTo>
                  <a:pt x="80" y="455"/>
                </a:lnTo>
                <a:lnTo>
                  <a:pt x="86" y="447"/>
                </a:lnTo>
                <a:lnTo>
                  <a:pt x="91" y="442"/>
                </a:lnTo>
                <a:close/>
                <a:moveTo>
                  <a:pt x="316" y="97"/>
                </a:moveTo>
                <a:lnTo>
                  <a:pt x="329" y="93"/>
                </a:lnTo>
                <a:lnTo>
                  <a:pt x="343" y="89"/>
                </a:lnTo>
                <a:lnTo>
                  <a:pt x="344" y="89"/>
                </a:lnTo>
                <a:lnTo>
                  <a:pt x="346" y="89"/>
                </a:lnTo>
                <a:lnTo>
                  <a:pt x="346" y="87"/>
                </a:lnTo>
                <a:lnTo>
                  <a:pt x="335" y="86"/>
                </a:lnTo>
                <a:lnTo>
                  <a:pt x="325" y="86"/>
                </a:lnTo>
                <a:lnTo>
                  <a:pt x="320" y="86"/>
                </a:lnTo>
                <a:lnTo>
                  <a:pt x="316" y="84"/>
                </a:lnTo>
                <a:lnTo>
                  <a:pt x="316" y="84"/>
                </a:lnTo>
                <a:lnTo>
                  <a:pt x="318" y="82"/>
                </a:lnTo>
                <a:lnTo>
                  <a:pt x="318" y="82"/>
                </a:lnTo>
                <a:lnTo>
                  <a:pt x="327" y="80"/>
                </a:lnTo>
                <a:lnTo>
                  <a:pt x="337" y="78"/>
                </a:lnTo>
                <a:lnTo>
                  <a:pt x="346" y="74"/>
                </a:lnTo>
                <a:lnTo>
                  <a:pt x="346" y="74"/>
                </a:lnTo>
                <a:lnTo>
                  <a:pt x="346" y="74"/>
                </a:lnTo>
                <a:lnTo>
                  <a:pt x="344" y="74"/>
                </a:lnTo>
                <a:lnTo>
                  <a:pt x="337" y="74"/>
                </a:lnTo>
                <a:lnTo>
                  <a:pt x="329" y="72"/>
                </a:lnTo>
                <a:lnTo>
                  <a:pt x="322" y="70"/>
                </a:lnTo>
                <a:lnTo>
                  <a:pt x="322" y="70"/>
                </a:lnTo>
                <a:lnTo>
                  <a:pt x="322" y="68"/>
                </a:lnTo>
                <a:lnTo>
                  <a:pt x="327" y="66"/>
                </a:lnTo>
                <a:lnTo>
                  <a:pt x="333" y="66"/>
                </a:lnTo>
                <a:lnTo>
                  <a:pt x="339" y="63"/>
                </a:lnTo>
                <a:lnTo>
                  <a:pt x="341" y="63"/>
                </a:lnTo>
                <a:lnTo>
                  <a:pt x="341" y="63"/>
                </a:lnTo>
                <a:lnTo>
                  <a:pt x="339" y="61"/>
                </a:lnTo>
                <a:lnTo>
                  <a:pt x="335" y="61"/>
                </a:lnTo>
                <a:lnTo>
                  <a:pt x="331" y="59"/>
                </a:lnTo>
                <a:lnTo>
                  <a:pt x="329" y="59"/>
                </a:lnTo>
                <a:lnTo>
                  <a:pt x="329" y="57"/>
                </a:lnTo>
                <a:lnTo>
                  <a:pt x="329" y="57"/>
                </a:lnTo>
                <a:lnTo>
                  <a:pt x="333" y="53"/>
                </a:lnTo>
                <a:lnTo>
                  <a:pt x="335" y="49"/>
                </a:lnTo>
                <a:lnTo>
                  <a:pt x="337" y="46"/>
                </a:lnTo>
                <a:lnTo>
                  <a:pt x="337" y="49"/>
                </a:lnTo>
                <a:lnTo>
                  <a:pt x="335" y="53"/>
                </a:lnTo>
                <a:lnTo>
                  <a:pt x="333" y="55"/>
                </a:lnTo>
                <a:lnTo>
                  <a:pt x="331" y="57"/>
                </a:lnTo>
                <a:lnTo>
                  <a:pt x="331" y="57"/>
                </a:lnTo>
                <a:lnTo>
                  <a:pt x="331" y="57"/>
                </a:lnTo>
                <a:lnTo>
                  <a:pt x="335" y="59"/>
                </a:lnTo>
                <a:lnTo>
                  <a:pt x="341" y="59"/>
                </a:lnTo>
                <a:lnTo>
                  <a:pt x="341" y="61"/>
                </a:lnTo>
                <a:lnTo>
                  <a:pt x="343" y="61"/>
                </a:lnTo>
                <a:lnTo>
                  <a:pt x="343" y="63"/>
                </a:lnTo>
                <a:lnTo>
                  <a:pt x="339" y="65"/>
                </a:lnTo>
                <a:lnTo>
                  <a:pt x="335" y="66"/>
                </a:lnTo>
                <a:lnTo>
                  <a:pt x="331" y="68"/>
                </a:lnTo>
                <a:lnTo>
                  <a:pt x="325" y="70"/>
                </a:lnTo>
                <a:lnTo>
                  <a:pt x="337" y="72"/>
                </a:lnTo>
                <a:lnTo>
                  <a:pt x="348" y="72"/>
                </a:lnTo>
                <a:lnTo>
                  <a:pt x="346" y="51"/>
                </a:lnTo>
                <a:lnTo>
                  <a:pt x="339" y="34"/>
                </a:lnTo>
                <a:lnTo>
                  <a:pt x="327" y="21"/>
                </a:lnTo>
                <a:lnTo>
                  <a:pt x="310" y="15"/>
                </a:lnTo>
                <a:lnTo>
                  <a:pt x="289" y="11"/>
                </a:lnTo>
                <a:lnTo>
                  <a:pt x="268" y="9"/>
                </a:lnTo>
                <a:lnTo>
                  <a:pt x="249" y="9"/>
                </a:lnTo>
                <a:lnTo>
                  <a:pt x="219" y="7"/>
                </a:lnTo>
                <a:lnTo>
                  <a:pt x="192" y="11"/>
                </a:lnTo>
                <a:lnTo>
                  <a:pt x="181" y="15"/>
                </a:lnTo>
                <a:lnTo>
                  <a:pt x="171" y="19"/>
                </a:lnTo>
                <a:lnTo>
                  <a:pt x="173" y="21"/>
                </a:lnTo>
                <a:lnTo>
                  <a:pt x="177" y="21"/>
                </a:lnTo>
                <a:lnTo>
                  <a:pt x="179" y="21"/>
                </a:lnTo>
                <a:lnTo>
                  <a:pt x="179" y="23"/>
                </a:lnTo>
                <a:lnTo>
                  <a:pt x="179" y="23"/>
                </a:lnTo>
                <a:lnTo>
                  <a:pt x="179" y="25"/>
                </a:lnTo>
                <a:lnTo>
                  <a:pt x="160" y="32"/>
                </a:lnTo>
                <a:lnTo>
                  <a:pt x="139" y="40"/>
                </a:lnTo>
                <a:lnTo>
                  <a:pt x="171" y="34"/>
                </a:lnTo>
                <a:lnTo>
                  <a:pt x="171" y="36"/>
                </a:lnTo>
                <a:lnTo>
                  <a:pt x="171" y="36"/>
                </a:lnTo>
                <a:lnTo>
                  <a:pt x="171" y="38"/>
                </a:lnTo>
                <a:lnTo>
                  <a:pt x="150" y="46"/>
                </a:lnTo>
                <a:lnTo>
                  <a:pt x="129" y="53"/>
                </a:lnTo>
                <a:lnTo>
                  <a:pt x="127" y="53"/>
                </a:lnTo>
                <a:lnTo>
                  <a:pt x="127" y="55"/>
                </a:lnTo>
                <a:lnTo>
                  <a:pt x="162" y="51"/>
                </a:lnTo>
                <a:lnTo>
                  <a:pt x="164" y="51"/>
                </a:lnTo>
                <a:lnTo>
                  <a:pt x="164" y="53"/>
                </a:lnTo>
                <a:lnTo>
                  <a:pt x="145" y="59"/>
                </a:lnTo>
                <a:lnTo>
                  <a:pt x="124" y="66"/>
                </a:lnTo>
                <a:lnTo>
                  <a:pt x="124" y="66"/>
                </a:lnTo>
                <a:lnTo>
                  <a:pt x="124" y="68"/>
                </a:lnTo>
                <a:lnTo>
                  <a:pt x="158" y="65"/>
                </a:lnTo>
                <a:lnTo>
                  <a:pt x="160" y="61"/>
                </a:lnTo>
                <a:lnTo>
                  <a:pt x="164" y="55"/>
                </a:lnTo>
                <a:lnTo>
                  <a:pt x="165" y="53"/>
                </a:lnTo>
                <a:lnTo>
                  <a:pt x="167" y="51"/>
                </a:lnTo>
                <a:lnTo>
                  <a:pt x="167" y="51"/>
                </a:lnTo>
                <a:lnTo>
                  <a:pt x="169" y="51"/>
                </a:lnTo>
                <a:lnTo>
                  <a:pt x="169" y="53"/>
                </a:lnTo>
                <a:lnTo>
                  <a:pt x="171" y="53"/>
                </a:lnTo>
                <a:lnTo>
                  <a:pt x="169" y="53"/>
                </a:lnTo>
                <a:lnTo>
                  <a:pt x="167" y="57"/>
                </a:lnTo>
                <a:lnTo>
                  <a:pt x="165" y="59"/>
                </a:lnTo>
                <a:lnTo>
                  <a:pt x="164" y="65"/>
                </a:lnTo>
                <a:lnTo>
                  <a:pt x="165" y="63"/>
                </a:lnTo>
                <a:lnTo>
                  <a:pt x="167" y="63"/>
                </a:lnTo>
                <a:lnTo>
                  <a:pt x="169" y="59"/>
                </a:lnTo>
                <a:lnTo>
                  <a:pt x="171" y="57"/>
                </a:lnTo>
                <a:lnTo>
                  <a:pt x="173" y="53"/>
                </a:lnTo>
                <a:lnTo>
                  <a:pt x="177" y="49"/>
                </a:lnTo>
                <a:lnTo>
                  <a:pt x="179" y="47"/>
                </a:lnTo>
                <a:lnTo>
                  <a:pt x="183" y="46"/>
                </a:lnTo>
                <a:lnTo>
                  <a:pt x="188" y="44"/>
                </a:lnTo>
                <a:lnTo>
                  <a:pt x="190" y="46"/>
                </a:lnTo>
                <a:lnTo>
                  <a:pt x="190" y="47"/>
                </a:lnTo>
                <a:lnTo>
                  <a:pt x="192" y="46"/>
                </a:lnTo>
                <a:lnTo>
                  <a:pt x="230" y="46"/>
                </a:lnTo>
                <a:lnTo>
                  <a:pt x="268" y="46"/>
                </a:lnTo>
                <a:lnTo>
                  <a:pt x="291" y="47"/>
                </a:lnTo>
                <a:lnTo>
                  <a:pt x="306" y="59"/>
                </a:lnTo>
                <a:lnTo>
                  <a:pt x="308" y="59"/>
                </a:lnTo>
                <a:lnTo>
                  <a:pt x="308" y="59"/>
                </a:lnTo>
                <a:lnTo>
                  <a:pt x="310" y="61"/>
                </a:lnTo>
                <a:lnTo>
                  <a:pt x="310" y="61"/>
                </a:lnTo>
                <a:lnTo>
                  <a:pt x="310" y="63"/>
                </a:lnTo>
                <a:lnTo>
                  <a:pt x="312" y="66"/>
                </a:lnTo>
                <a:lnTo>
                  <a:pt x="312" y="70"/>
                </a:lnTo>
                <a:lnTo>
                  <a:pt x="314" y="78"/>
                </a:lnTo>
                <a:lnTo>
                  <a:pt x="314" y="87"/>
                </a:lnTo>
                <a:lnTo>
                  <a:pt x="316" y="97"/>
                </a:lnTo>
                <a:close/>
                <a:moveTo>
                  <a:pt x="185" y="358"/>
                </a:moveTo>
                <a:lnTo>
                  <a:pt x="181" y="358"/>
                </a:lnTo>
                <a:lnTo>
                  <a:pt x="175" y="358"/>
                </a:lnTo>
                <a:lnTo>
                  <a:pt x="175" y="358"/>
                </a:lnTo>
                <a:lnTo>
                  <a:pt x="173" y="356"/>
                </a:lnTo>
                <a:lnTo>
                  <a:pt x="173" y="352"/>
                </a:lnTo>
                <a:lnTo>
                  <a:pt x="173" y="352"/>
                </a:lnTo>
                <a:lnTo>
                  <a:pt x="171" y="352"/>
                </a:lnTo>
                <a:lnTo>
                  <a:pt x="171" y="352"/>
                </a:lnTo>
                <a:lnTo>
                  <a:pt x="171" y="350"/>
                </a:lnTo>
                <a:lnTo>
                  <a:pt x="171" y="350"/>
                </a:lnTo>
                <a:lnTo>
                  <a:pt x="173" y="348"/>
                </a:lnTo>
                <a:lnTo>
                  <a:pt x="173" y="348"/>
                </a:lnTo>
                <a:lnTo>
                  <a:pt x="175" y="346"/>
                </a:lnTo>
                <a:lnTo>
                  <a:pt x="175" y="343"/>
                </a:lnTo>
                <a:lnTo>
                  <a:pt x="173" y="341"/>
                </a:lnTo>
                <a:lnTo>
                  <a:pt x="175" y="337"/>
                </a:lnTo>
                <a:lnTo>
                  <a:pt x="175" y="333"/>
                </a:lnTo>
                <a:lnTo>
                  <a:pt x="175" y="331"/>
                </a:lnTo>
                <a:lnTo>
                  <a:pt x="173" y="331"/>
                </a:lnTo>
                <a:lnTo>
                  <a:pt x="173" y="331"/>
                </a:lnTo>
                <a:lnTo>
                  <a:pt x="175" y="329"/>
                </a:lnTo>
                <a:lnTo>
                  <a:pt x="175" y="327"/>
                </a:lnTo>
                <a:lnTo>
                  <a:pt x="177" y="310"/>
                </a:lnTo>
                <a:lnTo>
                  <a:pt x="177" y="293"/>
                </a:lnTo>
                <a:lnTo>
                  <a:pt x="177" y="293"/>
                </a:lnTo>
                <a:lnTo>
                  <a:pt x="175" y="293"/>
                </a:lnTo>
                <a:lnTo>
                  <a:pt x="175" y="293"/>
                </a:lnTo>
                <a:lnTo>
                  <a:pt x="175" y="291"/>
                </a:lnTo>
                <a:lnTo>
                  <a:pt x="177" y="289"/>
                </a:lnTo>
                <a:lnTo>
                  <a:pt x="179" y="289"/>
                </a:lnTo>
                <a:lnTo>
                  <a:pt x="179" y="284"/>
                </a:lnTo>
                <a:lnTo>
                  <a:pt x="179" y="280"/>
                </a:lnTo>
                <a:lnTo>
                  <a:pt x="179" y="280"/>
                </a:lnTo>
                <a:lnTo>
                  <a:pt x="177" y="278"/>
                </a:lnTo>
                <a:lnTo>
                  <a:pt x="179" y="276"/>
                </a:lnTo>
                <a:lnTo>
                  <a:pt x="179" y="276"/>
                </a:lnTo>
                <a:lnTo>
                  <a:pt x="181" y="274"/>
                </a:lnTo>
                <a:lnTo>
                  <a:pt x="181" y="274"/>
                </a:lnTo>
                <a:lnTo>
                  <a:pt x="181" y="272"/>
                </a:lnTo>
                <a:lnTo>
                  <a:pt x="175" y="274"/>
                </a:lnTo>
                <a:lnTo>
                  <a:pt x="171" y="274"/>
                </a:lnTo>
                <a:lnTo>
                  <a:pt x="169" y="274"/>
                </a:lnTo>
                <a:lnTo>
                  <a:pt x="169" y="274"/>
                </a:lnTo>
                <a:lnTo>
                  <a:pt x="171" y="270"/>
                </a:lnTo>
                <a:lnTo>
                  <a:pt x="175" y="270"/>
                </a:lnTo>
                <a:lnTo>
                  <a:pt x="175" y="268"/>
                </a:lnTo>
                <a:lnTo>
                  <a:pt x="173" y="268"/>
                </a:lnTo>
                <a:lnTo>
                  <a:pt x="171" y="268"/>
                </a:lnTo>
                <a:lnTo>
                  <a:pt x="169" y="268"/>
                </a:lnTo>
                <a:lnTo>
                  <a:pt x="167" y="268"/>
                </a:lnTo>
                <a:lnTo>
                  <a:pt x="169" y="266"/>
                </a:lnTo>
                <a:lnTo>
                  <a:pt x="169" y="266"/>
                </a:lnTo>
                <a:lnTo>
                  <a:pt x="167" y="265"/>
                </a:lnTo>
                <a:lnTo>
                  <a:pt x="167" y="263"/>
                </a:lnTo>
                <a:lnTo>
                  <a:pt x="165" y="263"/>
                </a:lnTo>
                <a:lnTo>
                  <a:pt x="164" y="261"/>
                </a:lnTo>
                <a:lnTo>
                  <a:pt x="164" y="257"/>
                </a:lnTo>
                <a:lnTo>
                  <a:pt x="160" y="249"/>
                </a:lnTo>
                <a:lnTo>
                  <a:pt x="160" y="238"/>
                </a:lnTo>
                <a:lnTo>
                  <a:pt x="162" y="226"/>
                </a:lnTo>
                <a:lnTo>
                  <a:pt x="167" y="219"/>
                </a:lnTo>
                <a:lnTo>
                  <a:pt x="173" y="211"/>
                </a:lnTo>
                <a:lnTo>
                  <a:pt x="188" y="202"/>
                </a:lnTo>
                <a:lnTo>
                  <a:pt x="205" y="194"/>
                </a:lnTo>
                <a:lnTo>
                  <a:pt x="211" y="194"/>
                </a:lnTo>
                <a:lnTo>
                  <a:pt x="219" y="194"/>
                </a:lnTo>
                <a:lnTo>
                  <a:pt x="221" y="194"/>
                </a:lnTo>
                <a:lnTo>
                  <a:pt x="225" y="194"/>
                </a:lnTo>
                <a:lnTo>
                  <a:pt x="228" y="196"/>
                </a:lnTo>
                <a:lnTo>
                  <a:pt x="232" y="198"/>
                </a:lnTo>
                <a:lnTo>
                  <a:pt x="238" y="200"/>
                </a:lnTo>
                <a:lnTo>
                  <a:pt x="242" y="202"/>
                </a:lnTo>
                <a:lnTo>
                  <a:pt x="245" y="205"/>
                </a:lnTo>
                <a:lnTo>
                  <a:pt x="251" y="211"/>
                </a:lnTo>
                <a:lnTo>
                  <a:pt x="255" y="215"/>
                </a:lnTo>
                <a:lnTo>
                  <a:pt x="257" y="215"/>
                </a:lnTo>
                <a:lnTo>
                  <a:pt x="259" y="217"/>
                </a:lnTo>
                <a:lnTo>
                  <a:pt x="259" y="217"/>
                </a:lnTo>
                <a:lnTo>
                  <a:pt x="257" y="219"/>
                </a:lnTo>
                <a:lnTo>
                  <a:pt x="259" y="223"/>
                </a:lnTo>
                <a:lnTo>
                  <a:pt x="259" y="225"/>
                </a:lnTo>
                <a:lnTo>
                  <a:pt x="259" y="228"/>
                </a:lnTo>
                <a:lnTo>
                  <a:pt x="263" y="230"/>
                </a:lnTo>
                <a:lnTo>
                  <a:pt x="265" y="230"/>
                </a:lnTo>
                <a:lnTo>
                  <a:pt x="265" y="230"/>
                </a:lnTo>
                <a:lnTo>
                  <a:pt x="261" y="234"/>
                </a:lnTo>
                <a:lnTo>
                  <a:pt x="259" y="236"/>
                </a:lnTo>
                <a:lnTo>
                  <a:pt x="259" y="238"/>
                </a:lnTo>
                <a:lnTo>
                  <a:pt x="259" y="240"/>
                </a:lnTo>
                <a:lnTo>
                  <a:pt x="253" y="259"/>
                </a:lnTo>
                <a:lnTo>
                  <a:pt x="242" y="274"/>
                </a:lnTo>
                <a:lnTo>
                  <a:pt x="242" y="274"/>
                </a:lnTo>
                <a:lnTo>
                  <a:pt x="242" y="274"/>
                </a:lnTo>
                <a:lnTo>
                  <a:pt x="244" y="274"/>
                </a:lnTo>
                <a:lnTo>
                  <a:pt x="242" y="276"/>
                </a:lnTo>
                <a:lnTo>
                  <a:pt x="242" y="278"/>
                </a:lnTo>
                <a:lnTo>
                  <a:pt x="242" y="280"/>
                </a:lnTo>
                <a:lnTo>
                  <a:pt x="242" y="282"/>
                </a:lnTo>
                <a:lnTo>
                  <a:pt x="242" y="284"/>
                </a:lnTo>
                <a:lnTo>
                  <a:pt x="242" y="284"/>
                </a:lnTo>
                <a:lnTo>
                  <a:pt x="242" y="287"/>
                </a:lnTo>
                <a:lnTo>
                  <a:pt x="242" y="289"/>
                </a:lnTo>
                <a:lnTo>
                  <a:pt x="242" y="291"/>
                </a:lnTo>
                <a:lnTo>
                  <a:pt x="236" y="356"/>
                </a:lnTo>
                <a:lnTo>
                  <a:pt x="234" y="358"/>
                </a:lnTo>
                <a:lnTo>
                  <a:pt x="234" y="358"/>
                </a:lnTo>
                <a:lnTo>
                  <a:pt x="230" y="360"/>
                </a:lnTo>
                <a:lnTo>
                  <a:pt x="228" y="358"/>
                </a:lnTo>
                <a:lnTo>
                  <a:pt x="205" y="356"/>
                </a:lnTo>
                <a:lnTo>
                  <a:pt x="185" y="358"/>
                </a:lnTo>
                <a:close/>
                <a:moveTo>
                  <a:pt x="160" y="141"/>
                </a:moveTo>
                <a:lnTo>
                  <a:pt x="164" y="141"/>
                </a:lnTo>
                <a:lnTo>
                  <a:pt x="167" y="141"/>
                </a:lnTo>
                <a:lnTo>
                  <a:pt x="167" y="143"/>
                </a:lnTo>
                <a:lnTo>
                  <a:pt x="167" y="143"/>
                </a:lnTo>
                <a:lnTo>
                  <a:pt x="167" y="143"/>
                </a:lnTo>
                <a:lnTo>
                  <a:pt x="173" y="141"/>
                </a:lnTo>
                <a:lnTo>
                  <a:pt x="179" y="141"/>
                </a:lnTo>
                <a:lnTo>
                  <a:pt x="240" y="141"/>
                </a:lnTo>
                <a:lnTo>
                  <a:pt x="301" y="143"/>
                </a:lnTo>
                <a:lnTo>
                  <a:pt x="301" y="137"/>
                </a:lnTo>
                <a:lnTo>
                  <a:pt x="301" y="129"/>
                </a:lnTo>
                <a:lnTo>
                  <a:pt x="301" y="122"/>
                </a:lnTo>
                <a:lnTo>
                  <a:pt x="303" y="114"/>
                </a:lnTo>
                <a:lnTo>
                  <a:pt x="301" y="89"/>
                </a:lnTo>
                <a:lnTo>
                  <a:pt x="303" y="65"/>
                </a:lnTo>
                <a:lnTo>
                  <a:pt x="299" y="59"/>
                </a:lnTo>
                <a:lnTo>
                  <a:pt x="293" y="55"/>
                </a:lnTo>
                <a:lnTo>
                  <a:pt x="285" y="53"/>
                </a:lnTo>
                <a:lnTo>
                  <a:pt x="268" y="51"/>
                </a:lnTo>
                <a:lnTo>
                  <a:pt x="249" y="51"/>
                </a:lnTo>
                <a:lnTo>
                  <a:pt x="221" y="51"/>
                </a:lnTo>
                <a:lnTo>
                  <a:pt x="192" y="53"/>
                </a:lnTo>
                <a:lnTo>
                  <a:pt x="188" y="55"/>
                </a:lnTo>
                <a:lnTo>
                  <a:pt x="185" y="55"/>
                </a:lnTo>
                <a:lnTo>
                  <a:pt x="185" y="57"/>
                </a:lnTo>
                <a:lnTo>
                  <a:pt x="185" y="57"/>
                </a:lnTo>
                <a:lnTo>
                  <a:pt x="185" y="57"/>
                </a:lnTo>
                <a:lnTo>
                  <a:pt x="194" y="55"/>
                </a:lnTo>
                <a:lnTo>
                  <a:pt x="204" y="55"/>
                </a:lnTo>
                <a:lnTo>
                  <a:pt x="204" y="55"/>
                </a:lnTo>
                <a:lnTo>
                  <a:pt x="204" y="57"/>
                </a:lnTo>
                <a:lnTo>
                  <a:pt x="204" y="57"/>
                </a:lnTo>
                <a:lnTo>
                  <a:pt x="192" y="59"/>
                </a:lnTo>
                <a:lnTo>
                  <a:pt x="185" y="61"/>
                </a:lnTo>
                <a:lnTo>
                  <a:pt x="177" y="65"/>
                </a:lnTo>
                <a:lnTo>
                  <a:pt x="173" y="70"/>
                </a:lnTo>
                <a:lnTo>
                  <a:pt x="171" y="76"/>
                </a:lnTo>
                <a:lnTo>
                  <a:pt x="167" y="82"/>
                </a:lnTo>
                <a:lnTo>
                  <a:pt x="165" y="87"/>
                </a:lnTo>
                <a:lnTo>
                  <a:pt x="164" y="95"/>
                </a:lnTo>
                <a:lnTo>
                  <a:pt x="162" y="103"/>
                </a:lnTo>
                <a:lnTo>
                  <a:pt x="162" y="110"/>
                </a:lnTo>
                <a:lnTo>
                  <a:pt x="162" y="110"/>
                </a:lnTo>
                <a:lnTo>
                  <a:pt x="160" y="110"/>
                </a:lnTo>
                <a:lnTo>
                  <a:pt x="160" y="126"/>
                </a:lnTo>
                <a:lnTo>
                  <a:pt x="160" y="141"/>
                </a:lnTo>
                <a:lnTo>
                  <a:pt x="160" y="143"/>
                </a:lnTo>
                <a:lnTo>
                  <a:pt x="160" y="141"/>
                </a:lnTo>
                <a:close/>
                <a:moveTo>
                  <a:pt x="101" y="171"/>
                </a:moveTo>
                <a:lnTo>
                  <a:pt x="124" y="164"/>
                </a:lnTo>
                <a:lnTo>
                  <a:pt x="145" y="156"/>
                </a:lnTo>
                <a:lnTo>
                  <a:pt x="146" y="158"/>
                </a:lnTo>
                <a:lnTo>
                  <a:pt x="146" y="158"/>
                </a:lnTo>
                <a:lnTo>
                  <a:pt x="146" y="158"/>
                </a:lnTo>
                <a:lnTo>
                  <a:pt x="122" y="169"/>
                </a:lnTo>
                <a:lnTo>
                  <a:pt x="97" y="179"/>
                </a:lnTo>
                <a:lnTo>
                  <a:pt x="97" y="181"/>
                </a:lnTo>
                <a:lnTo>
                  <a:pt x="95" y="181"/>
                </a:lnTo>
                <a:lnTo>
                  <a:pt x="93" y="181"/>
                </a:lnTo>
                <a:lnTo>
                  <a:pt x="95" y="181"/>
                </a:lnTo>
                <a:lnTo>
                  <a:pt x="95" y="181"/>
                </a:lnTo>
                <a:lnTo>
                  <a:pt x="97" y="181"/>
                </a:lnTo>
                <a:lnTo>
                  <a:pt x="118" y="173"/>
                </a:lnTo>
                <a:lnTo>
                  <a:pt x="139" y="167"/>
                </a:lnTo>
                <a:lnTo>
                  <a:pt x="141" y="167"/>
                </a:lnTo>
                <a:lnTo>
                  <a:pt x="143" y="167"/>
                </a:lnTo>
                <a:lnTo>
                  <a:pt x="143" y="167"/>
                </a:lnTo>
                <a:lnTo>
                  <a:pt x="143" y="169"/>
                </a:lnTo>
                <a:lnTo>
                  <a:pt x="116" y="179"/>
                </a:lnTo>
                <a:lnTo>
                  <a:pt x="91" y="190"/>
                </a:lnTo>
                <a:lnTo>
                  <a:pt x="89" y="192"/>
                </a:lnTo>
                <a:lnTo>
                  <a:pt x="91" y="192"/>
                </a:lnTo>
                <a:lnTo>
                  <a:pt x="91" y="192"/>
                </a:lnTo>
                <a:lnTo>
                  <a:pt x="108" y="185"/>
                </a:lnTo>
                <a:lnTo>
                  <a:pt x="127" y="179"/>
                </a:lnTo>
                <a:lnTo>
                  <a:pt x="129" y="179"/>
                </a:lnTo>
                <a:lnTo>
                  <a:pt x="131" y="181"/>
                </a:lnTo>
                <a:lnTo>
                  <a:pt x="125" y="185"/>
                </a:lnTo>
                <a:lnTo>
                  <a:pt x="120" y="186"/>
                </a:lnTo>
                <a:lnTo>
                  <a:pt x="87" y="200"/>
                </a:lnTo>
                <a:lnTo>
                  <a:pt x="87" y="202"/>
                </a:lnTo>
                <a:lnTo>
                  <a:pt x="87" y="202"/>
                </a:lnTo>
                <a:lnTo>
                  <a:pt x="108" y="196"/>
                </a:lnTo>
                <a:lnTo>
                  <a:pt x="131" y="192"/>
                </a:lnTo>
                <a:lnTo>
                  <a:pt x="131" y="192"/>
                </a:lnTo>
                <a:lnTo>
                  <a:pt x="133" y="194"/>
                </a:lnTo>
                <a:lnTo>
                  <a:pt x="133" y="194"/>
                </a:lnTo>
                <a:lnTo>
                  <a:pt x="127" y="196"/>
                </a:lnTo>
                <a:lnTo>
                  <a:pt x="122" y="200"/>
                </a:lnTo>
                <a:lnTo>
                  <a:pt x="86" y="215"/>
                </a:lnTo>
                <a:lnTo>
                  <a:pt x="86" y="215"/>
                </a:lnTo>
                <a:lnTo>
                  <a:pt x="86" y="217"/>
                </a:lnTo>
                <a:lnTo>
                  <a:pt x="101" y="211"/>
                </a:lnTo>
                <a:lnTo>
                  <a:pt x="120" y="207"/>
                </a:lnTo>
                <a:lnTo>
                  <a:pt x="120" y="207"/>
                </a:lnTo>
                <a:lnTo>
                  <a:pt x="120" y="207"/>
                </a:lnTo>
                <a:lnTo>
                  <a:pt x="120" y="209"/>
                </a:lnTo>
                <a:lnTo>
                  <a:pt x="84" y="226"/>
                </a:lnTo>
                <a:lnTo>
                  <a:pt x="84" y="228"/>
                </a:lnTo>
                <a:lnTo>
                  <a:pt x="84" y="228"/>
                </a:lnTo>
                <a:lnTo>
                  <a:pt x="101" y="225"/>
                </a:lnTo>
                <a:lnTo>
                  <a:pt x="122" y="221"/>
                </a:lnTo>
                <a:lnTo>
                  <a:pt x="124" y="221"/>
                </a:lnTo>
                <a:lnTo>
                  <a:pt x="122" y="223"/>
                </a:lnTo>
                <a:lnTo>
                  <a:pt x="120" y="225"/>
                </a:lnTo>
                <a:lnTo>
                  <a:pt x="118" y="226"/>
                </a:lnTo>
                <a:lnTo>
                  <a:pt x="82" y="244"/>
                </a:lnTo>
                <a:lnTo>
                  <a:pt x="82" y="244"/>
                </a:lnTo>
                <a:lnTo>
                  <a:pt x="82" y="245"/>
                </a:lnTo>
                <a:lnTo>
                  <a:pt x="87" y="244"/>
                </a:lnTo>
                <a:lnTo>
                  <a:pt x="93" y="244"/>
                </a:lnTo>
                <a:lnTo>
                  <a:pt x="95" y="242"/>
                </a:lnTo>
                <a:lnTo>
                  <a:pt x="95" y="242"/>
                </a:lnTo>
                <a:lnTo>
                  <a:pt x="105" y="240"/>
                </a:lnTo>
                <a:lnTo>
                  <a:pt x="116" y="238"/>
                </a:lnTo>
                <a:lnTo>
                  <a:pt x="116" y="238"/>
                </a:lnTo>
                <a:lnTo>
                  <a:pt x="118" y="240"/>
                </a:lnTo>
                <a:lnTo>
                  <a:pt x="114" y="242"/>
                </a:lnTo>
                <a:lnTo>
                  <a:pt x="110" y="244"/>
                </a:lnTo>
                <a:lnTo>
                  <a:pt x="106" y="245"/>
                </a:lnTo>
                <a:lnTo>
                  <a:pt x="93" y="251"/>
                </a:lnTo>
                <a:lnTo>
                  <a:pt x="80" y="257"/>
                </a:lnTo>
                <a:lnTo>
                  <a:pt x="80" y="259"/>
                </a:lnTo>
                <a:lnTo>
                  <a:pt x="80" y="259"/>
                </a:lnTo>
                <a:lnTo>
                  <a:pt x="82" y="259"/>
                </a:lnTo>
                <a:lnTo>
                  <a:pt x="89" y="257"/>
                </a:lnTo>
                <a:lnTo>
                  <a:pt x="99" y="253"/>
                </a:lnTo>
                <a:lnTo>
                  <a:pt x="110" y="253"/>
                </a:lnTo>
                <a:lnTo>
                  <a:pt x="110" y="253"/>
                </a:lnTo>
                <a:lnTo>
                  <a:pt x="112" y="253"/>
                </a:lnTo>
                <a:lnTo>
                  <a:pt x="108" y="257"/>
                </a:lnTo>
                <a:lnTo>
                  <a:pt x="105" y="259"/>
                </a:lnTo>
                <a:lnTo>
                  <a:pt x="99" y="261"/>
                </a:lnTo>
                <a:lnTo>
                  <a:pt x="91" y="266"/>
                </a:lnTo>
                <a:lnTo>
                  <a:pt x="84" y="272"/>
                </a:lnTo>
                <a:lnTo>
                  <a:pt x="91" y="270"/>
                </a:lnTo>
                <a:lnTo>
                  <a:pt x="97" y="270"/>
                </a:lnTo>
                <a:lnTo>
                  <a:pt x="105" y="268"/>
                </a:lnTo>
                <a:lnTo>
                  <a:pt x="106" y="268"/>
                </a:lnTo>
                <a:lnTo>
                  <a:pt x="108" y="270"/>
                </a:lnTo>
                <a:lnTo>
                  <a:pt x="108" y="270"/>
                </a:lnTo>
                <a:lnTo>
                  <a:pt x="108" y="272"/>
                </a:lnTo>
                <a:lnTo>
                  <a:pt x="93" y="280"/>
                </a:lnTo>
                <a:lnTo>
                  <a:pt x="78" y="289"/>
                </a:lnTo>
                <a:lnTo>
                  <a:pt x="76" y="289"/>
                </a:lnTo>
                <a:lnTo>
                  <a:pt x="76" y="291"/>
                </a:lnTo>
                <a:lnTo>
                  <a:pt x="76" y="291"/>
                </a:lnTo>
                <a:lnTo>
                  <a:pt x="86" y="289"/>
                </a:lnTo>
                <a:lnTo>
                  <a:pt x="95" y="287"/>
                </a:lnTo>
                <a:lnTo>
                  <a:pt x="105" y="287"/>
                </a:lnTo>
                <a:lnTo>
                  <a:pt x="106" y="287"/>
                </a:lnTo>
                <a:lnTo>
                  <a:pt x="106" y="287"/>
                </a:lnTo>
                <a:lnTo>
                  <a:pt x="105" y="289"/>
                </a:lnTo>
                <a:lnTo>
                  <a:pt x="99" y="293"/>
                </a:lnTo>
                <a:lnTo>
                  <a:pt x="91" y="297"/>
                </a:lnTo>
                <a:lnTo>
                  <a:pt x="84" y="303"/>
                </a:lnTo>
                <a:lnTo>
                  <a:pt x="84" y="303"/>
                </a:lnTo>
                <a:lnTo>
                  <a:pt x="84" y="304"/>
                </a:lnTo>
                <a:lnTo>
                  <a:pt x="86" y="304"/>
                </a:lnTo>
                <a:lnTo>
                  <a:pt x="91" y="304"/>
                </a:lnTo>
                <a:lnTo>
                  <a:pt x="97" y="304"/>
                </a:lnTo>
                <a:lnTo>
                  <a:pt x="103" y="304"/>
                </a:lnTo>
                <a:lnTo>
                  <a:pt x="105" y="304"/>
                </a:lnTo>
                <a:lnTo>
                  <a:pt x="105" y="306"/>
                </a:lnTo>
                <a:lnTo>
                  <a:pt x="103" y="310"/>
                </a:lnTo>
                <a:lnTo>
                  <a:pt x="101" y="312"/>
                </a:lnTo>
                <a:lnTo>
                  <a:pt x="99" y="312"/>
                </a:lnTo>
                <a:lnTo>
                  <a:pt x="95" y="316"/>
                </a:lnTo>
                <a:lnTo>
                  <a:pt x="93" y="318"/>
                </a:lnTo>
                <a:lnTo>
                  <a:pt x="91" y="322"/>
                </a:lnTo>
                <a:lnTo>
                  <a:pt x="91" y="322"/>
                </a:lnTo>
                <a:lnTo>
                  <a:pt x="91" y="324"/>
                </a:lnTo>
                <a:lnTo>
                  <a:pt x="93" y="324"/>
                </a:lnTo>
                <a:lnTo>
                  <a:pt x="95" y="325"/>
                </a:lnTo>
                <a:lnTo>
                  <a:pt x="97" y="325"/>
                </a:lnTo>
                <a:lnTo>
                  <a:pt x="97" y="327"/>
                </a:lnTo>
                <a:lnTo>
                  <a:pt x="97" y="329"/>
                </a:lnTo>
                <a:lnTo>
                  <a:pt x="93" y="333"/>
                </a:lnTo>
                <a:lnTo>
                  <a:pt x="91" y="335"/>
                </a:lnTo>
                <a:lnTo>
                  <a:pt x="89" y="339"/>
                </a:lnTo>
                <a:lnTo>
                  <a:pt x="91" y="341"/>
                </a:lnTo>
                <a:lnTo>
                  <a:pt x="93" y="341"/>
                </a:lnTo>
                <a:lnTo>
                  <a:pt x="95" y="343"/>
                </a:lnTo>
                <a:lnTo>
                  <a:pt x="95" y="344"/>
                </a:lnTo>
                <a:lnTo>
                  <a:pt x="93" y="348"/>
                </a:lnTo>
                <a:lnTo>
                  <a:pt x="91" y="352"/>
                </a:lnTo>
                <a:lnTo>
                  <a:pt x="93" y="358"/>
                </a:lnTo>
                <a:lnTo>
                  <a:pt x="91" y="358"/>
                </a:lnTo>
                <a:lnTo>
                  <a:pt x="91" y="356"/>
                </a:lnTo>
                <a:lnTo>
                  <a:pt x="91" y="356"/>
                </a:lnTo>
                <a:lnTo>
                  <a:pt x="89" y="354"/>
                </a:lnTo>
                <a:lnTo>
                  <a:pt x="91" y="350"/>
                </a:lnTo>
                <a:lnTo>
                  <a:pt x="91" y="348"/>
                </a:lnTo>
                <a:lnTo>
                  <a:pt x="93" y="346"/>
                </a:lnTo>
                <a:lnTo>
                  <a:pt x="93" y="343"/>
                </a:lnTo>
                <a:lnTo>
                  <a:pt x="91" y="343"/>
                </a:lnTo>
                <a:lnTo>
                  <a:pt x="89" y="341"/>
                </a:lnTo>
                <a:lnTo>
                  <a:pt x="87" y="339"/>
                </a:lnTo>
                <a:lnTo>
                  <a:pt x="89" y="337"/>
                </a:lnTo>
                <a:lnTo>
                  <a:pt x="89" y="335"/>
                </a:lnTo>
                <a:lnTo>
                  <a:pt x="91" y="333"/>
                </a:lnTo>
                <a:lnTo>
                  <a:pt x="93" y="331"/>
                </a:lnTo>
                <a:lnTo>
                  <a:pt x="95" y="327"/>
                </a:lnTo>
                <a:lnTo>
                  <a:pt x="93" y="325"/>
                </a:lnTo>
                <a:lnTo>
                  <a:pt x="89" y="325"/>
                </a:lnTo>
                <a:lnTo>
                  <a:pt x="87" y="324"/>
                </a:lnTo>
                <a:lnTo>
                  <a:pt x="89" y="320"/>
                </a:lnTo>
                <a:lnTo>
                  <a:pt x="89" y="318"/>
                </a:lnTo>
                <a:lnTo>
                  <a:pt x="93" y="314"/>
                </a:lnTo>
                <a:lnTo>
                  <a:pt x="97" y="310"/>
                </a:lnTo>
                <a:lnTo>
                  <a:pt x="103" y="308"/>
                </a:lnTo>
                <a:lnTo>
                  <a:pt x="103" y="306"/>
                </a:lnTo>
                <a:lnTo>
                  <a:pt x="101" y="306"/>
                </a:lnTo>
                <a:lnTo>
                  <a:pt x="84" y="306"/>
                </a:lnTo>
                <a:lnTo>
                  <a:pt x="82" y="306"/>
                </a:lnTo>
                <a:lnTo>
                  <a:pt x="82" y="304"/>
                </a:lnTo>
                <a:lnTo>
                  <a:pt x="82" y="301"/>
                </a:lnTo>
                <a:lnTo>
                  <a:pt x="86" y="299"/>
                </a:lnTo>
                <a:lnTo>
                  <a:pt x="103" y="289"/>
                </a:lnTo>
                <a:lnTo>
                  <a:pt x="89" y="291"/>
                </a:lnTo>
                <a:lnTo>
                  <a:pt x="76" y="293"/>
                </a:lnTo>
                <a:lnTo>
                  <a:pt x="76" y="293"/>
                </a:lnTo>
                <a:lnTo>
                  <a:pt x="74" y="293"/>
                </a:lnTo>
                <a:lnTo>
                  <a:pt x="68" y="333"/>
                </a:lnTo>
                <a:lnTo>
                  <a:pt x="65" y="375"/>
                </a:lnTo>
                <a:lnTo>
                  <a:pt x="65" y="377"/>
                </a:lnTo>
                <a:lnTo>
                  <a:pt x="65" y="379"/>
                </a:lnTo>
                <a:lnTo>
                  <a:pt x="66" y="381"/>
                </a:lnTo>
                <a:lnTo>
                  <a:pt x="65" y="383"/>
                </a:lnTo>
                <a:lnTo>
                  <a:pt x="65" y="386"/>
                </a:lnTo>
                <a:lnTo>
                  <a:pt x="66" y="390"/>
                </a:lnTo>
                <a:lnTo>
                  <a:pt x="66" y="392"/>
                </a:lnTo>
                <a:lnTo>
                  <a:pt x="66" y="392"/>
                </a:lnTo>
                <a:lnTo>
                  <a:pt x="68" y="390"/>
                </a:lnTo>
                <a:lnTo>
                  <a:pt x="68" y="390"/>
                </a:lnTo>
                <a:lnTo>
                  <a:pt x="70" y="388"/>
                </a:lnTo>
                <a:lnTo>
                  <a:pt x="74" y="388"/>
                </a:lnTo>
                <a:lnTo>
                  <a:pt x="70" y="396"/>
                </a:lnTo>
                <a:lnTo>
                  <a:pt x="68" y="400"/>
                </a:lnTo>
                <a:lnTo>
                  <a:pt x="66" y="402"/>
                </a:lnTo>
                <a:lnTo>
                  <a:pt x="66" y="403"/>
                </a:lnTo>
                <a:lnTo>
                  <a:pt x="68" y="403"/>
                </a:lnTo>
                <a:lnTo>
                  <a:pt x="68" y="403"/>
                </a:lnTo>
                <a:lnTo>
                  <a:pt x="68" y="403"/>
                </a:lnTo>
                <a:lnTo>
                  <a:pt x="68" y="403"/>
                </a:lnTo>
                <a:lnTo>
                  <a:pt x="68" y="403"/>
                </a:lnTo>
                <a:lnTo>
                  <a:pt x="70" y="403"/>
                </a:lnTo>
                <a:lnTo>
                  <a:pt x="72" y="403"/>
                </a:lnTo>
                <a:lnTo>
                  <a:pt x="74" y="403"/>
                </a:lnTo>
                <a:lnTo>
                  <a:pt x="76" y="403"/>
                </a:lnTo>
                <a:lnTo>
                  <a:pt x="76" y="403"/>
                </a:lnTo>
                <a:lnTo>
                  <a:pt x="76" y="403"/>
                </a:lnTo>
                <a:lnTo>
                  <a:pt x="74" y="405"/>
                </a:lnTo>
                <a:lnTo>
                  <a:pt x="76" y="405"/>
                </a:lnTo>
                <a:lnTo>
                  <a:pt x="76" y="405"/>
                </a:lnTo>
                <a:lnTo>
                  <a:pt x="76" y="403"/>
                </a:lnTo>
                <a:lnTo>
                  <a:pt x="78" y="403"/>
                </a:lnTo>
                <a:lnTo>
                  <a:pt x="82" y="403"/>
                </a:lnTo>
                <a:lnTo>
                  <a:pt x="82" y="405"/>
                </a:lnTo>
                <a:lnTo>
                  <a:pt x="80" y="405"/>
                </a:lnTo>
                <a:lnTo>
                  <a:pt x="89" y="405"/>
                </a:lnTo>
                <a:lnTo>
                  <a:pt x="97" y="405"/>
                </a:lnTo>
                <a:lnTo>
                  <a:pt x="129" y="407"/>
                </a:lnTo>
                <a:lnTo>
                  <a:pt x="164" y="409"/>
                </a:lnTo>
                <a:lnTo>
                  <a:pt x="167" y="407"/>
                </a:lnTo>
                <a:lnTo>
                  <a:pt x="169" y="405"/>
                </a:lnTo>
                <a:lnTo>
                  <a:pt x="169" y="405"/>
                </a:lnTo>
                <a:lnTo>
                  <a:pt x="169" y="407"/>
                </a:lnTo>
                <a:lnTo>
                  <a:pt x="169" y="407"/>
                </a:lnTo>
                <a:lnTo>
                  <a:pt x="167" y="409"/>
                </a:lnTo>
                <a:lnTo>
                  <a:pt x="234" y="409"/>
                </a:lnTo>
                <a:lnTo>
                  <a:pt x="299" y="409"/>
                </a:lnTo>
                <a:lnTo>
                  <a:pt x="360" y="411"/>
                </a:lnTo>
                <a:lnTo>
                  <a:pt x="364" y="409"/>
                </a:lnTo>
                <a:lnTo>
                  <a:pt x="367" y="405"/>
                </a:lnTo>
                <a:lnTo>
                  <a:pt x="373" y="390"/>
                </a:lnTo>
                <a:lnTo>
                  <a:pt x="379" y="373"/>
                </a:lnTo>
                <a:lnTo>
                  <a:pt x="379" y="371"/>
                </a:lnTo>
                <a:lnTo>
                  <a:pt x="379" y="371"/>
                </a:lnTo>
                <a:lnTo>
                  <a:pt x="377" y="371"/>
                </a:lnTo>
                <a:lnTo>
                  <a:pt x="379" y="371"/>
                </a:lnTo>
                <a:lnTo>
                  <a:pt x="379" y="369"/>
                </a:lnTo>
                <a:lnTo>
                  <a:pt x="381" y="364"/>
                </a:lnTo>
                <a:lnTo>
                  <a:pt x="381" y="362"/>
                </a:lnTo>
                <a:lnTo>
                  <a:pt x="381" y="362"/>
                </a:lnTo>
                <a:lnTo>
                  <a:pt x="381" y="358"/>
                </a:lnTo>
                <a:lnTo>
                  <a:pt x="381" y="352"/>
                </a:lnTo>
                <a:lnTo>
                  <a:pt x="383" y="352"/>
                </a:lnTo>
                <a:lnTo>
                  <a:pt x="383" y="352"/>
                </a:lnTo>
                <a:lnTo>
                  <a:pt x="384" y="324"/>
                </a:lnTo>
                <a:lnTo>
                  <a:pt x="384" y="297"/>
                </a:lnTo>
                <a:lnTo>
                  <a:pt x="383" y="255"/>
                </a:lnTo>
                <a:lnTo>
                  <a:pt x="383" y="255"/>
                </a:lnTo>
                <a:lnTo>
                  <a:pt x="381" y="255"/>
                </a:lnTo>
                <a:lnTo>
                  <a:pt x="352" y="263"/>
                </a:lnTo>
                <a:lnTo>
                  <a:pt x="325" y="270"/>
                </a:lnTo>
                <a:lnTo>
                  <a:pt x="324" y="272"/>
                </a:lnTo>
                <a:lnTo>
                  <a:pt x="324" y="274"/>
                </a:lnTo>
                <a:lnTo>
                  <a:pt x="325" y="274"/>
                </a:lnTo>
                <a:lnTo>
                  <a:pt x="329" y="274"/>
                </a:lnTo>
                <a:lnTo>
                  <a:pt x="352" y="272"/>
                </a:lnTo>
                <a:lnTo>
                  <a:pt x="375" y="272"/>
                </a:lnTo>
                <a:lnTo>
                  <a:pt x="379" y="272"/>
                </a:lnTo>
                <a:lnTo>
                  <a:pt x="381" y="274"/>
                </a:lnTo>
                <a:lnTo>
                  <a:pt x="383" y="276"/>
                </a:lnTo>
                <a:lnTo>
                  <a:pt x="381" y="278"/>
                </a:lnTo>
                <a:lnTo>
                  <a:pt x="377" y="280"/>
                </a:lnTo>
                <a:lnTo>
                  <a:pt x="373" y="280"/>
                </a:lnTo>
                <a:lnTo>
                  <a:pt x="350" y="287"/>
                </a:lnTo>
                <a:lnTo>
                  <a:pt x="329" y="295"/>
                </a:lnTo>
                <a:lnTo>
                  <a:pt x="325" y="297"/>
                </a:lnTo>
                <a:lnTo>
                  <a:pt x="324" y="299"/>
                </a:lnTo>
                <a:lnTo>
                  <a:pt x="324" y="299"/>
                </a:lnTo>
                <a:lnTo>
                  <a:pt x="325" y="299"/>
                </a:lnTo>
                <a:lnTo>
                  <a:pt x="329" y="301"/>
                </a:lnTo>
                <a:lnTo>
                  <a:pt x="333" y="301"/>
                </a:lnTo>
                <a:lnTo>
                  <a:pt x="350" y="301"/>
                </a:lnTo>
                <a:lnTo>
                  <a:pt x="369" y="303"/>
                </a:lnTo>
                <a:lnTo>
                  <a:pt x="371" y="303"/>
                </a:lnTo>
                <a:lnTo>
                  <a:pt x="375" y="304"/>
                </a:lnTo>
                <a:lnTo>
                  <a:pt x="373" y="306"/>
                </a:lnTo>
                <a:lnTo>
                  <a:pt x="371" y="308"/>
                </a:lnTo>
                <a:lnTo>
                  <a:pt x="367" y="310"/>
                </a:lnTo>
                <a:lnTo>
                  <a:pt x="346" y="318"/>
                </a:lnTo>
                <a:lnTo>
                  <a:pt x="346" y="318"/>
                </a:lnTo>
                <a:lnTo>
                  <a:pt x="346" y="318"/>
                </a:lnTo>
                <a:lnTo>
                  <a:pt x="346" y="320"/>
                </a:lnTo>
                <a:lnTo>
                  <a:pt x="352" y="320"/>
                </a:lnTo>
                <a:lnTo>
                  <a:pt x="358" y="322"/>
                </a:lnTo>
                <a:lnTo>
                  <a:pt x="362" y="322"/>
                </a:lnTo>
                <a:lnTo>
                  <a:pt x="364" y="324"/>
                </a:lnTo>
                <a:lnTo>
                  <a:pt x="364" y="325"/>
                </a:lnTo>
                <a:lnTo>
                  <a:pt x="362" y="327"/>
                </a:lnTo>
                <a:lnTo>
                  <a:pt x="362" y="327"/>
                </a:lnTo>
                <a:lnTo>
                  <a:pt x="358" y="331"/>
                </a:lnTo>
                <a:lnTo>
                  <a:pt x="352" y="333"/>
                </a:lnTo>
                <a:lnTo>
                  <a:pt x="348" y="335"/>
                </a:lnTo>
                <a:lnTo>
                  <a:pt x="348" y="337"/>
                </a:lnTo>
                <a:lnTo>
                  <a:pt x="348" y="337"/>
                </a:lnTo>
                <a:lnTo>
                  <a:pt x="348" y="339"/>
                </a:lnTo>
                <a:lnTo>
                  <a:pt x="354" y="339"/>
                </a:lnTo>
                <a:lnTo>
                  <a:pt x="360" y="341"/>
                </a:lnTo>
                <a:lnTo>
                  <a:pt x="358" y="344"/>
                </a:lnTo>
                <a:lnTo>
                  <a:pt x="356" y="348"/>
                </a:lnTo>
                <a:lnTo>
                  <a:pt x="354" y="350"/>
                </a:lnTo>
                <a:lnTo>
                  <a:pt x="356" y="350"/>
                </a:lnTo>
                <a:lnTo>
                  <a:pt x="358" y="350"/>
                </a:lnTo>
                <a:lnTo>
                  <a:pt x="358" y="352"/>
                </a:lnTo>
                <a:lnTo>
                  <a:pt x="356" y="354"/>
                </a:lnTo>
                <a:lnTo>
                  <a:pt x="348" y="362"/>
                </a:lnTo>
                <a:lnTo>
                  <a:pt x="346" y="367"/>
                </a:lnTo>
                <a:lnTo>
                  <a:pt x="348" y="371"/>
                </a:lnTo>
                <a:lnTo>
                  <a:pt x="346" y="369"/>
                </a:lnTo>
                <a:lnTo>
                  <a:pt x="344" y="364"/>
                </a:lnTo>
                <a:lnTo>
                  <a:pt x="346" y="360"/>
                </a:lnTo>
                <a:lnTo>
                  <a:pt x="350" y="358"/>
                </a:lnTo>
                <a:lnTo>
                  <a:pt x="354" y="354"/>
                </a:lnTo>
                <a:lnTo>
                  <a:pt x="352" y="352"/>
                </a:lnTo>
                <a:lnTo>
                  <a:pt x="352" y="350"/>
                </a:lnTo>
                <a:lnTo>
                  <a:pt x="352" y="348"/>
                </a:lnTo>
                <a:lnTo>
                  <a:pt x="354" y="346"/>
                </a:lnTo>
                <a:lnTo>
                  <a:pt x="358" y="343"/>
                </a:lnTo>
                <a:lnTo>
                  <a:pt x="354" y="343"/>
                </a:lnTo>
                <a:lnTo>
                  <a:pt x="350" y="341"/>
                </a:lnTo>
                <a:lnTo>
                  <a:pt x="346" y="341"/>
                </a:lnTo>
                <a:lnTo>
                  <a:pt x="346" y="339"/>
                </a:lnTo>
                <a:lnTo>
                  <a:pt x="346" y="339"/>
                </a:lnTo>
                <a:lnTo>
                  <a:pt x="346" y="337"/>
                </a:lnTo>
                <a:lnTo>
                  <a:pt x="346" y="335"/>
                </a:lnTo>
                <a:lnTo>
                  <a:pt x="352" y="331"/>
                </a:lnTo>
                <a:lnTo>
                  <a:pt x="356" y="327"/>
                </a:lnTo>
                <a:lnTo>
                  <a:pt x="360" y="325"/>
                </a:lnTo>
                <a:lnTo>
                  <a:pt x="360" y="324"/>
                </a:lnTo>
                <a:lnTo>
                  <a:pt x="360" y="324"/>
                </a:lnTo>
                <a:lnTo>
                  <a:pt x="358" y="324"/>
                </a:lnTo>
                <a:lnTo>
                  <a:pt x="354" y="322"/>
                </a:lnTo>
                <a:lnTo>
                  <a:pt x="350" y="322"/>
                </a:lnTo>
                <a:lnTo>
                  <a:pt x="346" y="322"/>
                </a:lnTo>
                <a:lnTo>
                  <a:pt x="344" y="322"/>
                </a:lnTo>
                <a:lnTo>
                  <a:pt x="343" y="320"/>
                </a:lnTo>
                <a:lnTo>
                  <a:pt x="343" y="318"/>
                </a:lnTo>
                <a:lnTo>
                  <a:pt x="344" y="316"/>
                </a:lnTo>
                <a:lnTo>
                  <a:pt x="350" y="314"/>
                </a:lnTo>
                <a:lnTo>
                  <a:pt x="358" y="310"/>
                </a:lnTo>
                <a:lnTo>
                  <a:pt x="365" y="308"/>
                </a:lnTo>
                <a:lnTo>
                  <a:pt x="373" y="304"/>
                </a:lnTo>
                <a:lnTo>
                  <a:pt x="365" y="304"/>
                </a:lnTo>
                <a:lnTo>
                  <a:pt x="360" y="303"/>
                </a:lnTo>
                <a:lnTo>
                  <a:pt x="343" y="303"/>
                </a:lnTo>
                <a:lnTo>
                  <a:pt x="324" y="303"/>
                </a:lnTo>
                <a:lnTo>
                  <a:pt x="322" y="301"/>
                </a:lnTo>
                <a:lnTo>
                  <a:pt x="322" y="299"/>
                </a:lnTo>
                <a:lnTo>
                  <a:pt x="322" y="295"/>
                </a:lnTo>
                <a:lnTo>
                  <a:pt x="337" y="289"/>
                </a:lnTo>
                <a:lnTo>
                  <a:pt x="354" y="284"/>
                </a:lnTo>
                <a:lnTo>
                  <a:pt x="362" y="280"/>
                </a:lnTo>
                <a:lnTo>
                  <a:pt x="371" y="278"/>
                </a:lnTo>
                <a:lnTo>
                  <a:pt x="379" y="274"/>
                </a:lnTo>
                <a:lnTo>
                  <a:pt x="377" y="274"/>
                </a:lnTo>
                <a:lnTo>
                  <a:pt x="373" y="274"/>
                </a:lnTo>
                <a:lnTo>
                  <a:pt x="371" y="274"/>
                </a:lnTo>
                <a:lnTo>
                  <a:pt x="324" y="276"/>
                </a:lnTo>
                <a:lnTo>
                  <a:pt x="322" y="276"/>
                </a:lnTo>
                <a:lnTo>
                  <a:pt x="320" y="274"/>
                </a:lnTo>
                <a:lnTo>
                  <a:pt x="320" y="272"/>
                </a:lnTo>
                <a:lnTo>
                  <a:pt x="322" y="270"/>
                </a:lnTo>
                <a:lnTo>
                  <a:pt x="324" y="268"/>
                </a:lnTo>
                <a:lnTo>
                  <a:pt x="327" y="268"/>
                </a:lnTo>
                <a:lnTo>
                  <a:pt x="354" y="259"/>
                </a:lnTo>
                <a:lnTo>
                  <a:pt x="383" y="251"/>
                </a:lnTo>
                <a:lnTo>
                  <a:pt x="383" y="249"/>
                </a:lnTo>
                <a:lnTo>
                  <a:pt x="383" y="247"/>
                </a:lnTo>
                <a:lnTo>
                  <a:pt x="352" y="251"/>
                </a:lnTo>
                <a:lnTo>
                  <a:pt x="324" y="255"/>
                </a:lnTo>
                <a:lnTo>
                  <a:pt x="322" y="253"/>
                </a:lnTo>
                <a:lnTo>
                  <a:pt x="320" y="253"/>
                </a:lnTo>
                <a:lnTo>
                  <a:pt x="318" y="251"/>
                </a:lnTo>
                <a:lnTo>
                  <a:pt x="320" y="249"/>
                </a:lnTo>
                <a:lnTo>
                  <a:pt x="322" y="247"/>
                </a:lnTo>
                <a:lnTo>
                  <a:pt x="324" y="245"/>
                </a:lnTo>
                <a:lnTo>
                  <a:pt x="352" y="238"/>
                </a:lnTo>
                <a:lnTo>
                  <a:pt x="381" y="228"/>
                </a:lnTo>
                <a:lnTo>
                  <a:pt x="354" y="232"/>
                </a:lnTo>
                <a:lnTo>
                  <a:pt x="327" y="234"/>
                </a:lnTo>
                <a:lnTo>
                  <a:pt x="327" y="234"/>
                </a:lnTo>
                <a:lnTo>
                  <a:pt x="327" y="232"/>
                </a:lnTo>
                <a:lnTo>
                  <a:pt x="327" y="230"/>
                </a:lnTo>
                <a:lnTo>
                  <a:pt x="329" y="228"/>
                </a:lnTo>
                <a:lnTo>
                  <a:pt x="331" y="226"/>
                </a:lnTo>
                <a:lnTo>
                  <a:pt x="354" y="219"/>
                </a:lnTo>
                <a:lnTo>
                  <a:pt x="377" y="213"/>
                </a:lnTo>
                <a:lnTo>
                  <a:pt x="362" y="215"/>
                </a:lnTo>
                <a:lnTo>
                  <a:pt x="348" y="217"/>
                </a:lnTo>
                <a:lnTo>
                  <a:pt x="337" y="219"/>
                </a:lnTo>
                <a:lnTo>
                  <a:pt x="325" y="223"/>
                </a:lnTo>
                <a:lnTo>
                  <a:pt x="324" y="223"/>
                </a:lnTo>
                <a:lnTo>
                  <a:pt x="324" y="221"/>
                </a:lnTo>
                <a:lnTo>
                  <a:pt x="322" y="221"/>
                </a:lnTo>
                <a:lnTo>
                  <a:pt x="322" y="219"/>
                </a:lnTo>
                <a:lnTo>
                  <a:pt x="322" y="219"/>
                </a:lnTo>
                <a:lnTo>
                  <a:pt x="331" y="215"/>
                </a:lnTo>
                <a:lnTo>
                  <a:pt x="341" y="211"/>
                </a:lnTo>
                <a:lnTo>
                  <a:pt x="352" y="209"/>
                </a:lnTo>
                <a:lnTo>
                  <a:pt x="364" y="205"/>
                </a:lnTo>
                <a:lnTo>
                  <a:pt x="375" y="202"/>
                </a:lnTo>
                <a:lnTo>
                  <a:pt x="364" y="202"/>
                </a:lnTo>
                <a:lnTo>
                  <a:pt x="352" y="204"/>
                </a:lnTo>
                <a:lnTo>
                  <a:pt x="318" y="207"/>
                </a:lnTo>
                <a:lnTo>
                  <a:pt x="316" y="207"/>
                </a:lnTo>
                <a:lnTo>
                  <a:pt x="314" y="207"/>
                </a:lnTo>
                <a:lnTo>
                  <a:pt x="314" y="205"/>
                </a:lnTo>
                <a:lnTo>
                  <a:pt x="312" y="204"/>
                </a:lnTo>
                <a:lnTo>
                  <a:pt x="322" y="200"/>
                </a:lnTo>
                <a:lnTo>
                  <a:pt x="331" y="196"/>
                </a:lnTo>
                <a:lnTo>
                  <a:pt x="341" y="194"/>
                </a:lnTo>
                <a:lnTo>
                  <a:pt x="371" y="185"/>
                </a:lnTo>
                <a:lnTo>
                  <a:pt x="350" y="186"/>
                </a:lnTo>
                <a:lnTo>
                  <a:pt x="333" y="190"/>
                </a:lnTo>
                <a:lnTo>
                  <a:pt x="314" y="196"/>
                </a:lnTo>
                <a:lnTo>
                  <a:pt x="312" y="196"/>
                </a:lnTo>
                <a:lnTo>
                  <a:pt x="310" y="196"/>
                </a:lnTo>
                <a:lnTo>
                  <a:pt x="310" y="196"/>
                </a:lnTo>
                <a:lnTo>
                  <a:pt x="310" y="196"/>
                </a:lnTo>
                <a:lnTo>
                  <a:pt x="310" y="194"/>
                </a:lnTo>
                <a:lnTo>
                  <a:pt x="327" y="188"/>
                </a:lnTo>
                <a:lnTo>
                  <a:pt x="346" y="185"/>
                </a:lnTo>
                <a:lnTo>
                  <a:pt x="371" y="177"/>
                </a:lnTo>
                <a:lnTo>
                  <a:pt x="329" y="185"/>
                </a:lnTo>
                <a:lnTo>
                  <a:pt x="320" y="186"/>
                </a:lnTo>
                <a:lnTo>
                  <a:pt x="314" y="188"/>
                </a:lnTo>
                <a:lnTo>
                  <a:pt x="312" y="188"/>
                </a:lnTo>
                <a:lnTo>
                  <a:pt x="310" y="188"/>
                </a:lnTo>
                <a:lnTo>
                  <a:pt x="308" y="186"/>
                </a:lnTo>
                <a:lnTo>
                  <a:pt x="308" y="186"/>
                </a:lnTo>
                <a:lnTo>
                  <a:pt x="308" y="185"/>
                </a:lnTo>
                <a:lnTo>
                  <a:pt x="358" y="171"/>
                </a:lnTo>
                <a:lnTo>
                  <a:pt x="358" y="169"/>
                </a:lnTo>
                <a:lnTo>
                  <a:pt x="360" y="169"/>
                </a:lnTo>
                <a:lnTo>
                  <a:pt x="310" y="179"/>
                </a:lnTo>
                <a:lnTo>
                  <a:pt x="310" y="179"/>
                </a:lnTo>
                <a:lnTo>
                  <a:pt x="310" y="177"/>
                </a:lnTo>
                <a:lnTo>
                  <a:pt x="310" y="175"/>
                </a:lnTo>
                <a:lnTo>
                  <a:pt x="356" y="167"/>
                </a:lnTo>
                <a:lnTo>
                  <a:pt x="350" y="166"/>
                </a:lnTo>
                <a:lnTo>
                  <a:pt x="346" y="166"/>
                </a:lnTo>
                <a:lnTo>
                  <a:pt x="343" y="167"/>
                </a:lnTo>
                <a:lnTo>
                  <a:pt x="341" y="167"/>
                </a:lnTo>
                <a:lnTo>
                  <a:pt x="341" y="166"/>
                </a:lnTo>
                <a:lnTo>
                  <a:pt x="341" y="166"/>
                </a:lnTo>
                <a:lnTo>
                  <a:pt x="341" y="166"/>
                </a:lnTo>
                <a:lnTo>
                  <a:pt x="337" y="164"/>
                </a:lnTo>
                <a:lnTo>
                  <a:pt x="333" y="164"/>
                </a:lnTo>
                <a:lnTo>
                  <a:pt x="331" y="164"/>
                </a:lnTo>
                <a:lnTo>
                  <a:pt x="331" y="164"/>
                </a:lnTo>
                <a:lnTo>
                  <a:pt x="331" y="164"/>
                </a:lnTo>
                <a:lnTo>
                  <a:pt x="331" y="164"/>
                </a:lnTo>
                <a:lnTo>
                  <a:pt x="331" y="164"/>
                </a:lnTo>
                <a:lnTo>
                  <a:pt x="329" y="164"/>
                </a:lnTo>
                <a:lnTo>
                  <a:pt x="327" y="162"/>
                </a:lnTo>
                <a:lnTo>
                  <a:pt x="327" y="164"/>
                </a:lnTo>
                <a:lnTo>
                  <a:pt x="327" y="162"/>
                </a:lnTo>
                <a:lnTo>
                  <a:pt x="325" y="164"/>
                </a:lnTo>
                <a:lnTo>
                  <a:pt x="322" y="162"/>
                </a:lnTo>
                <a:lnTo>
                  <a:pt x="322" y="162"/>
                </a:lnTo>
                <a:lnTo>
                  <a:pt x="320" y="162"/>
                </a:lnTo>
                <a:lnTo>
                  <a:pt x="320" y="162"/>
                </a:lnTo>
                <a:lnTo>
                  <a:pt x="314" y="162"/>
                </a:lnTo>
                <a:lnTo>
                  <a:pt x="310" y="162"/>
                </a:lnTo>
                <a:lnTo>
                  <a:pt x="304" y="162"/>
                </a:lnTo>
                <a:lnTo>
                  <a:pt x="301" y="162"/>
                </a:lnTo>
                <a:lnTo>
                  <a:pt x="295" y="162"/>
                </a:lnTo>
                <a:lnTo>
                  <a:pt x="295" y="162"/>
                </a:lnTo>
                <a:lnTo>
                  <a:pt x="293" y="162"/>
                </a:lnTo>
                <a:lnTo>
                  <a:pt x="280" y="162"/>
                </a:lnTo>
                <a:lnTo>
                  <a:pt x="186" y="158"/>
                </a:lnTo>
                <a:lnTo>
                  <a:pt x="135" y="156"/>
                </a:lnTo>
                <a:lnTo>
                  <a:pt x="103" y="169"/>
                </a:lnTo>
                <a:lnTo>
                  <a:pt x="101" y="171"/>
                </a:lnTo>
                <a:close/>
                <a:moveTo>
                  <a:pt x="415" y="367"/>
                </a:moveTo>
                <a:lnTo>
                  <a:pt x="415" y="367"/>
                </a:lnTo>
                <a:lnTo>
                  <a:pt x="394" y="388"/>
                </a:lnTo>
                <a:lnTo>
                  <a:pt x="396" y="388"/>
                </a:lnTo>
                <a:lnTo>
                  <a:pt x="398" y="388"/>
                </a:lnTo>
                <a:lnTo>
                  <a:pt x="400" y="388"/>
                </a:lnTo>
                <a:lnTo>
                  <a:pt x="404" y="386"/>
                </a:lnTo>
                <a:lnTo>
                  <a:pt x="407" y="384"/>
                </a:lnTo>
                <a:lnTo>
                  <a:pt x="407" y="384"/>
                </a:lnTo>
                <a:lnTo>
                  <a:pt x="409" y="386"/>
                </a:lnTo>
                <a:lnTo>
                  <a:pt x="419" y="379"/>
                </a:lnTo>
                <a:lnTo>
                  <a:pt x="430" y="373"/>
                </a:lnTo>
                <a:lnTo>
                  <a:pt x="430" y="373"/>
                </a:lnTo>
                <a:lnTo>
                  <a:pt x="432" y="373"/>
                </a:lnTo>
                <a:lnTo>
                  <a:pt x="432" y="373"/>
                </a:lnTo>
                <a:lnTo>
                  <a:pt x="432" y="375"/>
                </a:lnTo>
                <a:lnTo>
                  <a:pt x="411" y="388"/>
                </a:lnTo>
                <a:lnTo>
                  <a:pt x="394" y="402"/>
                </a:lnTo>
                <a:lnTo>
                  <a:pt x="398" y="400"/>
                </a:lnTo>
                <a:lnTo>
                  <a:pt x="404" y="398"/>
                </a:lnTo>
                <a:lnTo>
                  <a:pt x="404" y="398"/>
                </a:lnTo>
                <a:lnTo>
                  <a:pt x="404" y="400"/>
                </a:lnTo>
                <a:lnTo>
                  <a:pt x="398" y="405"/>
                </a:lnTo>
                <a:lnTo>
                  <a:pt x="390" y="413"/>
                </a:lnTo>
                <a:lnTo>
                  <a:pt x="390" y="413"/>
                </a:lnTo>
                <a:lnTo>
                  <a:pt x="392" y="413"/>
                </a:lnTo>
                <a:lnTo>
                  <a:pt x="392" y="413"/>
                </a:lnTo>
                <a:lnTo>
                  <a:pt x="392" y="415"/>
                </a:lnTo>
                <a:lnTo>
                  <a:pt x="388" y="415"/>
                </a:lnTo>
                <a:lnTo>
                  <a:pt x="384" y="417"/>
                </a:lnTo>
                <a:lnTo>
                  <a:pt x="381" y="419"/>
                </a:lnTo>
                <a:lnTo>
                  <a:pt x="379" y="423"/>
                </a:lnTo>
                <a:lnTo>
                  <a:pt x="381" y="423"/>
                </a:lnTo>
                <a:lnTo>
                  <a:pt x="379" y="423"/>
                </a:lnTo>
                <a:lnTo>
                  <a:pt x="379" y="423"/>
                </a:lnTo>
                <a:lnTo>
                  <a:pt x="381" y="423"/>
                </a:lnTo>
                <a:lnTo>
                  <a:pt x="381" y="424"/>
                </a:lnTo>
                <a:lnTo>
                  <a:pt x="379" y="424"/>
                </a:lnTo>
                <a:lnTo>
                  <a:pt x="377" y="424"/>
                </a:lnTo>
                <a:lnTo>
                  <a:pt x="375" y="424"/>
                </a:lnTo>
                <a:lnTo>
                  <a:pt x="331" y="459"/>
                </a:lnTo>
                <a:lnTo>
                  <a:pt x="331" y="459"/>
                </a:lnTo>
                <a:lnTo>
                  <a:pt x="329" y="461"/>
                </a:lnTo>
                <a:lnTo>
                  <a:pt x="327" y="461"/>
                </a:lnTo>
                <a:lnTo>
                  <a:pt x="327" y="463"/>
                </a:lnTo>
                <a:lnTo>
                  <a:pt x="327" y="463"/>
                </a:lnTo>
                <a:lnTo>
                  <a:pt x="329" y="464"/>
                </a:lnTo>
                <a:lnTo>
                  <a:pt x="329" y="464"/>
                </a:lnTo>
                <a:lnTo>
                  <a:pt x="329" y="466"/>
                </a:lnTo>
                <a:lnTo>
                  <a:pt x="327" y="466"/>
                </a:lnTo>
                <a:lnTo>
                  <a:pt x="324" y="466"/>
                </a:lnTo>
                <a:lnTo>
                  <a:pt x="324" y="464"/>
                </a:lnTo>
                <a:lnTo>
                  <a:pt x="324" y="464"/>
                </a:lnTo>
                <a:lnTo>
                  <a:pt x="324" y="466"/>
                </a:lnTo>
                <a:lnTo>
                  <a:pt x="297" y="491"/>
                </a:lnTo>
                <a:lnTo>
                  <a:pt x="295" y="491"/>
                </a:lnTo>
                <a:lnTo>
                  <a:pt x="293" y="491"/>
                </a:lnTo>
                <a:lnTo>
                  <a:pt x="293" y="489"/>
                </a:lnTo>
                <a:lnTo>
                  <a:pt x="295" y="487"/>
                </a:lnTo>
                <a:lnTo>
                  <a:pt x="297" y="483"/>
                </a:lnTo>
                <a:lnTo>
                  <a:pt x="284" y="493"/>
                </a:lnTo>
                <a:lnTo>
                  <a:pt x="282" y="493"/>
                </a:lnTo>
                <a:lnTo>
                  <a:pt x="282" y="491"/>
                </a:lnTo>
                <a:lnTo>
                  <a:pt x="282" y="491"/>
                </a:lnTo>
                <a:lnTo>
                  <a:pt x="284" y="489"/>
                </a:lnTo>
                <a:lnTo>
                  <a:pt x="284" y="489"/>
                </a:lnTo>
                <a:lnTo>
                  <a:pt x="285" y="487"/>
                </a:lnTo>
                <a:lnTo>
                  <a:pt x="287" y="483"/>
                </a:lnTo>
                <a:lnTo>
                  <a:pt x="287" y="483"/>
                </a:lnTo>
                <a:lnTo>
                  <a:pt x="285" y="485"/>
                </a:lnTo>
                <a:lnTo>
                  <a:pt x="285" y="485"/>
                </a:lnTo>
                <a:lnTo>
                  <a:pt x="284" y="485"/>
                </a:lnTo>
                <a:lnTo>
                  <a:pt x="282" y="485"/>
                </a:lnTo>
                <a:lnTo>
                  <a:pt x="280" y="485"/>
                </a:lnTo>
                <a:lnTo>
                  <a:pt x="280" y="483"/>
                </a:lnTo>
                <a:lnTo>
                  <a:pt x="282" y="482"/>
                </a:lnTo>
                <a:lnTo>
                  <a:pt x="293" y="470"/>
                </a:lnTo>
                <a:lnTo>
                  <a:pt x="257" y="474"/>
                </a:lnTo>
                <a:lnTo>
                  <a:pt x="219" y="472"/>
                </a:lnTo>
                <a:lnTo>
                  <a:pt x="179" y="470"/>
                </a:lnTo>
                <a:lnTo>
                  <a:pt x="169" y="470"/>
                </a:lnTo>
                <a:lnTo>
                  <a:pt x="169" y="470"/>
                </a:lnTo>
                <a:lnTo>
                  <a:pt x="167" y="470"/>
                </a:lnTo>
                <a:lnTo>
                  <a:pt x="154" y="470"/>
                </a:lnTo>
                <a:lnTo>
                  <a:pt x="139" y="470"/>
                </a:lnTo>
                <a:lnTo>
                  <a:pt x="145" y="472"/>
                </a:lnTo>
                <a:lnTo>
                  <a:pt x="150" y="474"/>
                </a:lnTo>
                <a:lnTo>
                  <a:pt x="150" y="474"/>
                </a:lnTo>
                <a:lnTo>
                  <a:pt x="148" y="476"/>
                </a:lnTo>
                <a:lnTo>
                  <a:pt x="125" y="472"/>
                </a:lnTo>
                <a:lnTo>
                  <a:pt x="101" y="470"/>
                </a:lnTo>
                <a:lnTo>
                  <a:pt x="99" y="470"/>
                </a:lnTo>
                <a:lnTo>
                  <a:pt x="99" y="470"/>
                </a:lnTo>
                <a:lnTo>
                  <a:pt x="99" y="468"/>
                </a:lnTo>
                <a:lnTo>
                  <a:pt x="99" y="468"/>
                </a:lnTo>
                <a:lnTo>
                  <a:pt x="99" y="466"/>
                </a:lnTo>
                <a:lnTo>
                  <a:pt x="99" y="466"/>
                </a:lnTo>
                <a:lnTo>
                  <a:pt x="97" y="468"/>
                </a:lnTo>
                <a:lnTo>
                  <a:pt x="95" y="466"/>
                </a:lnTo>
                <a:lnTo>
                  <a:pt x="93" y="468"/>
                </a:lnTo>
                <a:lnTo>
                  <a:pt x="89" y="470"/>
                </a:lnTo>
                <a:lnTo>
                  <a:pt x="84" y="472"/>
                </a:lnTo>
                <a:lnTo>
                  <a:pt x="84" y="472"/>
                </a:lnTo>
                <a:lnTo>
                  <a:pt x="82" y="472"/>
                </a:lnTo>
                <a:lnTo>
                  <a:pt x="84" y="468"/>
                </a:lnTo>
                <a:lnTo>
                  <a:pt x="86" y="466"/>
                </a:lnTo>
                <a:lnTo>
                  <a:pt x="51" y="466"/>
                </a:lnTo>
                <a:lnTo>
                  <a:pt x="21" y="470"/>
                </a:lnTo>
                <a:lnTo>
                  <a:pt x="21" y="474"/>
                </a:lnTo>
                <a:lnTo>
                  <a:pt x="21" y="480"/>
                </a:lnTo>
                <a:lnTo>
                  <a:pt x="21" y="480"/>
                </a:lnTo>
                <a:lnTo>
                  <a:pt x="19" y="480"/>
                </a:lnTo>
                <a:lnTo>
                  <a:pt x="19" y="480"/>
                </a:lnTo>
                <a:lnTo>
                  <a:pt x="19" y="478"/>
                </a:lnTo>
                <a:lnTo>
                  <a:pt x="19" y="478"/>
                </a:lnTo>
                <a:lnTo>
                  <a:pt x="17" y="476"/>
                </a:lnTo>
                <a:lnTo>
                  <a:pt x="15" y="474"/>
                </a:lnTo>
                <a:lnTo>
                  <a:pt x="15" y="476"/>
                </a:lnTo>
                <a:lnTo>
                  <a:pt x="15" y="478"/>
                </a:lnTo>
                <a:lnTo>
                  <a:pt x="13" y="478"/>
                </a:lnTo>
                <a:lnTo>
                  <a:pt x="13" y="478"/>
                </a:lnTo>
                <a:lnTo>
                  <a:pt x="13" y="476"/>
                </a:lnTo>
                <a:lnTo>
                  <a:pt x="13" y="461"/>
                </a:lnTo>
                <a:lnTo>
                  <a:pt x="7" y="461"/>
                </a:lnTo>
                <a:lnTo>
                  <a:pt x="2" y="461"/>
                </a:lnTo>
                <a:lnTo>
                  <a:pt x="0" y="459"/>
                </a:lnTo>
                <a:lnTo>
                  <a:pt x="2" y="459"/>
                </a:lnTo>
                <a:lnTo>
                  <a:pt x="2" y="457"/>
                </a:lnTo>
                <a:lnTo>
                  <a:pt x="2" y="457"/>
                </a:lnTo>
                <a:lnTo>
                  <a:pt x="2" y="457"/>
                </a:lnTo>
                <a:lnTo>
                  <a:pt x="4" y="457"/>
                </a:lnTo>
                <a:lnTo>
                  <a:pt x="2" y="457"/>
                </a:lnTo>
                <a:lnTo>
                  <a:pt x="2" y="457"/>
                </a:lnTo>
                <a:lnTo>
                  <a:pt x="2" y="455"/>
                </a:lnTo>
                <a:lnTo>
                  <a:pt x="2" y="455"/>
                </a:lnTo>
                <a:lnTo>
                  <a:pt x="4" y="455"/>
                </a:lnTo>
                <a:lnTo>
                  <a:pt x="7" y="455"/>
                </a:lnTo>
                <a:lnTo>
                  <a:pt x="13" y="453"/>
                </a:lnTo>
                <a:lnTo>
                  <a:pt x="13" y="451"/>
                </a:lnTo>
                <a:lnTo>
                  <a:pt x="13" y="447"/>
                </a:lnTo>
                <a:lnTo>
                  <a:pt x="13" y="445"/>
                </a:lnTo>
                <a:lnTo>
                  <a:pt x="15" y="394"/>
                </a:lnTo>
                <a:lnTo>
                  <a:pt x="21" y="343"/>
                </a:lnTo>
                <a:lnTo>
                  <a:pt x="19" y="297"/>
                </a:lnTo>
                <a:lnTo>
                  <a:pt x="21" y="297"/>
                </a:lnTo>
                <a:lnTo>
                  <a:pt x="21" y="295"/>
                </a:lnTo>
                <a:lnTo>
                  <a:pt x="21" y="268"/>
                </a:lnTo>
                <a:lnTo>
                  <a:pt x="25" y="244"/>
                </a:lnTo>
                <a:lnTo>
                  <a:pt x="25" y="236"/>
                </a:lnTo>
                <a:lnTo>
                  <a:pt x="26" y="228"/>
                </a:lnTo>
                <a:lnTo>
                  <a:pt x="25" y="228"/>
                </a:lnTo>
                <a:lnTo>
                  <a:pt x="23" y="228"/>
                </a:lnTo>
                <a:lnTo>
                  <a:pt x="23" y="228"/>
                </a:lnTo>
                <a:lnTo>
                  <a:pt x="23" y="226"/>
                </a:lnTo>
                <a:lnTo>
                  <a:pt x="23" y="226"/>
                </a:lnTo>
                <a:lnTo>
                  <a:pt x="23" y="225"/>
                </a:lnTo>
                <a:lnTo>
                  <a:pt x="21" y="225"/>
                </a:lnTo>
                <a:lnTo>
                  <a:pt x="21" y="223"/>
                </a:lnTo>
                <a:lnTo>
                  <a:pt x="21" y="221"/>
                </a:lnTo>
                <a:lnTo>
                  <a:pt x="26" y="215"/>
                </a:lnTo>
                <a:lnTo>
                  <a:pt x="28" y="205"/>
                </a:lnTo>
                <a:lnTo>
                  <a:pt x="30" y="194"/>
                </a:lnTo>
                <a:lnTo>
                  <a:pt x="32" y="185"/>
                </a:lnTo>
                <a:lnTo>
                  <a:pt x="32" y="185"/>
                </a:lnTo>
                <a:lnTo>
                  <a:pt x="32" y="185"/>
                </a:lnTo>
                <a:lnTo>
                  <a:pt x="34" y="185"/>
                </a:lnTo>
                <a:lnTo>
                  <a:pt x="34" y="186"/>
                </a:lnTo>
                <a:lnTo>
                  <a:pt x="34" y="188"/>
                </a:lnTo>
                <a:lnTo>
                  <a:pt x="34" y="188"/>
                </a:lnTo>
                <a:lnTo>
                  <a:pt x="36" y="190"/>
                </a:lnTo>
                <a:lnTo>
                  <a:pt x="36" y="204"/>
                </a:lnTo>
                <a:lnTo>
                  <a:pt x="55" y="185"/>
                </a:lnTo>
                <a:lnTo>
                  <a:pt x="72" y="166"/>
                </a:lnTo>
                <a:lnTo>
                  <a:pt x="76" y="160"/>
                </a:lnTo>
                <a:lnTo>
                  <a:pt x="78" y="156"/>
                </a:lnTo>
                <a:lnTo>
                  <a:pt x="78" y="156"/>
                </a:lnTo>
                <a:lnTo>
                  <a:pt x="78" y="154"/>
                </a:lnTo>
                <a:lnTo>
                  <a:pt x="78" y="154"/>
                </a:lnTo>
                <a:lnTo>
                  <a:pt x="82" y="152"/>
                </a:lnTo>
                <a:lnTo>
                  <a:pt x="66" y="152"/>
                </a:lnTo>
                <a:lnTo>
                  <a:pt x="65" y="146"/>
                </a:lnTo>
                <a:lnTo>
                  <a:pt x="72" y="146"/>
                </a:lnTo>
                <a:lnTo>
                  <a:pt x="78" y="145"/>
                </a:lnTo>
                <a:lnTo>
                  <a:pt x="89" y="145"/>
                </a:lnTo>
                <a:lnTo>
                  <a:pt x="99" y="145"/>
                </a:lnTo>
                <a:lnTo>
                  <a:pt x="105" y="108"/>
                </a:lnTo>
                <a:lnTo>
                  <a:pt x="105" y="106"/>
                </a:lnTo>
                <a:lnTo>
                  <a:pt x="105" y="106"/>
                </a:lnTo>
                <a:lnTo>
                  <a:pt x="105" y="103"/>
                </a:lnTo>
                <a:lnTo>
                  <a:pt x="105" y="99"/>
                </a:lnTo>
                <a:lnTo>
                  <a:pt x="106" y="97"/>
                </a:lnTo>
                <a:lnTo>
                  <a:pt x="106" y="91"/>
                </a:lnTo>
                <a:lnTo>
                  <a:pt x="108" y="86"/>
                </a:lnTo>
                <a:lnTo>
                  <a:pt x="106" y="86"/>
                </a:lnTo>
                <a:lnTo>
                  <a:pt x="103" y="86"/>
                </a:lnTo>
                <a:lnTo>
                  <a:pt x="103" y="86"/>
                </a:lnTo>
                <a:lnTo>
                  <a:pt x="103" y="84"/>
                </a:lnTo>
                <a:lnTo>
                  <a:pt x="105" y="84"/>
                </a:lnTo>
                <a:lnTo>
                  <a:pt x="106" y="82"/>
                </a:lnTo>
                <a:lnTo>
                  <a:pt x="108" y="80"/>
                </a:lnTo>
                <a:lnTo>
                  <a:pt x="114" y="55"/>
                </a:lnTo>
                <a:lnTo>
                  <a:pt x="120" y="28"/>
                </a:lnTo>
                <a:lnTo>
                  <a:pt x="120" y="28"/>
                </a:lnTo>
                <a:lnTo>
                  <a:pt x="122" y="28"/>
                </a:lnTo>
                <a:lnTo>
                  <a:pt x="124" y="28"/>
                </a:lnTo>
                <a:lnTo>
                  <a:pt x="124" y="27"/>
                </a:lnTo>
                <a:lnTo>
                  <a:pt x="125" y="23"/>
                </a:lnTo>
                <a:lnTo>
                  <a:pt x="125" y="17"/>
                </a:lnTo>
                <a:lnTo>
                  <a:pt x="127" y="13"/>
                </a:lnTo>
                <a:lnTo>
                  <a:pt x="129" y="13"/>
                </a:lnTo>
                <a:lnTo>
                  <a:pt x="131" y="13"/>
                </a:lnTo>
                <a:lnTo>
                  <a:pt x="131" y="15"/>
                </a:lnTo>
                <a:lnTo>
                  <a:pt x="129" y="19"/>
                </a:lnTo>
                <a:lnTo>
                  <a:pt x="127" y="23"/>
                </a:lnTo>
                <a:lnTo>
                  <a:pt x="125" y="32"/>
                </a:lnTo>
                <a:lnTo>
                  <a:pt x="125" y="40"/>
                </a:lnTo>
                <a:lnTo>
                  <a:pt x="131" y="32"/>
                </a:lnTo>
                <a:lnTo>
                  <a:pt x="139" y="25"/>
                </a:lnTo>
                <a:lnTo>
                  <a:pt x="146" y="17"/>
                </a:lnTo>
                <a:lnTo>
                  <a:pt x="146" y="17"/>
                </a:lnTo>
                <a:lnTo>
                  <a:pt x="146" y="17"/>
                </a:lnTo>
                <a:lnTo>
                  <a:pt x="146" y="15"/>
                </a:lnTo>
                <a:lnTo>
                  <a:pt x="148" y="13"/>
                </a:lnTo>
                <a:lnTo>
                  <a:pt x="148" y="13"/>
                </a:lnTo>
                <a:lnTo>
                  <a:pt x="148" y="11"/>
                </a:lnTo>
                <a:lnTo>
                  <a:pt x="150" y="11"/>
                </a:lnTo>
                <a:lnTo>
                  <a:pt x="152" y="11"/>
                </a:lnTo>
                <a:lnTo>
                  <a:pt x="152" y="13"/>
                </a:lnTo>
                <a:lnTo>
                  <a:pt x="150" y="13"/>
                </a:lnTo>
                <a:lnTo>
                  <a:pt x="148" y="15"/>
                </a:lnTo>
                <a:lnTo>
                  <a:pt x="148" y="15"/>
                </a:lnTo>
                <a:lnTo>
                  <a:pt x="148" y="15"/>
                </a:lnTo>
                <a:lnTo>
                  <a:pt x="148" y="15"/>
                </a:lnTo>
                <a:lnTo>
                  <a:pt x="165" y="7"/>
                </a:lnTo>
                <a:lnTo>
                  <a:pt x="186" y="4"/>
                </a:lnTo>
                <a:lnTo>
                  <a:pt x="209" y="0"/>
                </a:lnTo>
                <a:lnTo>
                  <a:pt x="215" y="0"/>
                </a:lnTo>
                <a:lnTo>
                  <a:pt x="221" y="0"/>
                </a:lnTo>
                <a:lnTo>
                  <a:pt x="253" y="2"/>
                </a:lnTo>
                <a:lnTo>
                  <a:pt x="285" y="6"/>
                </a:lnTo>
                <a:lnTo>
                  <a:pt x="316" y="9"/>
                </a:lnTo>
                <a:lnTo>
                  <a:pt x="325" y="13"/>
                </a:lnTo>
                <a:lnTo>
                  <a:pt x="333" y="17"/>
                </a:lnTo>
                <a:lnTo>
                  <a:pt x="343" y="23"/>
                </a:lnTo>
                <a:lnTo>
                  <a:pt x="346" y="28"/>
                </a:lnTo>
                <a:lnTo>
                  <a:pt x="350" y="34"/>
                </a:lnTo>
                <a:lnTo>
                  <a:pt x="354" y="40"/>
                </a:lnTo>
                <a:lnTo>
                  <a:pt x="356" y="47"/>
                </a:lnTo>
                <a:lnTo>
                  <a:pt x="358" y="57"/>
                </a:lnTo>
                <a:lnTo>
                  <a:pt x="358" y="66"/>
                </a:lnTo>
                <a:lnTo>
                  <a:pt x="358" y="78"/>
                </a:lnTo>
                <a:lnTo>
                  <a:pt x="358" y="105"/>
                </a:lnTo>
                <a:lnTo>
                  <a:pt x="356" y="127"/>
                </a:lnTo>
                <a:lnTo>
                  <a:pt x="356" y="129"/>
                </a:lnTo>
                <a:lnTo>
                  <a:pt x="356" y="131"/>
                </a:lnTo>
                <a:lnTo>
                  <a:pt x="358" y="131"/>
                </a:lnTo>
                <a:lnTo>
                  <a:pt x="358" y="131"/>
                </a:lnTo>
                <a:lnTo>
                  <a:pt x="358" y="133"/>
                </a:lnTo>
                <a:lnTo>
                  <a:pt x="356" y="133"/>
                </a:lnTo>
                <a:lnTo>
                  <a:pt x="356" y="141"/>
                </a:lnTo>
                <a:lnTo>
                  <a:pt x="358" y="141"/>
                </a:lnTo>
                <a:lnTo>
                  <a:pt x="358" y="141"/>
                </a:lnTo>
                <a:lnTo>
                  <a:pt x="358" y="143"/>
                </a:lnTo>
                <a:lnTo>
                  <a:pt x="356" y="143"/>
                </a:lnTo>
                <a:lnTo>
                  <a:pt x="356" y="145"/>
                </a:lnTo>
                <a:lnTo>
                  <a:pt x="354" y="148"/>
                </a:lnTo>
                <a:lnTo>
                  <a:pt x="354" y="152"/>
                </a:lnTo>
                <a:lnTo>
                  <a:pt x="360" y="154"/>
                </a:lnTo>
                <a:lnTo>
                  <a:pt x="365" y="154"/>
                </a:lnTo>
                <a:lnTo>
                  <a:pt x="365" y="152"/>
                </a:lnTo>
                <a:lnTo>
                  <a:pt x="365" y="152"/>
                </a:lnTo>
                <a:lnTo>
                  <a:pt x="367" y="150"/>
                </a:lnTo>
                <a:lnTo>
                  <a:pt x="369" y="150"/>
                </a:lnTo>
                <a:lnTo>
                  <a:pt x="371" y="150"/>
                </a:lnTo>
                <a:lnTo>
                  <a:pt x="373" y="152"/>
                </a:lnTo>
                <a:lnTo>
                  <a:pt x="373" y="154"/>
                </a:lnTo>
                <a:lnTo>
                  <a:pt x="375" y="154"/>
                </a:lnTo>
                <a:lnTo>
                  <a:pt x="379" y="156"/>
                </a:lnTo>
                <a:lnTo>
                  <a:pt x="384" y="156"/>
                </a:lnTo>
                <a:lnTo>
                  <a:pt x="390" y="156"/>
                </a:lnTo>
                <a:lnTo>
                  <a:pt x="390" y="158"/>
                </a:lnTo>
                <a:lnTo>
                  <a:pt x="390" y="158"/>
                </a:lnTo>
                <a:lnTo>
                  <a:pt x="390" y="160"/>
                </a:lnTo>
                <a:lnTo>
                  <a:pt x="390" y="160"/>
                </a:lnTo>
                <a:lnTo>
                  <a:pt x="384" y="162"/>
                </a:lnTo>
                <a:lnTo>
                  <a:pt x="379" y="160"/>
                </a:lnTo>
                <a:lnTo>
                  <a:pt x="394" y="196"/>
                </a:lnTo>
                <a:lnTo>
                  <a:pt x="398" y="223"/>
                </a:lnTo>
                <a:lnTo>
                  <a:pt x="400" y="251"/>
                </a:lnTo>
                <a:lnTo>
                  <a:pt x="398" y="291"/>
                </a:lnTo>
                <a:lnTo>
                  <a:pt x="398" y="318"/>
                </a:lnTo>
                <a:lnTo>
                  <a:pt x="396" y="344"/>
                </a:lnTo>
                <a:lnTo>
                  <a:pt x="396" y="356"/>
                </a:lnTo>
                <a:lnTo>
                  <a:pt x="394" y="367"/>
                </a:lnTo>
                <a:lnTo>
                  <a:pt x="396" y="369"/>
                </a:lnTo>
                <a:lnTo>
                  <a:pt x="400" y="371"/>
                </a:lnTo>
                <a:lnTo>
                  <a:pt x="404" y="371"/>
                </a:lnTo>
                <a:lnTo>
                  <a:pt x="404" y="369"/>
                </a:lnTo>
                <a:lnTo>
                  <a:pt x="405" y="369"/>
                </a:lnTo>
                <a:lnTo>
                  <a:pt x="409" y="369"/>
                </a:lnTo>
                <a:lnTo>
                  <a:pt x="411" y="367"/>
                </a:lnTo>
                <a:lnTo>
                  <a:pt x="415" y="365"/>
                </a:lnTo>
                <a:lnTo>
                  <a:pt x="417" y="365"/>
                </a:lnTo>
                <a:lnTo>
                  <a:pt x="417" y="365"/>
                </a:lnTo>
                <a:lnTo>
                  <a:pt x="417" y="367"/>
                </a:lnTo>
                <a:lnTo>
                  <a:pt x="417" y="367"/>
                </a:lnTo>
                <a:lnTo>
                  <a:pt x="415" y="367"/>
                </a:lnTo>
                <a:lnTo>
                  <a:pt x="415" y="367"/>
                </a:lnTo>
                <a:close/>
              </a:path>
            </a:pathLst>
          </a:custGeom>
          <a:solidFill>
            <a:schemeClr val="tx1"/>
          </a:solidFill>
          <a:ln w="0">
            <a:solidFill>
              <a:schemeClr val="tx1"/>
            </a:solidFill>
            <a:prstDash val="solid"/>
            <a:round/>
          </a:ln>
        </p:spPr>
        <p:txBody>
          <a:bodyPr vert="horz" wrap="square" lIns="91440" tIns="45720" rIns="91440" bIns="45720" numCol="1" anchor="t" anchorCtr="0" compatLnSpc="1"/>
          <a:lstStyle/>
          <a:p>
            <a:endParaRPr lang="zh-CN" altLang="en-US"/>
          </a:p>
        </p:txBody>
      </p:sp>
      <p:grpSp>
        <p:nvGrpSpPr>
          <p:cNvPr id="61" name="组合 60"/>
          <p:cNvGrpSpPr/>
          <p:nvPr/>
        </p:nvGrpSpPr>
        <p:grpSpPr>
          <a:xfrm>
            <a:off x="8026160" y="2773320"/>
            <a:ext cx="1163141" cy="1199107"/>
            <a:chOff x="4808567" y="2272825"/>
            <a:chExt cx="2577690" cy="2657395"/>
          </a:xfrm>
          <a:solidFill>
            <a:schemeClr val="tx1"/>
          </a:solidFill>
        </p:grpSpPr>
        <p:sp>
          <p:nvSpPr>
            <p:cNvPr id="62" name="Freeform 69"/>
            <p:cNvSpPr>
              <a:spLocks noEditPoints="1"/>
            </p:cNvSpPr>
            <p:nvPr/>
          </p:nvSpPr>
          <p:spPr bwMode="auto">
            <a:xfrm>
              <a:off x="5147191" y="3560619"/>
              <a:ext cx="223906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grpFill/>
            <a:ln w="0">
              <a:solidFill>
                <a:schemeClr val="tx1"/>
              </a:solidFill>
              <a:prstDash val="solid"/>
              <a:round/>
            </a:ln>
          </p:spPr>
          <p:txBody>
            <a:bodyPr vert="horz" wrap="square" lIns="91440" tIns="45720" rIns="91440" bIns="45720" numCol="1" anchor="t" anchorCtr="0" compatLnSpc="1"/>
            <a:lstStyle/>
            <a:p>
              <a:endParaRPr lang="zh-CN" altLang="en-US"/>
            </a:p>
          </p:txBody>
        </p:sp>
        <p:sp>
          <p:nvSpPr>
            <p:cNvPr id="63" name="Freeform 72"/>
            <p:cNvSpPr>
              <a:spLocks noEditPoints="1"/>
            </p:cNvSpPr>
            <p:nvPr/>
          </p:nvSpPr>
          <p:spPr bwMode="auto">
            <a:xfrm>
              <a:off x="4808567" y="2272825"/>
              <a:ext cx="2146733"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grpFill/>
            <a:ln w="0">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64" name="Freeform 10"/>
          <p:cNvSpPr>
            <a:spLocks noEditPoints="1"/>
          </p:cNvSpPr>
          <p:nvPr/>
        </p:nvSpPr>
        <p:spPr bwMode="auto">
          <a:xfrm>
            <a:off x="9407054" y="2464072"/>
            <a:ext cx="2513012" cy="356707"/>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solidFill>
            <a:srgbClr val="8EA4D8"/>
          </a:solidFill>
          <a:ln w="0">
            <a:solidFill>
              <a:schemeClr val="tx1"/>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grpSp>
        <p:nvGrpSpPr>
          <p:cNvPr id="117" name="그룹 58"/>
          <p:cNvGrpSpPr/>
          <p:nvPr/>
        </p:nvGrpSpPr>
        <p:grpSpPr>
          <a:xfrm>
            <a:off x="9407054" y="2937397"/>
            <a:ext cx="1135737" cy="1149044"/>
            <a:chOff x="881063" y="1844675"/>
            <a:chExt cx="2709862" cy="2741613"/>
          </a:xfrm>
          <a:solidFill>
            <a:schemeClr val="tx1"/>
          </a:solidFill>
        </p:grpSpPr>
        <p:sp>
          <p:nvSpPr>
            <p:cNvPr id="118"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19"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0"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1"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2"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3"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4"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5"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6"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7"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8"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9"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0"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1"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2"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3"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4"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5"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6"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7"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8"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9"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0"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1"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grpSp>
      <p:cxnSp>
        <p:nvCxnSpPr>
          <p:cNvPr id="192" name="직선 화살표 연결선 135"/>
          <p:cNvCxnSpPr/>
          <p:nvPr/>
        </p:nvCxnSpPr>
        <p:spPr>
          <a:xfrm flipH="1">
            <a:off x="7910597" y="1571710"/>
            <a:ext cx="979145" cy="533396"/>
          </a:xfrm>
          <a:prstGeom prst="straightConnector1">
            <a:avLst/>
          </a:prstGeom>
          <a:noFill/>
          <a:ln w="19050" cap="flat" cmpd="sng" algn="ctr">
            <a:solidFill>
              <a:sysClr val="window" lastClr="FFFFFF"/>
            </a:solidFill>
            <a:prstDash val="solid"/>
            <a:tailEnd type="triangle"/>
          </a:ln>
          <a:effectLst/>
        </p:spPr>
      </p:cxnSp>
      <p:cxnSp>
        <p:nvCxnSpPr>
          <p:cNvPr id="193" name="직선 화살표 연결선 136"/>
          <p:cNvCxnSpPr/>
          <p:nvPr/>
        </p:nvCxnSpPr>
        <p:spPr>
          <a:xfrm>
            <a:off x="9720339" y="1712518"/>
            <a:ext cx="7135" cy="392588"/>
          </a:xfrm>
          <a:prstGeom prst="straightConnector1">
            <a:avLst/>
          </a:prstGeom>
          <a:noFill/>
          <a:ln w="19050" cap="flat" cmpd="sng" algn="ctr">
            <a:solidFill>
              <a:sysClr val="window" lastClr="FFFFFF"/>
            </a:solidFill>
            <a:prstDash val="solid"/>
            <a:tailEnd type="triangle"/>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750" fill="hold"/>
                                        <p:tgtEl>
                                          <p:spTgt spid="6"/>
                                        </p:tgtEl>
                                        <p:attrNameLst>
                                          <p:attrName>ppt_w</p:attrName>
                                        </p:attrNameLst>
                                      </p:cBhvr>
                                      <p:tavLst>
                                        <p:tav tm="0">
                                          <p:val>
                                            <p:fltVal val="0"/>
                                          </p:val>
                                        </p:tav>
                                        <p:tav tm="100000">
                                          <p:val>
                                            <p:strVal val="#ppt_w"/>
                                          </p:val>
                                        </p:tav>
                                      </p:tavLst>
                                    </p:anim>
                                    <p:anim calcmode="lin" valueType="num">
                                      <p:cBhvr>
                                        <p:cTn id="24" dur="750" fill="hold"/>
                                        <p:tgtEl>
                                          <p:spTgt spid="6"/>
                                        </p:tgtEl>
                                        <p:attrNameLst>
                                          <p:attrName>ppt_h</p:attrName>
                                        </p:attrNameLst>
                                      </p:cBhvr>
                                      <p:tavLst>
                                        <p:tav tm="0">
                                          <p:val>
                                            <p:fltVal val="0"/>
                                          </p:val>
                                        </p:tav>
                                        <p:tav tm="100000">
                                          <p:val>
                                            <p:strVal val="#ppt_h"/>
                                          </p:val>
                                        </p:tav>
                                      </p:tavLst>
                                    </p:anim>
                                    <p:animEffect transition="in" filter="fade">
                                      <p:cBhvr>
                                        <p:cTn id="25" dur="750"/>
                                        <p:tgtEl>
                                          <p:spTgt spid="6"/>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anim calcmode="lin" valueType="num">
                                      <p:cBhvr>
                                        <p:cTn id="42" dur="1000" fill="hold"/>
                                        <p:tgtEl>
                                          <p:spTgt spid="43"/>
                                        </p:tgtEl>
                                        <p:attrNameLst>
                                          <p:attrName>ppt_x</p:attrName>
                                        </p:attrNameLst>
                                      </p:cBhvr>
                                      <p:tavLst>
                                        <p:tav tm="0">
                                          <p:val>
                                            <p:strVal val="#ppt_x"/>
                                          </p:val>
                                        </p:tav>
                                        <p:tav tm="100000">
                                          <p:val>
                                            <p:strVal val="#ppt_x"/>
                                          </p:val>
                                        </p:tav>
                                      </p:tavLst>
                                    </p:anim>
                                    <p:anim calcmode="lin" valueType="num">
                                      <p:cBhvr>
                                        <p:cTn id="43" dur="1000" fill="hold"/>
                                        <p:tgtEl>
                                          <p:spTgt spid="4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childTnLst>
                          </p:cTn>
                        </p:par>
                        <p:par>
                          <p:cTn id="56" fill="hold">
                            <p:stCondLst>
                              <p:cond delay="6000"/>
                            </p:stCondLst>
                            <p:childTnLst>
                              <p:par>
                                <p:cTn id="57" presetID="42" presetClass="entr" presetSubtype="0"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1000"/>
                                        <p:tgtEl>
                                          <p:spTgt spid="53"/>
                                        </p:tgtEl>
                                      </p:cBhvr>
                                    </p:animEffect>
                                    <p:anim calcmode="lin" valueType="num">
                                      <p:cBhvr>
                                        <p:cTn id="60" dur="1000" fill="hold"/>
                                        <p:tgtEl>
                                          <p:spTgt spid="53"/>
                                        </p:tgtEl>
                                        <p:attrNameLst>
                                          <p:attrName>ppt_x</p:attrName>
                                        </p:attrNameLst>
                                      </p:cBhvr>
                                      <p:tavLst>
                                        <p:tav tm="0">
                                          <p:val>
                                            <p:strVal val="#ppt_x"/>
                                          </p:val>
                                        </p:tav>
                                        <p:tav tm="100000">
                                          <p:val>
                                            <p:strVal val="#ppt_x"/>
                                          </p:val>
                                        </p:tav>
                                      </p:tavLst>
                                    </p:anim>
                                    <p:anim calcmode="lin" valueType="num">
                                      <p:cBhvr>
                                        <p:cTn id="61" dur="1000" fill="hold"/>
                                        <p:tgtEl>
                                          <p:spTgt spid="53"/>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31" presetClass="entr" presetSubtype="0"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1000" fill="hold"/>
                                        <p:tgtEl>
                                          <p:spTgt spid="54"/>
                                        </p:tgtEl>
                                        <p:attrNameLst>
                                          <p:attrName>ppt_w</p:attrName>
                                        </p:attrNameLst>
                                      </p:cBhvr>
                                      <p:tavLst>
                                        <p:tav tm="0">
                                          <p:val>
                                            <p:fltVal val="0"/>
                                          </p:val>
                                        </p:tav>
                                        <p:tav tm="100000">
                                          <p:val>
                                            <p:strVal val="#ppt_w"/>
                                          </p:val>
                                        </p:tav>
                                      </p:tavLst>
                                    </p:anim>
                                    <p:anim calcmode="lin" valueType="num">
                                      <p:cBhvr>
                                        <p:cTn id="66" dur="1000" fill="hold"/>
                                        <p:tgtEl>
                                          <p:spTgt spid="54"/>
                                        </p:tgtEl>
                                        <p:attrNameLst>
                                          <p:attrName>ppt_h</p:attrName>
                                        </p:attrNameLst>
                                      </p:cBhvr>
                                      <p:tavLst>
                                        <p:tav tm="0">
                                          <p:val>
                                            <p:fltVal val="0"/>
                                          </p:val>
                                        </p:tav>
                                        <p:tav tm="100000">
                                          <p:val>
                                            <p:strVal val="#ppt_h"/>
                                          </p:val>
                                        </p:tav>
                                      </p:tavLst>
                                    </p:anim>
                                    <p:anim calcmode="lin" valueType="num">
                                      <p:cBhvr>
                                        <p:cTn id="67" dur="1000" fill="hold"/>
                                        <p:tgtEl>
                                          <p:spTgt spid="54"/>
                                        </p:tgtEl>
                                        <p:attrNameLst>
                                          <p:attrName>style.rotation</p:attrName>
                                        </p:attrNameLst>
                                      </p:cBhvr>
                                      <p:tavLst>
                                        <p:tav tm="0">
                                          <p:val>
                                            <p:fltVal val="90"/>
                                          </p:val>
                                        </p:tav>
                                        <p:tav tm="100000">
                                          <p:val>
                                            <p:fltVal val="0"/>
                                          </p:val>
                                        </p:tav>
                                      </p:tavLst>
                                    </p:anim>
                                    <p:animEffect transition="in" filter="fade">
                                      <p:cBhvr>
                                        <p:cTn id="68" dur="1000"/>
                                        <p:tgtEl>
                                          <p:spTgt spid="54"/>
                                        </p:tgtEl>
                                      </p:cBhvr>
                                    </p:animEffect>
                                  </p:childTnLst>
                                </p:cTn>
                              </p:par>
                            </p:childTnLst>
                          </p:cTn>
                        </p:par>
                        <p:par>
                          <p:cTn id="69" fill="hold">
                            <p:stCondLst>
                              <p:cond delay="8000"/>
                            </p:stCondLst>
                            <p:childTnLst>
                              <p:par>
                                <p:cTn id="70" presetID="2" presetClass="entr" presetSubtype="4"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ppt_x"/>
                                          </p:val>
                                        </p:tav>
                                        <p:tav tm="100000">
                                          <p:val>
                                            <p:strVal val="#ppt_x"/>
                                          </p:val>
                                        </p:tav>
                                      </p:tavLst>
                                    </p:anim>
                                    <p:anim calcmode="lin" valueType="num">
                                      <p:cBhvr additive="base">
                                        <p:cTn id="73" dur="500" fill="hold"/>
                                        <p:tgtEl>
                                          <p:spTgt spid="55"/>
                                        </p:tgtEl>
                                        <p:attrNameLst>
                                          <p:attrName>ppt_y</p:attrName>
                                        </p:attrNameLst>
                                      </p:cBhvr>
                                      <p:tavLst>
                                        <p:tav tm="0">
                                          <p:val>
                                            <p:strVal val="1+#ppt_h/2"/>
                                          </p:val>
                                        </p:tav>
                                        <p:tav tm="100000">
                                          <p:val>
                                            <p:strVal val="#ppt_y"/>
                                          </p:val>
                                        </p:tav>
                                      </p:tavLst>
                                    </p:anim>
                                  </p:childTnLst>
                                </p:cTn>
                              </p:par>
                            </p:childTnLst>
                          </p:cTn>
                        </p:par>
                        <p:par>
                          <p:cTn id="74" fill="hold">
                            <p:stCondLst>
                              <p:cond delay="8500"/>
                            </p:stCondLst>
                            <p:childTnLst>
                              <p:par>
                                <p:cTn id="75" presetID="53" presetClass="entr" presetSubtype="16" fill="hold" nodeType="after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p:cTn id="77" dur="500" fill="hold"/>
                                        <p:tgtEl>
                                          <p:spTgt spid="56"/>
                                        </p:tgtEl>
                                        <p:attrNameLst>
                                          <p:attrName>ppt_w</p:attrName>
                                        </p:attrNameLst>
                                      </p:cBhvr>
                                      <p:tavLst>
                                        <p:tav tm="0">
                                          <p:val>
                                            <p:fltVal val="0"/>
                                          </p:val>
                                        </p:tav>
                                        <p:tav tm="100000">
                                          <p:val>
                                            <p:strVal val="#ppt_w"/>
                                          </p:val>
                                        </p:tav>
                                      </p:tavLst>
                                    </p:anim>
                                    <p:anim calcmode="lin" valueType="num">
                                      <p:cBhvr>
                                        <p:cTn id="78" dur="500" fill="hold"/>
                                        <p:tgtEl>
                                          <p:spTgt spid="56"/>
                                        </p:tgtEl>
                                        <p:attrNameLst>
                                          <p:attrName>ppt_h</p:attrName>
                                        </p:attrNameLst>
                                      </p:cBhvr>
                                      <p:tavLst>
                                        <p:tav tm="0">
                                          <p:val>
                                            <p:fltVal val="0"/>
                                          </p:val>
                                        </p:tav>
                                        <p:tav tm="100000">
                                          <p:val>
                                            <p:strVal val="#ppt_h"/>
                                          </p:val>
                                        </p:tav>
                                      </p:tavLst>
                                    </p:anim>
                                    <p:animEffect transition="in" filter="fade">
                                      <p:cBhvr>
                                        <p:cTn id="79" dur="500"/>
                                        <p:tgtEl>
                                          <p:spTgt spid="56"/>
                                        </p:tgtEl>
                                      </p:cBhvr>
                                    </p:animEffect>
                                  </p:childTnLst>
                                </p:cTn>
                              </p:par>
                              <p:par>
                                <p:cTn id="80" presetID="42" presetClass="entr" presetSubtype="0"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1000"/>
                                        <p:tgtEl>
                                          <p:spTgt spid="57"/>
                                        </p:tgtEl>
                                      </p:cBhvr>
                                    </p:animEffect>
                                    <p:anim calcmode="lin" valueType="num">
                                      <p:cBhvr>
                                        <p:cTn id="83" dur="1000" fill="hold"/>
                                        <p:tgtEl>
                                          <p:spTgt spid="57"/>
                                        </p:tgtEl>
                                        <p:attrNameLst>
                                          <p:attrName>ppt_x</p:attrName>
                                        </p:attrNameLst>
                                      </p:cBhvr>
                                      <p:tavLst>
                                        <p:tav tm="0">
                                          <p:val>
                                            <p:strVal val="#ppt_x"/>
                                          </p:val>
                                        </p:tav>
                                        <p:tav tm="100000">
                                          <p:val>
                                            <p:strVal val="#ppt_x"/>
                                          </p:val>
                                        </p:tav>
                                      </p:tavLst>
                                    </p:anim>
                                    <p:anim calcmode="lin" valueType="num">
                                      <p:cBhvr>
                                        <p:cTn id="84" dur="1000" fill="hold"/>
                                        <p:tgtEl>
                                          <p:spTgt spid="57"/>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53" presetClass="entr" presetSubtype="16" fill="hold" grpId="0" nodeType="afterEffect">
                                  <p:stCondLst>
                                    <p:cond delay="0"/>
                                  </p:stCondLst>
                                  <p:childTnLst>
                                    <p:set>
                                      <p:cBhvr>
                                        <p:cTn id="87" dur="1" fill="hold">
                                          <p:stCondLst>
                                            <p:cond delay="0"/>
                                          </p:stCondLst>
                                        </p:cTn>
                                        <p:tgtEl>
                                          <p:spTgt spid="58"/>
                                        </p:tgtEl>
                                        <p:attrNameLst>
                                          <p:attrName>style.visibility</p:attrName>
                                        </p:attrNameLst>
                                      </p:cBhvr>
                                      <p:to>
                                        <p:strVal val="visible"/>
                                      </p:to>
                                    </p:set>
                                    <p:anim calcmode="lin" valueType="num">
                                      <p:cBhvr>
                                        <p:cTn id="88" dur="500" fill="hold"/>
                                        <p:tgtEl>
                                          <p:spTgt spid="58"/>
                                        </p:tgtEl>
                                        <p:attrNameLst>
                                          <p:attrName>ppt_w</p:attrName>
                                        </p:attrNameLst>
                                      </p:cBhvr>
                                      <p:tavLst>
                                        <p:tav tm="0">
                                          <p:val>
                                            <p:fltVal val="0"/>
                                          </p:val>
                                        </p:tav>
                                        <p:tav tm="100000">
                                          <p:val>
                                            <p:strVal val="#ppt_w"/>
                                          </p:val>
                                        </p:tav>
                                      </p:tavLst>
                                    </p:anim>
                                    <p:anim calcmode="lin" valueType="num">
                                      <p:cBhvr>
                                        <p:cTn id="89" dur="500" fill="hold"/>
                                        <p:tgtEl>
                                          <p:spTgt spid="58"/>
                                        </p:tgtEl>
                                        <p:attrNameLst>
                                          <p:attrName>ppt_h</p:attrName>
                                        </p:attrNameLst>
                                      </p:cBhvr>
                                      <p:tavLst>
                                        <p:tav tm="0">
                                          <p:val>
                                            <p:fltVal val="0"/>
                                          </p:val>
                                        </p:tav>
                                        <p:tav tm="100000">
                                          <p:val>
                                            <p:strVal val="#ppt_h"/>
                                          </p:val>
                                        </p:tav>
                                      </p:tavLst>
                                    </p:anim>
                                    <p:animEffect transition="in" filter="fade">
                                      <p:cBhvr>
                                        <p:cTn id="90" dur="500"/>
                                        <p:tgtEl>
                                          <p:spTgt spid="5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59"/>
                                        </p:tgtEl>
                                        <p:attrNameLst>
                                          <p:attrName>style.visibility</p:attrName>
                                        </p:attrNameLst>
                                      </p:cBhvr>
                                      <p:to>
                                        <p:strVal val="visible"/>
                                      </p:to>
                                    </p:set>
                                    <p:anim calcmode="lin" valueType="num">
                                      <p:cBhvr>
                                        <p:cTn id="93" dur="500" fill="hold"/>
                                        <p:tgtEl>
                                          <p:spTgt spid="59"/>
                                        </p:tgtEl>
                                        <p:attrNameLst>
                                          <p:attrName>ppt_w</p:attrName>
                                        </p:attrNameLst>
                                      </p:cBhvr>
                                      <p:tavLst>
                                        <p:tav tm="0">
                                          <p:val>
                                            <p:fltVal val="0"/>
                                          </p:val>
                                        </p:tav>
                                        <p:tav tm="100000">
                                          <p:val>
                                            <p:strVal val="#ppt_w"/>
                                          </p:val>
                                        </p:tav>
                                      </p:tavLst>
                                    </p:anim>
                                    <p:anim calcmode="lin" valueType="num">
                                      <p:cBhvr>
                                        <p:cTn id="94" dur="500" fill="hold"/>
                                        <p:tgtEl>
                                          <p:spTgt spid="59"/>
                                        </p:tgtEl>
                                        <p:attrNameLst>
                                          <p:attrName>ppt_h</p:attrName>
                                        </p:attrNameLst>
                                      </p:cBhvr>
                                      <p:tavLst>
                                        <p:tav tm="0">
                                          <p:val>
                                            <p:fltVal val="0"/>
                                          </p:val>
                                        </p:tav>
                                        <p:tav tm="100000">
                                          <p:val>
                                            <p:strVal val="#ppt_h"/>
                                          </p:val>
                                        </p:tav>
                                      </p:tavLst>
                                    </p:anim>
                                    <p:animEffect transition="in" filter="fade">
                                      <p:cBhvr>
                                        <p:cTn id="95" dur="500"/>
                                        <p:tgtEl>
                                          <p:spTgt spid="59"/>
                                        </p:tgtEl>
                                      </p:cBhvr>
                                    </p:animEffect>
                                  </p:childTnLst>
                                </p:cTn>
                              </p:par>
                            </p:childTnLst>
                          </p:cTn>
                        </p:par>
                        <p:par>
                          <p:cTn id="96" fill="hold">
                            <p:stCondLst>
                              <p:cond delay="9500"/>
                            </p:stCondLst>
                            <p:childTnLst>
                              <p:par>
                                <p:cTn id="97" presetID="31" presetClass="entr" presetSubtype="0"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1000" fill="hold"/>
                                        <p:tgtEl>
                                          <p:spTgt spid="61"/>
                                        </p:tgtEl>
                                        <p:attrNameLst>
                                          <p:attrName>ppt_w</p:attrName>
                                        </p:attrNameLst>
                                      </p:cBhvr>
                                      <p:tavLst>
                                        <p:tav tm="0">
                                          <p:val>
                                            <p:fltVal val="0"/>
                                          </p:val>
                                        </p:tav>
                                        <p:tav tm="100000">
                                          <p:val>
                                            <p:strVal val="#ppt_w"/>
                                          </p:val>
                                        </p:tav>
                                      </p:tavLst>
                                    </p:anim>
                                    <p:anim calcmode="lin" valueType="num">
                                      <p:cBhvr>
                                        <p:cTn id="100" dur="1000" fill="hold"/>
                                        <p:tgtEl>
                                          <p:spTgt spid="61"/>
                                        </p:tgtEl>
                                        <p:attrNameLst>
                                          <p:attrName>ppt_h</p:attrName>
                                        </p:attrNameLst>
                                      </p:cBhvr>
                                      <p:tavLst>
                                        <p:tav tm="0">
                                          <p:val>
                                            <p:fltVal val="0"/>
                                          </p:val>
                                        </p:tav>
                                        <p:tav tm="100000">
                                          <p:val>
                                            <p:strVal val="#ppt_h"/>
                                          </p:val>
                                        </p:tav>
                                      </p:tavLst>
                                    </p:anim>
                                    <p:anim calcmode="lin" valueType="num">
                                      <p:cBhvr>
                                        <p:cTn id="101" dur="1000" fill="hold"/>
                                        <p:tgtEl>
                                          <p:spTgt spid="61"/>
                                        </p:tgtEl>
                                        <p:attrNameLst>
                                          <p:attrName>style.rotation</p:attrName>
                                        </p:attrNameLst>
                                      </p:cBhvr>
                                      <p:tavLst>
                                        <p:tav tm="0">
                                          <p:val>
                                            <p:fltVal val="90"/>
                                          </p:val>
                                        </p:tav>
                                        <p:tav tm="100000">
                                          <p:val>
                                            <p:fltVal val="0"/>
                                          </p:val>
                                        </p:tav>
                                      </p:tavLst>
                                    </p:anim>
                                    <p:animEffect transition="in" filter="fade">
                                      <p:cBhvr>
                                        <p:cTn id="102" dur="1000"/>
                                        <p:tgtEl>
                                          <p:spTgt spid="61"/>
                                        </p:tgtEl>
                                      </p:cBhvr>
                                    </p:animEffect>
                                  </p:childTnLst>
                                </p:cTn>
                              </p:par>
                              <p:par>
                                <p:cTn id="103" presetID="53" presetClass="entr" presetSubtype="16" fill="hold" nodeType="withEffect">
                                  <p:stCondLst>
                                    <p:cond delay="0"/>
                                  </p:stCondLst>
                                  <p:childTnLst>
                                    <p:set>
                                      <p:cBhvr>
                                        <p:cTn id="104" dur="1" fill="hold">
                                          <p:stCondLst>
                                            <p:cond delay="0"/>
                                          </p:stCondLst>
                                        </p:cTn>
                                        <p:tgtEl>
                                          <p:spTgt spid="117"/>
                                        </p:tgtEl>
                                        <p:attrNameLst>
                                          <p:attrName>style.visibility</p:attrName>
                                        </p:attrNameLst>
                                      </p:cBhvr>
                                      <p:to>
                                        <p:strVal val="visible"/>
                                      </p:to>
                                    </p:set>
                                    <p:anim calcmode="lin" valueType="num">
                                      <p:cBhvr>
                                        <p:cTn id="105" dur="500" fill="hold"/>
                                        <p:tgtEl>
                                          <p:spTgt spid="117"/>
                                        </p:tgtEl>
                                        <p:attrNameLst>
                                          <p:attrName>ppt_w</p:attrName>
                                        </p:attrNameLst>
                                      </p:cBhvr>
                                      <p:tavLst>
                                        <p:tav tm="0">
                                          <p:val>
                                            <p:fltVal val="0"/>
                                          </p:val>
                                        </p:tav>
                                        <p:tav tm="100000">
                                          <p:val>
                                            <p:strVal val="#ppt_w"/>
                                          </p:val>
                                        </p:tav>
                                      </p:tavLst>
                                    </p:anim>
                                    <p:anim calcmode="lin" valueType="num">
                                      <p:cBhvr>
                                        <p:cTn id="106" dur="500" fill="hold"/>
                                        <p:tgtEl>
                                          <p:spTgt spid="117"/>
                                        </p:tgtEl>
                                        <p:attrNameLst>
                                          <p:attrName>ppt_h</p:attrName>
                                        </p:attrNameLst>
                                      </p:cBhvr>
                                      <p:tavLst>
                                        <p:tav tm="0">
                                          <p:val>
                                            <p:fltVal val="0"/>
                                          </p:val>
                                        </p:tav>
                                        <p:tav tm="100000">
                                          <p:val>
                                            <p:strVal val="#ppt_h"/>
                                          </p:val>
                                        </p:tav>
                                      </p:tavLst>
                                    </p:anim>
                                    <p:animEffect transition="in" filter="fade">
                                      <p:cBhvr>
                                        <p:cTn id="107" dur="500"/>
                                        <p:tgtEl>
                                          <p:spTgt spid="117"/>
                                        </p:tgtEl>
                                      </p:cBhvr>
                                    </p:animEffect>
                                  </p:childTnLst>
                                </p:cTn>
                              </p:par>
                              <p:par>
                                <p:cTn id="108" presetID="53" presetClass="entr" presetSubtype="16" fill="hold" nodeType="withEffect">
                                  <p:stCondLst>
                                    <p:cond delay="0"/>
                                  </p:stCondLst>
                                  <p:childTnLst>
                                    <p:set>
                                      <p:cBhvr>
                                        <p:cTn id="109" dur="1" fill="hold">
                                          <p:stCondLst>
                                            <p:cond delay="0"/>
                                          </p:stCondLst>
                                        </p:cTn>
                                        <p:tgtEl>
                                          <p:spTgt spid="192"/>
                                        </p:tgtEl>
                                        <p:attrNameLst>
                                          <p:attrName>style.visibility</p:attrName>
                                        </p:attrNameLst>
                                      </p:cBhvr>
                                      <p:to>
                                        <p:strVal val="visible"/>
                                      </p:to>
                                    </p:set>
                                    <p:anim calcmode="lin" valueType="num">
                                      <p:cBhvr>
                                        <p:cTn id="110" dur="500" fill="hold"/>
                                        <p:tgtEl>
                                          <p:spTgt spid="192"/>
                                        </p:tgtEl>
                                        <p:attrNameLst>
                                          <p:attrName>ppt_w</p:attrName>
                                        </p:attrNameLst>
                                      </p:cBhvr>
                                      <p:tavLst>
                                        <p:tav tm="0">
                                          <p:val>
                                            <p:fltVal val="0"/>
                                          </p:val>
                                        </p:tav>
                                        <p:tav tm="100000">
                                          <p:val>
                                            <p:strVal val="#ppt_w"/>
                                          </p:val>
                                        </p:tav>
                                      </p:tavLst>
                                    </p:anim>
                                    <p:anim calcmode="lin" valueType="num">
                                      <p:cBhvr>
                                        <p:cTn id="111" dur="500" fill="hold"/>
                                        <p:tgtEl>
                                          <p:spTgt spid="192"/>
                                        </p:tgtEl>
                                        <p:attrNameLst>
                                          <p:attrName>ppt_h</p:attrName>
                                        </p:attrNameLst>
                                      </p:cBhvr>
                                      <p:tavLst>
                                        <p:tav tm="0">
                                          <p:val>
                                            <p:fltVal val="0"/>
                                          </p:val>
                                        </p:tav>
                                        <p:tav tm="100000">
                                          <p:val>
                                            <p:strVal val="#ppt_h"/>
                                          </p:val>
                                        </p:tav>
                                      </p:tavLst>
                                    </p:anim>
                                    <p:animEffect transition="in" filter="fade">
                                      <p:cBhvr>
                                        <p:cTn id="112" dur="500"/>
                                        <p:tgtEl>
                                          <p:spTgt spid="192"/>
                                        </p:tgtEl>
                                      </p:cBhvr>
                                    </p:animEffect>
                                  </p:childTnLst>
                                </p:cTn>
                              </p:par>
                              <p:par>
                                <p:cTn id="113" presetID="53" presetClass="entr" presetSubtype="16" fill="hold" nodeType="withEffect">
                                  <p:stCondLst>
                                    <p:cond delay="0"/>
                                  </p:stCondLst>
                                  <p:childTnLst>
                                    <p:set>
                                      <p:cBhvr>
                                        <p:cTn id="114" dur="1" fill="hold">
                                          <p:stCondLst>
                                            <p:cond delay="0"/>
                                          </p:stCondLst>
                                        </p:cTn>
                                        <p:tgtEl>
                                          <p:spTgt spid="193"/>
                                        </p:tgtEl>
                                        <p:attrNameLst>
                                          <p:attrName>style.visibility</p:attrName>
                                        </p:attrNameLst>
                                      </p:cBhvr>
                                      <p:to>
                                        <p:strVal val="visible"/>
                                      </p:to>
                                    </p:set>
                                    <p:anim calcmode="lin" valueType="num">
                                      <p:cBhvr>
                                        <p:cTn id="115" dur="500" fill="hold"/>
                                        <p:tgtEl>
                                          <p:spTgt spid="193"/>
                                        </p:tgtEl>
                                        <p:attrNameLst>
                                          <p:attrName>ppt_w</p:attrName>
                                        </p:attrNameLst>
                                      </p:cBhvr>
                                      <p:tavLst>
                                        <p:tav tm="0">
                                          <p:val>
                                            <p:fltVal val="0"/>
                                          </p:val>
                                        </p:tav>
                                        <p:tav tm="100000">
                                          <p:val>
                                            <p:strVal val="#ppt_w"/>
                                          </p:val>
                                        </p:tav>
                                      </p:tavLst>
                                    </p:anim>
                                    <p:anim calcmode="lin" valueType="num">
                                      <p:cBhvr>
                                        <p:cTn id="116" dur="500" fill="hold"/>
                                        <p:tgtEl>
                                          <p:spTgt spid="193"/>
                                        </p:tgtEl>
                                        <p:attrNameLst>
                                          <p:attrName>ppt_h</p:attrName>
                                        </p:attrNameLst>
                                      </p:cBhvr>
                                      <p:tavLst>
                                        <p:tav tm="0">
                                          <p:val>
                                            <p:fltVal val="0"/>
                                          </p:val>
                                        </p:tav>
                                        <p:tav tm="100000">
                                          <p:val>
                                            <p:strVal val="#ppt_h"/>
                                          </p:val>
                                        </p:tav>
                                      </p:tavLst>
                                    </p:anim>
                                    <p:animEffect transition="in" filter="fade">
                                      <p:cBhvr>
                                        <p:cTn id="117"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5765" y="3805013"/>
            <a:ext cx="5200469" cy="6688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隶书" panose="02010509060101010101" pitchFamily="49" charset="-122"/>
                <a:ea typeface="隶书" panose="02010509060101010101" pitchFamily="49" charset="-122"/>
              </a:rPr>
              <a:t>标题文字添加此处</a:t>
            </a:r>
            <a:endParaRPr lang="zh-CN" altLang="en-US" sz="3600" b="1" dirty="0">
              <a:latin typeface="隶书" panose="02010509060101010101" pitchFamily="49" charset="-122"/>
              <a:ea typeface="隶书" panose="02010509060101010101" pitchFamily="49" charset="-122"/>
            </a:endParaRPr>
          </a:p>
        </p:txBody>
      </p:sp>
      <p:sp>
        <p:nvSpPr>
          <p:cNvPr id="4" name="文本框 3"/>
          <p:cNvSpPr txBox="1"/>
          <p:nvPr/>
        </p:nvSpPr>
        <p:spPr>
          <a:xfrm>
            <a:off x="3178627" y="4832449"/>
            <a:ext cx="5834744" cy="876715"/>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zh-CN" altLang="en-US" sz="1400" dirty="0">
                <a:latin typeface="隶书" panose="02010509060101010101" pitchFamily="49" charset="-122"/>
                <a:ea typeface="隶书" panose="02010509060101010101" pitchFamily="49" charset="-122"/>
                <a:cs typeface="Leelawadee UI Semilight" panose="020B0604020202020204" pitchFamily="34" charset="-34"/>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cs typeface="Leelawadee UI Semilight" panose="020B0604020202020204" pitchFamily="34" charset="-34"/>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5126277" y="1106946"/>
            <a:ext cx="2347950" cy="2698067"/>
            <a:chOff x="5126277" y="1106946"/>
            <a:chExt cx="2347950" cy="2698067"/>
          </a:xfrm>
        </p:grpSpPr>
        <p:pic>
          <p:nvPicPr>
            <p:cNvPr id="6" name="图片 5"/>
            <p:cNvPicPr>
              <a:picLocks noChangeAspect="1"/>
            </p:cNvPicPr>
            <p:nvPr/>
          </p:nvPicPr>
          <p:blipFill>
            <a:blip r:embed="rId1"/>
            <a:stretch>
              <a:fillRect/>
            </a:stretch>
          </p:blipFill>
          <p:spPr>
            <a:xfrm>
              <a:off x="5126277" y="1106946"/>
              <a:ext cx="2347950" cy="2698067"/>
            </a:xfrm>
            <a:prstGeom prst="rect">
              <a:avLst/>
            </a:prstGeom>
          </p:spPr>
        </p:pic>
        <p:sp>
          <p:nvSpPr>
            <p:cNvPr id="7" name="矩形 6"/>
            <p:cNvSpPr/>
            <p:nvPr/>
          </p:nvSpPr>
          <p:spPr>
            <a:xfrm>
              <a:off x="5872165" y="1859699"/>
              <a:ext cx="1475377" cy="75713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latin typeface="+mn-ea"/>
                </a:rPr>
                <a:t>01</a:t>
              </a:r>
              <a:endParaRPr lang="zh-CN" altLang="en-US" sz="3600" b="1" dirty="0">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175000" y="1692212"/>
            <a:ext cx="6324600" cy="4194302"/>
          </a:xfrm>
          <a:prstGeom prst="rect">
            <a:avLst/>
          </a:prstGeom>
        </p:spPr>
      </p:pic>
      <p:pic>
        <p:nvPicPr>
          <p:cNvPr id="3" name="图片 2"/>
          <p:cNvPicPr>
            <a:picLocks noChangeAspect="1"/>
          </p:cNvPicPr>
          <p:nvPr/>
        </p:nvPicPr>
        <p:blipFill>
          <a:blip r:embed="rId2"/>
          <a:stretch>
            <a:fillRect/>
          </a:stretch>
        </p:blipFill>
        <p:spPr>
          <a:xfrm>
            <a:off x="1626636" y="4286250"/>
            <a:ext cx="2125836" cy="1212850"/>
          </a:xfrm>
          <a:prstGeom prst="rect">
            <a:avLst/>
          </a:prstGeom>
        </p:spPr>
      </p:pic>
      <p:sp>
        <p:nvSpPr>
          <p:cNvPr id="4" name="矩形 3"/>
          <p:cNvSpPr/>
          <p:nvPr/>
        </p:nvSpPr>
        <p:spPr>
          <a:xfrm>
            <a:off x="3942081" y="2747670"/>
            <a:ext cx="5200469" cy="60478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75000"/>
                    <a:lumOff val="25000"/>
                  </a:schemeClr>
                </a:solidFill>
                <a:latin typeface="隶书" panose="02010509060101010101" pitchFamily="49" charset="-122"/>
                <a:ea typeface="隶书" panose="02010509060101010101" pitchFamily="49" charset="-122"/>
              </a:rPr>
              <a:t>标题文字添加此处</a:t>
            </a:r>
            <a:endParaRPr lang="zh-CN" altLang="en-US" sz="3200" b="1"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5" name="文本框 4"/>
          <p:cNvSpPr txBox="1"/>
          <p:nvPr/>
        </p:nvSpPr>
        <p:spPr>
          <a:xfrm>
            <a:off x="4506687" y="3717050"/>
            <a:ext cx="4071256" cy="9492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latin typeface="隶书" panose="02010509060101010101" pitchFamily="49" charset="-122"/>
                <a:ea typeface="隶书" panose="02010509060101010101" pitchFamily="49" charset="-122"/>
              </a:rPr>
              <a:t>用户可以在投影仪或者计算机上进行演示也可以将演示文稿打印出来制作用户可以在投影仪或者计算机上进行演示也可以将演示文稿打印出来制作</a:t>
            </a:r>
            <a:endParaRPr lang="zh-CN" altLang="en-US" sz="1200" dirty="0">
              <a:latin typeface="隶书" panose="02010509060101010101" pitchFamily="49" charset="-122"/>
              <a:ea typeface="隶书" panose="02010509060101010101" pitchFamily="49" charset="-122"/>
            </a:endParaRPr>
          </a:p>
          <a:p>
            <a:pPr>
              <a:lnSpc>
                <a:spcPct val="120000"/>
              </a:lnSpc>
            </a:pPr>
            <a:endParaRPr lang="zh-CN" altLang="en-US" sz="1200" dirty="0">
              <a:latin typeface="隶书" panose="02010509060101010101" pitchFamily="49" charset="-122"/>
              <a:ea typeface="隶书" panose="02010509060101010101" pitchFamily="49" charset="-122"/>
            </a:endParaRPr>
          </a:p>
        </p:txBody>
      </p:sp>
      <p:sp>
        <p:nvSpPr>
          <p:cNvPr id="6" name="任意多边形 5"/>
          <p:cNvSpPr/>
          <p:nvPr/>
        </p:nvSpPr>
        <p:spPr>
          <a:xfrm>
            <a:off x="4827001" y="3472848"/>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7" name="组合 6"/>
          <p:cNvGrpSpPr/>
          <p:nvPr/>
        </p:nvGrpSpPr>
        <p:grpSpPr>
          <a:xfrm>
            <a:off x="4044604" y="330957"/>
            <a:ext cx="3929669" cy="584775"/>
            <a:chOff x="4044604" y="330957"/>
            <a:chExt cx="3929669" cy="584775"/>
          </a:xfrm>
        </p:grpSpPr>
        <p:sp>
          <p:nvSpPr>
            <p:cNvPr id="8" name="文本框 7"/>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9" name="组合 8"/>
            <p:cNvGrpSpPr/>
            <p:nvPr/>
          </p:nvGrpSpPr>
          <p:grpSpPr>
            <a:xfrm>
              <a:off x="4044604" y="543132"/>
              <a:ext cx="3929669" cy="254000"/>
              <a:chOff x="4082782" y="2152650"/>
              <a:chExt cx="3929669" cy="254000"/>
            </a:xfrm>
          </p:grpSpPr>
          <p:pic>
            <p:nvPicPr>
              <p:cNvPr id="10" name="图片 9"/>
              <p:cNvPicPr>
                <a:picLocks noChangeAspect="1"/>
              </p:cNvPicPr>
              <p:nvPr/>
            </p:nvPicPr>
            <p:blipFill>
              <a:blip r:embed="rId3"/>
              <a:stretch>
                <a:fillRect/>
              </a:stretch>
            </p:blipFill>
            <p:spPr>
              <a:xfrm>
                <a:off x="4082782" y="2152650"/>
                <a:ext cx="317344" cy="254000"/>
              </a:xfrm>
              <a:prstGeom prst="rect">
                <a:avLst/>
              </a:prstGeom>
            </p:spPr>
          </p:pic>
          <p:pic>
            <p:nvPicPr>
              <p:cNvPr id="11" name="图片 10"/>
              <p:cNvPicPr>
                <a:picLocks noChangeAspect="1"/>
              </p:cNvPicPr>
              <p:nvPr/>
            </p:nvPicPr>
            <p:blipFill>
              <a:blip r:embed="rId3"/>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945755" y="2152402"/>
            <a:ext cx="2991370" cy="3437431"/>
          </a:xfrm>
          <a:prstGeom prst="rect">
            <a:avLst/>
          </a:prstGeom>
        </p:spPr>
      </p:pic>
      <p:grpSp>
        <p:nvGrpSpPr>
          <p:cNvPr id="3" name="组合 2"/>
          <p:cNvGrpSpPr/>
          <p:nvPr/>
        </p:nvGrpSpPr>
        <p:grpSpPr>
          <a:xfrm>
            <a:off x="5789043" y="2056493"/>
            <a:ext cx="4332857" cy="927718"/>
            <a:chOff x="7325359" y="2384859"/>
            <a:chExt cx="4332857" cy="927718"/>
          </a:xfrm>
        </p:grpSpPr>
        <p:sp>
          <p:nvSpPr>
            <p:cNvPr id="4" name="矩形 3"/>
            <p:cNvSpPr/>
            <p:nvPr/>
          </p:nvSpPr>
          <p:spPr>
            <a:xfrm>
              <a:off x="7325359" y="2737483"/>
              <a:ext cx="4332857"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400" dirty="0">
                <a:latin typeface="隶书" panose="02010509060101010101" pitchFamily="49" charset="-122"/>
                <a:ea typeface="隶书" panose="02010509060101010101" pitchFamily="49" charset="-122"/>
              </a:endParaRPr>
            </a:p>
          </p:txBody>
        </p:sp>
        <p:sp>
          <p:nvSpPr>
            <p:cNvPr id="5" name="矩形 4"/>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6" name="组合 5"/>
          <p:cNvGrpSpPr/>
          <p:nvPr/>
        </p:nvGrpSpPr>
        <p:grpSpPr>
          <a:xfrm>
            <a:off x="5789043" y="3405653"/>
            <a:ext cx="4332857" cy="927718"/>
            <a:chOff x="7325359" y="2384859"/>
            <a:chExt cx="4332857" cy="927718"/>
          </a:xfrm>
        </p:grpSpPr>
        <p:sp>
          <p:nvSpPr>
            <p:cNvPr id="7" name="矩形 6"/>
            <p:cNvSpPr/>
            <p:nvPr/>
          </p:nvSpPr>
          <p:spPr>
            <a:xfrm>
              <a:off x="7325359" y="2737483"/>
              <a:ext cx="4332857"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400" dirty="0">
                <a:latin typeface="隶书" panose="02010509060101010101" pitchFamily="49" charset="-122"/>
                <a:ea typeface="隶书" panose="02010509060101010101" pitchFamily="49" charset="-122"/>
              </a:endParaRPr>
            </a:p>
          </p:txBody>
        </p:sp>
        <p:sp>
          <p:nvSpPr>
            <p:cNvPr id="8" name="矩形 7"/>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9" name="组合 8"/>
          <p:cNvGrpSpPr/>
          <p:nvPr/>
        </p:nvGrpSpPr>
        <p:grpSpPr>
          <a:xfrm>
            <a:off x="5789043" y="4754812"/>
            <a:ext cx="4332857" cy="927718"/>
            <a:chOff x="7325359" y="2384859"/>
            <a:chExt cx="4332857" cy="927718"/>
          </a:xfrm>
        </p:grpSpPr>
        <p:sp>
          <p:nvSpPr>
            <p:cNvPr id="10" name="矩形 9"/>
            <p:cNvSpPr/>
            <p:nvPr/>
          </p:nvSpPr>
          <p:spPr>
            <a:xfrm>
              <a:off x="7325359" y="2737483"/>
              <a:ext cx="4332857"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用户可以在投影仪或者计算机上进行演示也可以将演示文稿打印出来制作成胶片</a:t>
              </a:r>
              <a:endParaRPr lang="zh-CN" altLang="en-US" sz="1400" dirty="0">
                <a:latin typeface="隶书" panose="02010509060101010101" pitchFamily="49" charset="-122"/>
                <a:ea typeface="隶书" panose="02010509060101010101" pitchFamily="49" charset="-122"/>
              </a:endParaRPr>
            </a:p>
          </p:txBody>
        </p:sp>
        <p:sp>
          <p:nvSpPr>
            <p:cNvPr id="11" name="矩形 10"/>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5" name="组合 14"/>
          <p:cNvGrpSpPr/>
          <p:nvPr/>
        </p:nvGrpSpPr>
        <p:grpSpPr>
          <a:xfrm>
            <a:off x="4044604" y="330957"/>
            <a:ext cx="3929669" cy="584775"/>
            <a:chOff x="4044604" y="330957"/>
            <a:chExt cx="3929669" cy="584775"/>
          </a:xfrm>
        </p:grpSpPr>
        <p:sp>
          <p:nvSpPr>
            <p:cNvPr id="16" name="文本框 15"/>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17" name="组合 16"/>
            <p:cNvGrpSpPr/>
            <p:nvPr/>
          </p:nvGrpSpPr>
          <p:grpSpPr>
            <a:xfrm>
              <a:off x="4044604" y="543132"/>
              <a:ext cx="3929669" cy="254000"/>
              <a:chOff x="4082782" y="2152650"/>
              <a:chExt cx="3929669" cy="254000"/>
            </a:xfrm>
          </p:grpSpPr>
          <p:pic>
            <p:nvPicPr>
              <p:cNvPr id="18" name="图片 17"/>
              <p:cNvPicPr>
                <a:picLocks noChangeAspect="1"/>
              </p:cNvPicPr>
              <p:nvPr/>
            </p:nvPicPr>
            <p:blipFill>
              <a:blip r:embed="rId2"/>
              <a:stretch>
                <a:fillRect/>
              </a:stretch>
            </p:blipFill>
            <p:spPr>
              <a:xfrm>
                <a:off x="4082782" y="2152650"/>
                <a:ext cx="317344" cy="254000"/>
              </a:xfrm>
              <a:prstGeom prst="rect">
                <a:avLst/>
              </a:prstGeom>
            </p:spPr>
          </p:pic>
          <p:pic>
            <p:nvPicPr>
              <p:cNvPr id="19" name="图片 18"/>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071687" y="2173741"/>
            <a:ext cx="2092325" cy="1644651"/>
            <a:chOff x="1346" y="1351"/>
            <a:chExt cx="1318" cy="1036"/>
          </a:xfrm>
          <a:solidFill>
            <a:schemeClr val="tx1"/>
          </a:solidFill>
        </p:grpSpPr>
        <p:sp>
          <p:nvSpPr>
            <p:cNvPr id="5" name="Freeform 5"/>
            <p:cNvSpPr>
              <a:spLocks noEditPoints="1"/>
            </p:cNvSpPr>
            <p:nvPr/>
          </p:nvSpPr>
          <p:spPr bwMode="auto">
            <a:xfrm>
              <a:off x="1468" y="1818"/>
              <a:ext cx="337" cy="490"/>
            </a:xfrm>
            <a:custGeom>
              <a:avLst/>
              <a:gdLst>
                <a:gd name="T0" fmla="*/ 57 w 102"/>
                <a:gd name="T1" fmla="*/ 143 h 148"/>
                <a:gd name="T2" fmla="*/ 94 w 102"/>
                <a:gd name="T3" fmla="*/ 125 h 148"/>
                <a:gd name="T4" fmla="*/ 95 w 102"/>
                <a:gd name="T5" fmla="*/ 49 h 148"/>
                <a:gd name="T6" fmla="*/ 87 w 102"/>
                <a:gd name="T7" fmla="*/ 3 h 148"/>
                <a:gd name="T8" fmla="*/ 55 w 102"/>
                <a:gd name="T9" fmla="*/ 1 h 148"/>
                <a:gd name="T10" fmla="*/ 28 w 102"/>
                <a:gd name="T11" fmla="*/ 0 h 148"/>
                <a:gd name="T12" fmla="*/ 4 w 102"/>
                <a:gd name="T13" fmla="*/ 18 h 148"/>
                <a:gd name="T14" fmla="*/ 2 w 102"/>
                <a:gd name="T15" fmla="*/ 91 h 148"/>
                <a:gd name="T16" fmla="*/ 6 w 102"/>
                <a:gd name="T17" fmla="*/ 134 h 148"/>
                <a:gd name="T18" fmla="*/ 57 w 102"/>
                <a:gd name="T19" fmla="*/ 143 h 148"/>
                <a:gd name="T20" fmla="*/ 26 w 102"/>
                <a:gd name="T21" fmla="*/ 12 h 148"/>
                <a:gd name="T22" fmla="*/ 63 w 102"/>
                <a:gd name="T23" fmla="*/ 14 h 148"/>
                <a:gd name="T24" fmla="*/ 83 w 102"/>
                <a:gd name="T25" fmla="*/ 17 h 148"/>
                <a:gd name="T26" fmla="*/ 83 w 102"/>
                <a:gd name="T27" fmla="*/ 43 h 148"/>
                <a:gd name="T28" fmla="*/ 82 w 102"/>
                <a:gd name="T29" fmla="*/ 87 h 148"/>
                <a:gd name="T30" fmla="*/ 82 w 102"/>
                <a:gd name="T31" fmla="*/ 114 h 148"/>
                <a:gd name="T32" fmla="*/ 62 w 102"/>
                <a:gd name="T33" fmla="*/ 131 h 148"/>
                <a:gd name="T34" fmla="*/ 23 w 102"/>
                <a:gd name="T35" fmla="*/ 130 h 148"/>
                <a:gd name="T36" fmla="*/ 32 w 102"/>
                <a:gd name="T37" fmla="*/ 122 h 148"/>
                <a:gd name="T38" fmla="*/ 25 w 102"/>
                <a:gd name="T39" fmla="*/ 115 h 148"/>
                <a:gd name="T40" fmla="*/ 16 w 102"/>
                <a:gd name="T41" fmla="*/ 124 h 148"/>
                <a:gd name="T42" fmla="*/ 16 w 102"/>
                <a:gd name="T43" fmla="*/ 124 h 148"/>
                <a:gd name="T44" fmla="*/ 14 w 102"/>
                <a:gd name="T45" fmla="*/ 110 h 148"/>
                <a:gd name="T46" fmla="*/ 29 w 102"/>
                <a:gd name="T47" fmla="*/ 97 h 148"/>
                <a:gd name="T48" fmla="*/ 22 w 102"/>
                <a:gd name="T49" fmla="*/ 90 h 148"/>
                <a:gd name="T50" fmla="*/ 14 w 102"/>
                <a:gd name="T51" fmla="*/ 97 h 148"/>
                <a:gd name="T52" fmla="*/ 14 w 102"/>
                <a:gd name="T53" fmla="*/ 91 h 148"/>
                <a:gd name="T54" fmla="*/ 15 w 102"/>
                <a:gd name="T55" fmla="*/ 83 h 148"/>
                <a:gd name="T56" fmla="*/ 33 w 102"/>
                <a:gd name="T57" fmla="*/ 67 h 148"/>
                <a:gd name="T58" fmla="*/ 27 w 102"/>
                <a:gd name="T59" fmla="*/ 60 h 148"/>
                <a:gd name="T60" fmla="*/ 15 w 102"/>
                <a:gd name="T61" fmla="*/ 70 h 148"/>
                <a:gd name="T62" fmla="*/ 16 w 102"/>
                <a:gd name="T63" fmla="*/ 60 h 148"/>
                <a:gd name="T64" fmla="*/ 32 w 102"/>
                <a:gd name="T65" fmla="*/ 47 h 148"/>
                <a:gd name="T66" fmla="*/ 26 w 102"/>
                <a:gd name="T67" fmla="*/ 40 h 148"/>
                <a:gd name="T68" fmla="*/ 16 w 102"/>
                <a:gd name="T69" fmla="*/ 48 h 148"/>
                <a:gd name="T70" fmla="*/ 17 w 102"/>
                <a:gd name="T71" fmla="*/ 42 h 148"/>
                <a:gd name="T72" fmla="*/ 17 w 102"/>
                <a:gd name="T73" fmla="*/ 37 h 148"/>
                <a:gd name="T74" fmla="*/ 31 w 102"/>
                <a:gd name="T75" fmla="*/ 27 h 148"/>
                <a:gd name="T76" fmla="*/ 26 w 102"/>
                <a:gd name="T77" fmla="*/ 19 h 148"/>
                <a:gd name="T78" fmla="*/ 16 w 102"/>
                <a:gd name="T79" fmla="*/ 26 h 148"/>
                <a:gd name="T80" fmla="*/ 17 w 102"/>
                <a:gd name="T81" fmla="*/ 21 h 148"/>
                <a:gd name="T82" fmla="*/ 26 w 102"/>
                <a:gd name="T83"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48">
                  <a:moveTo>
                    <a:pt x="57" y="143"/>
                  </a:moveTo>
                  <a:cubicBezTo>
                    <a:pt x="74" y="143"/>
                    <a:pt x="92" y="145"/>
                    <a:pt x="94" y="125"/>
                  </a:cubicBezTo>
                  <a:cubicBezTo>
                    <a:pt x="96" y="100"/>
                    <a:pt x="95" y="74"/>
                    <a:pt x="95" y="49"/>
                  </a:cubicBezTo>
                  <a:cubicBezTo>
                    <a:pt x="95" y="37"/>
                    <a:pt x="102" y="9"/>
                    <a:pt x="87" y="3"/>
                  </a:cubicBezTo>
                  <a:cubicBezTo>
                    <a:pt x="78" y="0"/>
                    <a:pt x="64" y="2"/>
                    <a:pt x="55" y="1"/>
                  </a:cubicBezTo>
                  <a:cubicBezTo>
                    <a:pt x="46" y="0"/>
                    <a:pt x="37" y="0"/>
                    <a:pt x="28" y="0"/>
                  </a:cubicBezTo>
                  <a:cubicBezTo>
                    <a:pt x="12" y="0"/>
                    <a:pt x="4" y="1"/>
                    <a:pt x="4" y="18"/>
                  </a:cubicBezTo>
                  <a:cubicBezTo>
                    <a:pt x="4" y="43"/>
                    <a:pt x="2" y="67"/>
                    <a:pt x="2" y="91"/>
                  </a:cubicBezTo>
                  <a:cubicBezTo>
                    <a:pt x="1" y="102"/>
                    <a:pt x="0" y="124"/>
                    <a:pt x="6" y="134"/>
                  </a:cubicBezTo>
                  <a:cubicBezTo>
                    <a:pt x="15" y="148"/>
                    <a:pt x="44" y="142"/>
                    <a:pt x="57" y="143"/>
                  </a:cubicBezTo>
                  <a:close/>
                  <a:moveTo>
                    <a:pt x="26" y="12"/>
                  </a:moveTo>
                  <a:cubicBezTo>
                    <a:pt x="39" y="11"/>
                    <a:pt x="51" y="13"/>
                    <a:pt x="63" y="14"/>
                  </a:cubicBezTo>
                  <a:cubicBezTo>
                    <a:pt x="69" y="14"/>
                    <a:pt x="80" y="12"/>
                    <a:pt x="83" y="17"/>
                  </a:cubicBezTo>
                  <a:cubicBezTo>
                    <a:pt x="86" y="20"/>
                    <a:pt x="83" y="39"/>
                    <a:pt x="83" y="43"/>
                  </a:cubicBezTo>
                  <a:cubicBezTo>
                    <a:pt x="83" y="58"/>
                    <a:pt x="83" y="72"/>
                    <a:pt x="82" y="87"/>
                  </a:cubicBezTo>
                  <a:cubicBezTo>
                    <a:pt x="82" y="96"/>
                    <a:pt x="82" y="105"/>
                    <a:pt x="82" y="114"/>
                  </a:cubicBezTo>
                  <a:cubicBezTo>
                    <a:pt x="82" y="128"/>
                    <a:pt x="78" y="131"/>
                    <a:pt x="62" y="131"/>
                  </a:cubicBezTo>
                  <a:cubicBezTo>
                    <a:pt x="53" y="131"/>
                    <a:pt x="34" y="134"/>
                    <a:pt x="23" y="130"/>
                  </a:cubicBezTo>
                  <a:cubicBezTo>
                    <a:pt x="26" y="128"/>
                    <a:pt x="29" y="125"/>
                    <a:pt x="32" y="122"/>
                  </a:cubicBezTo>
                  <a:cubicBezTo>
                    <a:pt x="35" y="117"/>
                    <a:pt x="29" y="111"/>
                    <a:pt x="25" y="115"/>
                  </a:cubicBezTo>
                  <a:cubicBezTo>
                    <a:pt x="23" y="119"/>
                    <a:pt x="20" y="122"/>
                    <a:pt x="16" y="124"/>
                  </a:cubicBezTo>
                  <a:cubicBezTo>
                    <a:pt x="16" y="124"/>
                    <a:pt x="16" y="124"/>
                    <a:pt x="16" y="124"/>
                  </a:cubicBezTo>
                  <a:cubicBezTo>
                    <a:pt x="14" y="120"/>
                    <a:pt x="14" y="115"/>
                    <a:pt x="14" y="110"/>
                  </a:cubicBezTo>
                  <a:cubicBezTo>
                    <a:pt x="19" y="105"/>
                    <a:pt x="24" y="101"/>
                    <a:pt x="29" y="97"/>
                  </a:cubicBezTo>
                  <a:cubicBezTo>
                    <a:pt x="33" y="93"/>
                    <a:pt x="27" y="86"/>
                    <a:pt x="22" y="90"/>
                  </a:cubicBezTo>
                  <a:cubicBezTo>
                    <a:pt x="20" y="93"/>
                    <a:pt x="17" y="95"/>
                    <a:pt x="14" y="97"/>
                  </a:cubicBezTo>
                  <a:cubicBezTo>
                    <a:pt x="14" y="95"/>
                    <a:pt x="14" y="93"/>
                    <a:pt x="14" y="91"/>
                  </a:cubicBezTo>
                  <a:cubicBezTo>
                    <a:pt x="14" y="88"/>
                    <a:pt x="14" y="86"/>
                    <a:pt x="15" y="83"/>
                  </a:cubicBezTo>
                  <a:cubicBezTo>
                    <a:pt x="21" y="77"/>
                    <a:pt x="27" y="72"/>
                    <a:pt x="33" y="67"/>
                  </a:cubicBezTo>
                  <a:cubicBezTo>
                    <a:pt x="38" y="63"/>
                    <a:pt x="31" y="57"/>
                    <a:pt x="27" y="60"/>
                  </a:cubicBezTo>
                  <a:cubicBezTo>
                    <a:pt x="23" y="64"/>
                    <a:pt x="19" y="67"/>
                    <a:pt x="15" y="70"/>
                  </a:cubicBezTo>
                  <a:cubicBezTo>
                    <a:pt x="15" y="67"/>
                    <a:pt x="15" y="63"/>
                    <a:pt x="16" y="60"/>
                  </a:cubicBezTo>
                  <a:cubicBezTo>
                    <a:pt x="21" y="56"/>
                    <a:pt x="26" y="51"/>
                    <a:pt x="32" y="47"/>
                  </a:cubicBezTo>
                  <a:cubicBezTo>
                    <a:pt x="36" y="43"/>
                    <a:pt x="30" y="37"/>
                    <a:pt x="26" y="40"/>
                  </a:cubicBezTo>
                  <a:cubicBezTo>
                    <a:pt x="22" y="43"/>
                    <a:pt x="19" y="45"/>
                    <a:pt x="16" y="48"/>
                  </a:cubicBezTo>
                  <a:cubicBezTo>
                    <a:pt x="16" y="46"/>
                    <a:pt x="16" y="44"/>
                    <a:pt x="17" y="42"/>
                  </a:cubicBezTo>
                  <a:cubicBezTo>
                    <a:pt x="17" y="40"/>
                    <a:pt x="17" y="39"/>
                    <a:pt x="17" y="37"/>
                  </a:cubicBezTo>
                  <a:cubicBezTo>
                    <a:pt x="21" y="34"/>
                    <a:pt x="26" y="30"/>
                    <a:pt x="31" y="27"/>
                  </a:cubicBezTo>
                  <a:cubicBezTo>
                    <a:pt x="36" y="23"/>
                    <a:pt x="31" y="15"/>
                    <a:pt x="26" y="19"/>
                  </a:cubicBezTo>
                  <a:cubicBezTo>
                    <a:pt x="23" y="21"/>
                    <a:pt x="20" y="24"/>
                    <a:pt x="16" y="26"/>
                  </a:cubicBezTo>
                  <a:cubicBezTo>
                    <a:pt x="16" y="25"/>
                    <a:pt x="16" y="23"/>
                    <a:pt x="17" y="21"/>
                  </a:cubicBezTo>
                  <a:cubicBezTo>
                    <a:pt x="17" y="13"/>
                    <a:pt x="17" y="13"/>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881" y="1606"/>
              <a:ext cx="331" cy="695"/>
            </a:xfrm>
            <a:custGeom>
              <a:avLst/>
              <a:gdLst>
                <a:gd name="T0" fmla="*/ 5 w 100"/>
                <a:gd name="T1" fmla="*/ 195 h 210"/>
                <a:gd name="T2" fmla="*/ 41 w 100"/>
                <a:gd name="T3" fmla="*/ 206 h 210"/>
                <a:gd name="T4" fmla="*/ 90 w 100"/>
                <a:gd name="T5" fmla="*/ 202 h 210"/>
                <a:gd name="T6" fmla="*/ 95 w 100"/>
                <a:gd name="T7" fmla="*/ 154 h 210"/>
                <a:gd name="T8" fmla="*/ 95 w 100"/>
                <a:gd name="T9" fmla="*/ 74 h 210"/>
                <a:gd name="T10" fmla="*/ 95 w 100"/>
                <a:gd name="T11" fmla="*/ 35 h 210"/>
                <a:gd name="T12" fmla="*/ 93 w 100"/>
                <a:gd name="T13" fmla="*/ 12 h 210"/>
                <a:gd name="T14" fmla="*/ 54 w 100"/>
                <a:gd name="T15" fmla="*/ 5 h 210"/>
                <a:gd name="T16" fmla="*/ 9 w 100"/>
                <a:gd name="T17" fmla="*/ 7 h 210"/>
                <a:gd name="T18" fmla="*/ 5 w 100"/>
                <a:gd name="T19" fmla="*/ 51 h 210"/>
                <a:gd name="T20" fmla="*/ 3 w 100"/>
                <a:gd name="T21" fmla="*/ 135 h 210"/>
                <a:gd name="T22" fmla="*/ 3 w 100"/>
                <a:gd name="T23" fmla="*/ 170 h 210"/>
                <a:gd name="T24" fmla="*/ 5 w 100"/>
                <a:gd name="T25" fmla="*/ 195 h 210"/>
                <a:gd name="T26" fmla="*/ 17 w 100"/>
                <a:gd name="T27" fmla="*/ 19 h 210"/>
                <a:gd name="T28" fmla="*/ 61 w 100"/>
                <a:gd name="T29" fmla="*/ 18 h 210"/>
                <a:gd name="T30" fmla="*/ 83 w 100"/>
                <a:gd name="T31" fmla="*/ 24 h 210"/>
                <a:gd name="T32" fmla="*/ 83 w 100"/>
                <a:gd name="T33" fmla="*/ 55 h 210"/>
                <a:gd name="T34" fmla="*/ 83 w 100"/>
                <a:gd name="T35" fmla="*/ 126 h 210"/>
                <a:gd name="T36" fmla="*/ 83 w 100"/>
                <a:gd name="T37" fmla="*/ 160 h 210"/>
                <a:gd name="T38" fmla="*/ 82 w 100"/>
                <a:gd name="T39" fmla="*/ 190 h 210"/>
                <a:gd name="T40" fmla="*/ 34 w 100"/>
                <a:gd name="T41" fmla="*/ 194 h 210"/>
                <a:gd name="T42" fmla="*/ 47 w 100"/>
                <a:gd name="T43" fmla="*/ 185 h 210"/>
                <a:gd name="T44" fmla="*/ 43 w 100"/>
                <a:gd name="T45" fmla="*/ 177 h 210"/>
                <a:gd name="T46" fmla="*/ 21 w 100"/>
                <a:gd name="T47" fmla="*/ 193 h 210"/>
                <a:gd name="T48" fmla="*/ 16 w 100"/>
                <a:gd name="T49" fmla="*/ 186 h 210"/>
                <a:gd name="T50" fmla="*/ 41 w 100"/>
                <a:gd name="T51" fmla="*/ 165 h 210"/>
                <a:gd name="T52" fmla="*/ 35 w 100"/>
                <a:gd name="T53" fmla="*/ 159 h 210"/>
                <a:gd name="T54" fmla="*/ 15 w 100"/>
                <a:gd name="T55" fmla="*/ 175 h 210"/>
                <a:gd name="T56" fmla="*/ 15 w 100"/>
                <a:gd name="T57" fmla="*/ 170 h 210"/>
                <a:gd name="T58" fmla="*/ 15 w 100"/>
                <a:gd name="T59" fmla="*/ 164 h 210"/>
                <a:gd name="T60" fmla="*/ 41 w 100"/>
                <a:gd name="T61" fmla="*/ 141 h 210"/>
                <a:gd name="T62" fmla="*/ 37 w 100"/>
                <a:gd name="T63" fmla="*/ 133 h 210"/>
                <a:gd name="T64" fmla="*/ 14 w 100"/>
                <a:gd name="T65" fmla="*/ 152 h 210"/>
                <a:gd name="T66" fmla="*/ 14 w 100"/>
                <a:gd name="T67" fmla="*/ 142 h 210"/>
                <a:gd name="T68" fmla="*/ 37 w 100"/>
                <a:gd name="T69" fmla="*/ 121 h 210"/>
                <a:gd name="T70" fmla="*/ 31 w 100"/>
                <a:gd name="T71" fmla="*/ 115 h 210"/>
                <a:gd name="T72" fmla="*/ 15 w 100"/>
                <a:gd name="T73" fmla="*/ 129 h 210"/>
                <a:gd name="T74" fmla="*/ 15 w 100"/>
                <a:gd name="T75" fmla="*/ 115 h 210"/>
                <a:gd name="T76" fmla="*/ 36 w 100"/>
                <a:gd name="T77" fmla="*/ 97 h 210"/>
                <a:gd name="T78" fmla="*/ 31 w 100"/>
                <a:gd name="T79" fmla="*/ 89 h 210"/>
                <a:gd name="T80" fmla="*/ 15 w 100"/>
                <a:gd name="T81" fmla="*/ 102 h 210"/>
                <a:gd name="T82" fmla="*/ 15 w 100"/>
                <a:gd name="T83" fmla="*/ 91 h 210"/>
                <a:gd name="T84" fmla="*/ 37 w 100"/>
                <a:gd name="T85" fmla="*/ 72 h 210"/>
                <a:gd name="T86" fmla="*/ 32 w 100"/>
                <a:gd name="T87" fmla="*/ 64 h 210"/>
                <a:gd name="T88" fmla="*/ 16 w 100"/>
                <a:gd name="T89" fmla="*/ 78 h 210"/>
                <a:gd name="T90" fmla="*/ 16 w 100"/>
                <a:gd name="T91" fmla="*/ 72 h 210"/>
                <a:gd name="T92" fmla="*/ 16 w 100"/>
                <a:gd name="T93" fmla="*/ 66 h 210"/>
                <a:gd name="T94" fmla="*/ 36 w 100"/>
                <a:gd name="T95" fmla="*/ 48 h 210"/>
                <a:gd name="T96" fmla="*/ 31 w 100"/>
                <a:gd name="T97" fmla="*/ 40 h 210"/>
                <a:gd name="T98" fmla="*/ 17 w 100"/>
                <a:gd name="T99" fmla="*/ 52 h 210"/>
                <a:gd name="T100" fmla="*/ 17 w 100"/>
                <a:gd name="T101" fmla="*/ 44 h 210"/>
                <a:gd name="T102" fmla="*/ 34 w 100"/>
                <a:gd name="T103" fmla="*/ 29 h 210"/>
                <a:gd name="T104" fmla="*/ 29 w 100"/>
                <a:gd name="T105" fmla="*/ 21 h 210"/>
                <a:gd name="T106" fmla="*/ 16 w 100"/>
                <a:gd name="T107" fmla="*/ 32 h 210"/>
                <a:gd name="T108" fmla="*/ 17 w 100"/>
                <a:gd name="T109" fmla="*/ 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210">
                  <a:moveTo>
                    <a:pt x="5" y="195"/>
                  </a:moveTo>
                  <a:cubicBezTo>
                    <a:pt x="11" y="209"/>
                    <a:pt x="30" y="206"/>
                    <a:pt x="41" y="206"/>
                  </a:cubicBezTo>
                  <a:cubicBezTo>
                    <a:pt x="54" y="205"/>
                    <a:pt x="79" y="210"/>
                    <a:pt x="90" y="202"/>
                  </a:cubicBezTo>
                  <a:cubicBezTo>
                    <a:pt x="100" y="194"/>
                    <a:pt x="95" y="166"/>
                    <a:pt x="95" y="154"/>
                  </a:cubicBezTo>
                  <a:cubicBezTo>
                    <a:pt x="95" y="128"/>
                    <a:pt x="95" y="101"/>
                    <a:pt x="95" y="74"/>
                  </a:cubicBezTo>
                  <a:cubicBezTo>
                    <a:pt x="95" y="61"/>
                    <a:pt x="95" y="48"/>
                    <a:pt x="95" y="35"/>
                  </a:cubicBezTo>
                  <a:cubicBezTo>
                    <a:pt x="95" y="29"/>
                    <a:pt x="97" y="18"/>
                    <a:pt x="93" y="12"/>
                  </a:cubicBezTo>
                  <a:cubicBezTo>
                    <a:pt x="87" y="3"/>
                    <a:pt x="63" y="6"/>
                    <a:pt x="54" y="5"/>
                  </a:cubicBezTo>
                  <a:cubicBezTo>
                    <a:pt x="43" y="4"/>
                    <a:pt x="18" y="0"/>
                    <a:pt x="9" y="7"/>
                  </a:cubicBezTo>
                  <a:cubicBezTo>
                    <a:pt x="0" y="14"/>
                    <a:pt x="5" y="41"/>
                    <a:pt x="5" y="51"/>
                  </a:cubicBezTo>
                  <a:cubicBezTo>
                    <a:pt x="4" y="79"/>
                    <a:pt x="2" y="107"/>
                    <a:pt x="3" y="135"/>
                  </a:cubicBezTo>
                  <a:cubicBezTo>
                    <a:pt x="2" y="147"/>
                    <a:pt x="2" y="158"/>
                    <a:pt x="3" y="170"/>
                  </a:cubicBezTo>
                  <a:cubicBezTo>
                    <a:pt x="3" y="177"/>
                    <a:pt x="2" y="188"/>
                    <a:pt x="5" y="195"/>
                  </a:cubicBezTo>
                  <a:close/>
                  <a:moveTo>
                    <a:pt x="17" y="19"/>
                  </a:moveTo>
                  <a:cubicBezTo>
                    <a:pt x="22" y="11"/>
                    <a:pt x="53" y="17"/>
                    <a:pt x="61" y="18"/>
                  </a:cubicBezTo>
                  <a:cubicBezTo>
                    <a:pt x="70" y="19"/>
                    <a:pt x="80" y="16"/>
                    <a:pt x="83" y="24"/>
                  </a:cubicBezTo>
                  <a:cubicBezTo>
                    <a:pt x="86" y="31"/>
                    <a:pt x="83" y="48"/>
                    <a:pt x="83" y="55"/>
                  </a:cubicBezTo>
                  <a:cubicBezTo>
                    <a:pt x="83" y="79"/>
                    <a:pt x="83" y="102"/>
                    <a:pt x="83" y="126"/>
                  </a:cubicBezTo>
                  <a:cubicBezTo>
                    <a:pt x="83" y="137"/>
                    <a:pt x="83" y="149"/>
                    <a:pt x="83" y="160"/>
                  </a:cubicBezTo>
                  <a:cubicBezTo>
                    <a:pt x="83" y="166"/>
                    <a:pt x="86" y="185"/>
                    <a:pt x="82" y="190"/>
                  </a:cubicBezTo>
                  <a:cubicBezTo>
                    <a:pt x="79" y="195"/>
                    <a:pt x="50" y="195"/>
                    <a:pt x="34" y="194"/>
                  </a:cubicBezTo>
                  <a:cubicBezTo>
                    <a:pt x="39" y="191"/>
                    <a:pt x="43" y="188"/>
                    <a:pt x="47" y="185"/>
                  </a:cubicBezTo>
                  <a:cubicBezTo>
                    <a:pt x="52" y="182"/>
                    <a:pt x="47" y="174"/>
                    <a:pt x="43" y="177"/>
                  </a:cubicBezTo>
                  <a:cubicBezTo>
                    <a:pt x="36" y="182"/>
                    <a:pt x="29" y="188"/>
                    <a:pt x="21" y="193"/>
                  </a:cubicBezTo>
                  <a:cubicBezTo>
                    <a:pt x="18" y="191"/>
                    <a:pt x="16" y="189"/>
                    <a:pt x="16" y="186"/>
                  </a:cubicBezTo>
                  <a:cubicBezTo>
                    <a:pt x="24" y="179"/>
                    <a:pt x="33" y="172"/>
                    <a:pt x="41" y="165"/>
                  </a:cubicBezTo>
                  <a:cubicBezTo>
                    <a:pt x="45" y="162"/>
                    <a:pt x="39" y="155"/>
                    <a:pt x="35" y="159"/>
                  </a:cubicBezTo>
                  <a:cubicBezTo>
                    <a:pt x="28" y="164"/>
                    <a:pt x="22" y="170"/>
                    <a:pt x="15" y="175"/>
                  </a:cubicBezTo>
                  <a:cubicBezTo>
                    <a:pt x="15" y="173"/>
                    <a:pt x="15" y="171"/>
                    <a:pt x="15" y="170"/>
                  </a:cubicBezTo>
                  <a:cubicBezTo>
                    <a:pt x="15" y="168"/>
                    <a:pt x="15" y="166"/>
                    <a:pt x="15" y="164"/>
                  </a:cubicBezTo>
                  <a:cubicBezTo>
                    <a:pt x="23" y="155"/>
                    <a:pt x="31" y="147"/>
                    <a:pt x="41" y="141"/>
                  </a:cubicBezTo>
                  <a:cubicBezTo>
                    <a:pt x="46" y="137"/>
                    <a:pt x="41" y="129"/>
                    <a:pt x="37" y="133"/>
                  </a:cubicBezTo>
                  <a:cubicBezTo>
                    <a:pt x="29" y="138"/>
                    <a:pt x="21" y="145"/>
                    <a:pt x="14" y="152"/>
                  </a:cubicBezTo>
                  <a:cubicBezTo>
                    <a:pt x="14" y="148"/>
                    <a:pt x="14" y="145"/>
                    <a:pt x="14" y="142"/>
                  </a:cubicBezTo>
                  <a:cubicBezTo>
                    <a:pt x="21" y="135"/>
                    <a:pt x="29" y="128"/>
                    <a:pt x="37" y="121"/>
                  </a:cubicBezTo>
                  <a:cubicBezTo>
                    <a:pt x="41" y="118"/>
                    <a:pt x="35" y="111"/>
                    <a:pt x="31" y="115"/>
                  </a:cubicBezTo>
                  <a:cubicBezTo>
                    <a:pt x="25" y="119"/>
                    <a:pt x="20" y="124"/>
                    <a:pt x="15" y="129"/>
                  </a:cubicBezTo>
                  <a:cubicBezTo>
                    <a:pt x="15" y="124"/>
                    <a:pt x="15" y="119"/>
                    <a:pt x="15" y="115"/>
                  </a:cubicBezTo>
                  <a:cubicBezTo>
                    <a:pt x="21" y="108"/>
                    <a:pt x="28" y="102"/>
                    <a:pt x="36" y="97"/>
                  </a:cubicBezTo>
                  <a:cubicBezTo>
                    <a:pt x="41" y="94"/>
                    <a:pt x="36" y="86"/>
                    <a:pt x="31" y="89"/>
                  </a:cubicBezTo>
                  <a:cubicBezTo>
                    <a:pt x="26" y="93"/>
                    <a:pt x="20" y="97"/>
                    <a:pt x="15" y="102"/>
                  </a:cubicBezTo>
                  <a:cubicBezTo>
                    <a:pt x="15" y="98"/>
                    <a:pt x="15" y="94"/>
                    <a:pt x="15" y="91"/>
                  </a:cubicBezTo>
                  <a:cubicBezTo>
                    <a:pt x="22" y="84"/>
                    <a:pt x="29" y="78"/>
                    <a:pt x="37" y="72"/>
                  </a:cubicBezTo>
                  <a:cubicBezTo>
                    <a:pt x="42" y="69"/>
                    <a:pt x="37" y="61"/>
                    <a:pt x="32" y="64"/>
                  </a:cubicBezTo>
                  <a:cubicBezTo>
                    <a:pt x="27" y="68"/>
                    <a:pt x="21" y="73"/>
                    <a:pt x="16" y="78"/>
                  </a:cubicBezTo>
                  <a:cubicBezTo>
                    <a:pt x="16" y="76"/>
                    <a:pt x="16" y="74"/>
                    <a:pt x="16" y="72"/>
                  </a:cubicBezTo>
                  <a:cubicBezTo>
                    <a:pt x="16" y="70"/>
                    <a:pt x="16" y="68"/>
                    <a:pt x="16" y="66"/>
                  </a:cubicBezTo>
                  <a:cubicBezTo>
                    <a:pt x="22" y="59"/>
                    <a:pt x="29" y="53"/>
                    <a:pt x="36" y="48"/>
                  </a:cubicBezTo>
                  <a:cubicBezTo>
                    <a:pt x="41" y="44"/>
                    <a:pt x="36" y="37"/>
                    <a:pt x="31" y="40"/>
                  </a:cubicBezTo>
                  <a:cubicBezTo>
                    <a:pt x="26" y="44"/>
                    <a:pt x="21" y="48"/>
                    <a:pt x="17" y="52"/>
                  </a:cubicBezTo>
                  <a:cubicBezTo>
                    <a:pt x="17" y="49"/>
                    <a:pt x="17" y="47"/>
                    <a:pt x="17" y="44"/>
                  </a:cubicBezTo>
                  <a:cubicBezTo>
                    <a:pt x="22" y="38"/>
                    <a:pt x="28" y="33"/>
                    <a:pt x="34" y="29"/>
                  </a:cubicBezTo>
                  <a:cubicBezTo>
                    <a:pt x="39" y="26"/>
                    <a:pt x="34" y="18"/>
                    <a:pt x="29" y="21"/>
                  </a:cubicBezTo>
                  <a:cubicBezTo>
                    <a:pt x="25" y="25"/>
                    <a:pt x="21" y="28"/>
                    <a:pt x="16" y="32"/>
                  </a:cubicBezTo>
                  <a:cubicBezTo>
                    <a:pt x="16" y="27"/>
                    <a:pt x="15" y="21"/>
                    <a:pt x="1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2301" y="1351"/>
              <a:ext cx="340" cy="943"/>
            </a:xfrm>
            <a:custGeom>
              <a:avLst/>
              <a:gdLst>
                <a:gd name="T0" fmla="*/ 17 w 103"/>
                <a:gd name="T1" fmla="*/ 281 h 285"/>
                <a:gd name="T2" fmla="*/ 87 w 103"/>
                <a:gd name="T3" fmla="*/ 280 h 285"/>
                <a:gd name="T4" fmla="*/ 96 w 103"/>
                <a:gd name="T5" fmla="*/ 145 h 285"/>
                <a:gd name="T6" fmla="*/ 88 w 103"/>
                <a:gd name="T7" fmla="*/ 5 h 285"/>
                <a:gd name="T8" fmla="*/ 16 w 103"/>
                <a:gd name="T9" fmla="*/ 3 h 285"/>
                <a:gd name="T10" fmla="*/ 4 w 103"/>
                <a:gd name="T11" fmla="*/ 212 h 285"/>
                <a:gd name="T12" fmla="*/ 18 w 103"/>
                <a:gd name="T13" fmla="*/ 20 h 285"/>
                <a:gd name="T14" fmla="*/ 80 w 103"/>
                <a:gd name="T15" fmla="*/ 17 h 285"/>
                <a:gd name="T16" fmla="*/ 84 w 103"/>
                <a:gd name="T17" fmla="*/ 96 h 285"/>
                <a:gd name="T18" fmla="*/ 84 w 103"/>
                <a:gd name="T19" fmla="*/ 266 h 285"/>
                <a:gd name="T20" fmla="*/ 33 w 103"/>
                <a:gd name="T21" fmla="*/ 272 h 285"/>
                <a:gd name="T22" fmla="*/ 32 w 103"/>
                <a:gd name="T23" fmla="*/ 260 h 285"/>
                <a:gd name="T24" fmla="*/ 20 w 103"/>
                <a:gd name="T25" fmla="*/ 267 h 285"/>
                <a:gd name="T26" fmla="*/ 27 w 103"/>
                <a:gd name="T27" fmla="*/ 247 h 285"/>
                <a:gd name="T28" fmla="*/ 15 w 103"/>
                <a:gd name="T29" fmla="*/ 249 h 285"/>
                <a:gd name="T30" fmla="*/ 25 w 103"/>
                <a:gd name="T31" fmla="*/ 229 h 285"/>
                <a:gd name="T32" fmla="*/ 15 w 103"/>
                <a:gd name="T33" fmla="*/ 232 h 285"/>
                <a:gd name="T34" fmla="*/ 32 w 103"/>
                <a:gd name="T35" fmla="*/ 207 h 285"/>
                <a:gd name="T36" fmla="*/ 16 w 103"/>
                <a:gd name="T37" fmla="*/ 212 h 285"/>
                <a:gd name="T38" fmla="*/ 35 w 103"/>
                <a:gd name="T39" fmla="*/ 193 h 285"/>
                <a:gd name="T40" fmla="*/ 16 w 103"/>
                <a:gd name="T41" fmla="*/ 196 h 285"/>
                <a:gd name="T42" fmla="*/ 32 w 103"/>
                <a:gd name="T43" fmla="*/ 174 h 285"/>
                <a:gd name="T44" fmla="*/ 16 w 103"/>
                <a:gd name="T45" fmla="*/ 175 h 285"/>
                <a:gd name="T46" fmla="*/ 35 w 103"/>
                <a:gd name="T47" fmla="*/ 149 h 285"/>
                <a:gd name="T48" fmla="*/ 17 w 103"/>
                <a:gd name="T49" fmla="*/ 152 h 285"/>
                <a:gd name="T50" fmla="*/ 30 w 103"/>
                <a:gd name="T51" fmla="*/ 125 h 285"/>
                <a:gd name="T52" fmla="*/ 26 w 103"/>
                <a:gd name="T53" fmla="*/ 117 h 285"/>
                <a:gd name="T54" fmla="*/ 17 w 103"/>
                <a:gd name="T55" fmla="*/ 117 h 285"/>
                <a:gd name="T56" fmla="*/ 34 w 103"/>
                <a:gd name="T57" fmla="*/ 95 h 285"/>
                <a:gd name="T58" fmla="*/ 18 w 103"/>
                <a:gd name="T59" fmla="*/ 95 h 285"/>
                <a:gd name="T60" fmla="*/ 33 w 103"/>
                <a:gd name="T61" fmla="*/ 80 h 285"/>
                <a:gd name="T62" fmla="*/ 18 w 103"/>
                <a:gd name="T63" fmla="*/ 81 h 285"/>
                <a:gd name="T64" fmla="*/ 31 w 103"/>
                <a:gd name="T65" fmla="*/ 56 h 285"/>
                <a:gd name="T66" fmla="*/ 25 w 103"/>
                <a:gd name="T67" fmla="*/ 50 h 285"/>
                <a:gd name="T68" fmla="*/ 19 w 103"/>
                <a:gd name="T69" fmla="*/ 43 h 285"/>
                <a:gd name="T70" fmla="*/ 29 w 103"/>
                <a:gd name="T71" fmla="*/ 23 h 285"/>
                <a:gd name="T72" fmla="*/ 18 w 103"/>
                <a:gd name="T73" fmla="*/ 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285">
                  <a:moveTo>
                    <a:pt x="5" y="262"/>
                  </a:moveTo>
                  <a:cubicBezTo>
                    <a:pt x="6" y="271"/>
                    <a:pt x="7" y="277"/>
                    <a:pt x="17" y="281"/>
                  </a:cubicBezTo>
                  <a:cubicBezTo>
                    <a:pt x="26" y="285"/>
                    <a:pt x="39" y="283"/>
                    <a:pt x="49" y="284"/>
                  </a:cubicBezTo>
                  <a:cubicBezTo>
                    <a:pt x="61" y="284"/>
                    <a:pt x="75" y="285"/>
                    <a:pt x="87" y="280"/>
                  </a:cubicBezTo>
                  <a:cubicBezTo>
                    <a:pt x="102" y="273"/>
                    <a:pt x="96" y="248"/>
                    <a:pt x="96" y="233"/>
                  </a:cubicBezTo>
                  <a:cubicBezTo>
                    <a:pt x="96" y="204"/>
                    <a:pt x="96" y="174"/>
                    <a:pt x="96" y="145"/>
                  </a:cubicBezTo>
                  <a:cubicBezTo>
                    <a:pt x="96" y="115"/>
                    <a:pt x="96" y="85"/>
                    <a:pt x="97" y="55"/>
                  </a:cubicBezTo>
                  <a:cubicBezTo>
                    <a:pt x="97" y="42"/>
                    <a:pt x="103" y="11"/>
                    <a:pt x="88" y="5"/>
                  </a:cubicBezTo>
                  <a:cubicBezTo>
                    <a:pt x="78" y="2"/>
                    <a:pt x="62" y="3"/>
                    <a:pt x="51" y="2"/>
                  </a:cubicBezTo>
                  <a:cubicBezTo>
                    <a:pt x="41" y="1"/>
                    <a:pt x="26" y="0"/>
                    <a:pt x="16" y="3"/>
                  </a:cubicBezTo>
                  <a:cubicBezTo>
                    <a:pt x="0" y="7"/>
                    <a:pt x="7" y="30"/>
                    <a:pt x="7" y="43"/>
                  </a:cubicBezTo>
                  <a:cubicBezTo>
                    <a:pt x="6" y="99"/>
                    <a:pt x="3" y="156"/>
                    <a:pt x="4" y="212"/>
                  </a:cubicBezTo>
                  <a:cubicBezTo>
                    <a:pt x="3" y="228"/>
                    <a:pt x="4" y="245"/>
                    <a:pt x="5" y="262"/>
                  </a:cubicBezTo>
                  <a:close/>
                  <a:moveTo>
                    <a:pt x="18" y="20"/>
                  </a:moveTo>
                  <a:cubicBezTo>
                    <a:pt x="20" y="11"/>
                    <a:pt x="38" y="13"/>
                    <a:pt x="47" y="14"/>
                  </a:cubicBezTo>
                  <a:cubicBezTo>
                    <a:pt x="54" y="14"/>
                    <a:pt x="73" y="14"/>
                    <a:pt x="80" y="17"/>
                  </a:cubicBezTo>
                  <a:cubicBezTo>
                    <a:pt x="87" y="20"/>
                    <a:pt x="85" y="26"/>
                    <a:pt x="85" y="35"/>
                  </a:cubicBezTo>
                  <a:cubicBezTo>
                    <a:pt x="85" y="55"/>
                    <a:pt x="85" y="76"/>
                    <a:pt x="84" y="96"/>
                  </a:cubicBezTo>
                  <a:cubicBezTo>
                    <a:pt x="84" y="144"/>
                    <a:pt x="84" y="191"/>
                    <a:pt x="84" y="239"/>
                  </a:cubicBezTo>
                  <a:cubicBezTo>
                    <a:pt x="84" y="245"/>
                    <a:pt x="86" y="260"/>
                    <a:pt x="84" y="266"/>
                  </a:cubicBezTo>
                  <a:cubicBezTo>
                    <a:pt x="79" y="275"/>
                    <a:pt x="57" y="272"/>
                    <a:pt x="49" y="272"/>
                  </a:cubicBezTo>
                  <a:cubicBezTo>
                    <a:pt x="44" y="272"/>
                    <a:pt x="38" y="272"/>
                    <a:pt x="33" y="272"/>
                  </a:cubicBezTo>
                  <a:cubicBezTo>
                    <a:pt x="35" y="270"/>
                    <a:pt x="36" y="268"/>
                    <a:pt x="38" y="267"/>
                  </a:cubicBezTo>
                  <a:cubicBezTo>
                    <a:pt x="42" y="262"/>
                    <a:pt x="36" y="256"/>
                    <a:pt x="32" y="260"/>
                  </a:cubicBezTo>
                  <a:cubicBezTo>
                    <a:pt x="29" y="263"/>
                    <a:pt x="26" y="266"/>
                    <a:pt x="22" y="269"/>
                  </a:cubicBezTo>
                  <a:cubicBezTo>
                    <a:pt x="21" y="269"/>
                    <a:pt x="20" y="268"/>
                    <a:pt x="20" y="267"/>
                  </a:cubicBezTo>
                  <a:cubicBezTo>
                    <a:pt x="24" y="262"/>
                    <a:pt x="28" y="258"/>
                    <a:pt x="33" y="253"/>
                  </a:cubicBezTo>
                  <a:cubicBezTo>
                    <a:pt x="37" y="249"/>
                    <a:pt x="31" y="243"/>
                    <a:pt x="27" y="247"/>
                  </a:cubicBezTo>
                  <a:cubicBezTo>
                    <a:pt x="23" y="250"/>
                    <a:pt x="20" y="254"/>
                    <a:pt x="16" y="257"/>
                  </a:cubicBezTo>
                  <a:cubicBezTo>
                    <a:pt x="16" y="255"/>
                    <a:pt x="16" y="252"/>
                    <a:pt x="15" y="249"/>
                  </a:cubicBezTo>
                  <a:cubicBezTo>
                    <a:pt x="21" y="245"/>
                    <a:pt x="26" y="240"/>
                    <a:pt x="31" y="236"/>
                  </a:cubicBezTo>
                  <a:cubicBezTo>
                    <a:pt x="36" y="232"/>
                    <a:pt x="29" y="226"/>
                    <a:pt x="25" y="229"/>
                  </a:cubicBezTo>
                  <a:cubicBezTo>
                    <a:pt x="22" y="232"/>
                    <a:pt x="18" y="235"/>
                    <a:pt x="15" y="238"/>
                  </a:cubicBezTo>
                  <a:cubicBezTo>
                    <a:pt x="15" y="236"/>
                    <a:pt x="15" y="234"/>
                    <a:pt x="15" y="232"/>
                  </a:cubicBezTo>
                  <a:cubicBezTo>
                    <a:pt x="23" y="226"/>
                    <a:pt x="31" y="220"/>
                    <a:pt x="39" y="214"/>
                  </a:cubicBezTo>
                  <a:cubicBezTo>
                    <a:pt x="43" y="210"/>
                    <a:pt x="37" y="204"/>
                    <a:pt x="32" y="207"/>
                  </a:cubicBezTo>
                  <a:cubicBezTo>
                    <a:pt x="27" y="212"/>
                    <a:pt x="21" y="216"/>
                    <a:pt x="16" y="220"/>
                  </a:cubicBezTo>
                  <a:cubicBezTo>
                    <a:pt x="16" y="218"/>
                    <a:pt x="16" y="215"/>
                    <a:pt x="16" y="212"/>
                  </a:cubicBezTo>
                  <a:cubicBezTo>
                    <a:pt x="16" y="211"/>
                    <a:pt x="16" y="209"/>
                    <a:pt x="16" y="208"/>
                  </a:cubicBezTo>
                  <a:cubicBezTo>
                    <a:pt x="22" y="202"/>
                    <a:pt x="29" y="197"/>
                    <a:pt x="35" y="193"/>
                  </a:cubicBezTo>
                  <a:cubicBezTo>
                    <a:pt x="40" y="189"/>
                    <a:pt x="36" y="182"/>
                    <a:pt x="31" y="185"/>
                  </a:cubicBezTo>
                  <a:cubicBezTo>
                    <a:pt x="26" y="188"/>
                    <a:pt x="21" y="192"/>
                    <a:pt x="16" y="196"/>
                  </a:cubicBezTo>
                  <a:cubicBezTo>
                    <a:pt x="16" y="193"/>
                    <a:pt x="16" y="190"/>
                    <a:pt x="16" y="186"/>
                  </a:cubicBezTo>
                  <a:cubicBezTo>
                    <a:pt x="22" y="182"/>
                    <a:pt x="27" y="178"/>
                    <a:pt x="32" y="174"/>
                  </a:cubicBezTo>
                  <a:cubicBezTo>
                    <a:pt x="37" y="170"/>
                    <a:pt x="31" y="164"/>
                    <a:pt x="26" y="167"/>
                  </a:cubicBezTo>
                  <a:cubicBezTo>
                    <a:pt x="23" y="170"/>
                    <a:pt x="20" y="173"/>
                    <a:pt x="16" y="175"/>
                  </a:cubicBezTo>
                  <a:cubicBezTo>
                    <a:pt x="16" y="171"/>
                    <a:pt x="16" y="168"/>
                    <a:pt x="16" y="164"/>
                  </a:cubicBezTo>
                  <a:cubicBezTo>
                    <a:pt x="22" y="159"/>
                    <a:pt x="29" y="154"/>
                    <a:pt x="35" y="149"/>
                  </a:cubicBezTo>
                  <a:cubicBezTo>
                    <a:pt x="40" y="146"/>
                    <a:pt x="36" y="138"/>
                    <a:pt x="31" y="141"/>
                  </a:cubicBezTo>
                  <a:cubicBezTo>
                    <a:pt x="26" y="145"/>
                    <a:pt x="21" y="148"/>
                    <a:pt x="17" y="152"/>
                  </a:cubicBezTo>
                  <a:cubicBezTo>
                    <a:pt x="17" y="147"/>
                    <a:pt x="17" y="142"/>
                    <a:pt x="17" y="136"/>
                  </a:cubicBezTo>
                  <a:cubicBezTo>
                    <a:pt x="21" y="132"/>
                    <a:pt x="26" y="129"/>
                    <a:pt x="30" y="125"/>
                  </a:cubicBezTo>
                  <a:cubicBezTo>
                    <a:pt x="32" y="124"/>
                    <a:pt x="33" y="121"/>
                    <a:pt x="32" y="119"/>
                  </a:cubicBezTo>
                  <a:cubicBezTo>
                    <a:pt x="31" y="117"/>
                    <a:pt x="28" y="116"/>
                    <a:pt x="26" y="117"/>
                  </a:cubicBezTo>
                  <a:cubicBezTo>
                    <a:pt x="23" y="119"/>
                    <a:pt x="20" y="122"/>
                    <a:pt x="17" y="124"/>
                  </a:cubicBezTo>
                  <a:cubicBezTo>
                    <a:pt x="17" y="122"/>
                    <a:pt x="17" y="119"/>
                    <a:pt x="17" y="117"/>
                  </a:cubicBezTo>
                  <a:cubicBezTo>
                    <a:pt x="24" y="111"/>
                    <a:pt x="31" y="107"/>
                    <a:pt x="39" y="103"/>
                  </a:cubicBezTo>
                  <a:cubicBezTo>
                    <a:pt x="44" y="100"/>
                    <a:pt x="39" y="92"/>
                    <a:pt x="34" y="95"/>
                  </a:cubicBezTo>
                  <a:cubicBezTo>
                    <a:pt x="28" y="98"/>
                    <a:pt x="23" y="102"/>
                    <a:pt x="18" y="105"/>
                  </a:cubicBezTo>
                  <a:cubicBezTo>
                    <a:pt x="18" y="102"/>
                    <a:pt x="18" y="98"/>
                    <a:pt x="18" y="95"/>
                  </a:cubicBezTo>
                  <a:cubicBezTo>
                    <a:pt x="18" y="94"/>
                    <a:pt x="18" y="94"/>
                    <a:pt x="18" y="93"/>
                  </a:cubicBezTo>
                  <a:cubicBezTo>
                    <a:pt x="23" y="89"/>
                    <a:pt x="28" y="84"/>
                    <a:pt x="33" y="80"/>
                  </a:cubicBezTo>
                  <a:cubicBezTo>
                    <a:pt x="37" y="76"/>
                    <a:pt x="31" y="70"/>
                    <a:pt x="27" y="73"/>
                  </a:cubicBezTo>
                  <a:cubicBezTo>
                    <a:pt x="24" y="76"/>
                    <a:pt x="21" y="79"/>
                    <a:pt x="18" y="81"/>
                  </a:cubicBezTo>
                  <a:cubicBezTo>
                    <a:pt x="18" y="77"/>
                    <a:pt x="18" y="72"/>
                    <a:pt x="18" y="68"/>
                  </a:cubicBezTo>
                  <a:cubicBezTo>
                    <a:pt x="22" y="64"/>
                    <a:pt x="27" y="60"/>
                    <a:pt x="31" y="56"/>
                  </a:cubicBezTo>
                  <a:cubicBezTo>
                    <a:pt x="33" y="54"/>
                    <a:pt x="33" y="51"/>
                    <a:pt x="31" y="50"/>
                  </a:cubicBezTo>
                  <a:cubicBezTo>
                    <a:pt x="29" y="48"/>
                    <a:pt x="27" y="48"/>
                    <a:pt x="25" y="50"/>
                  </a:cubicBezTo>
                  <a:cubicBezTo>
                    <a:pt x="23" y="51"/>
                    <a:pt x="21" y="53"/>
                    <a:pt x="18" y="55"/>
                  </a:cubicBezTo>
                  <a:cubicBezTo>
                    <a:pt x="18" y="51"/>
                    <a:pt x="18" y="47"/>
                    <a:pt x="19" y="43"/>
                  </a:cubicBezTo>
                  <a:cubicBezTo>
                    <a:pt x="24" y="39"/>
                    <a:pt x="30" y="34"/>
                    <a:pt x="36" y="30"/>
                  </a:cubicBezTo>
                  <a:cubicBezTo>
                    <a:pt x="40" y="26"/>
                    <a:pt x="33" y="19"/>
                    <a:pt x="29" y="23"/>
                  </a:cubicBezTo>
                  <a:cubicBezTo>
                    <a:pt x="26" y="26"/>
                    <a:pt x="22" y="29"/>
                    <a:pt x="18" y="32"/>
                  </a:cubicBezTo>
                  <a:cubicBezTo>
                    <a:pt x="18" y="28"/>
                    <a:pt x="17" y="24"/>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1346" y="1354"/>
              <a:ext cx="1318" cy="1033"/>
            </a:xfrm>
            <a:custGeom>
              <a:avLst/>
              <a:gdLst>
                <a:gd name="T0" fmla="*/ 392 w 399"/>
                <a:gd name="T1" fmla="*/ 297 h 312"/>
                <a:gd name="T2" fmla="*/ 214 w 399"/>
                <a:gd name="T3" fmla="*/ 299 h 312"/>
                <a:gd name="T4" fmla="*/ 46 w 399"/>
                <a:gd name="T5" fmla="*/ 295 h 312"/>
                <a:gd name="T6" fmla="*/ 23 w 399"/>
                <a:gd name="T7" fmla="*/ 294 h 312"/>
                <a:gd name="T8" fmla="*/ 18 w 399"/>
                <a:gd name="T9" fmla="*/ 273 h 312"/>
                <a:gd name="T10" fmla="*/ 16 w 399"/>
                <a:gd name="T11" fmla="*/ 235 h 312"/>
                <a:gd name="T12" fmla="*/ 16 w 399"/>
                <a:gd name="T13" fmla="*/ 160 h 312"/>
                <a:gd name="T14" fmla="*/ 16 w 399"/>
                <a:gd name="T15" fmla="*/ 8 h 312"/>
                <a:gd name="T16" fmla="*/ 4 w 399"/>
                <a:gd name="T17" fmla="*/ 8 h 312"/>
                <a:gd name="T18" fmla="*/ 4 w 399"/>
                <a:gd name="T19" fmla="*/ 176 h 312"/>
                <a:gd name="T20" fmla="*/ 5 w 399"/>
                <a:gd name="T21" fmla="*/ 255 h 312"/>
                <a:gd name="T22" fmla="*/ 19 w 399"/>
                <a:gd name="T23" fmla="*/ 306 h 312"/>
                <a:gd name="T24" fmla="*/ 52 w 399"/>
                <a:gd name="T25" fmla="*/ 306 h 312"/>
                <a:gd name="T26" fmla="*/ 96 w 399"/>
                <a:gd name="T27" fmla="*/ 307 h 312"/>
                <a:gd name="T28" fmla="*/ 191 w 399"/>
                <a:gd name="T29" fmla="*/ 310 h 312"/>
                <a:gd name="T30" fmla="*/ 392 w 399"/>
                <a:gd name="T31" fmla="*/ 309 h 312"/>
                <a:gd name="T32" fmla="*/ 392 w 399"/>
                <a:gd name="T33"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12">
                  <a:moveTo>
                    <a:pt x="392" y="297"/>
                  </a:moveTo>
                  <a:cubicBezTo>
                    <a:pt x="333" y="300"/>
                    <a:pt x="273" y="300"/>
                    <a:pt x="214" y="299"/>
                  </a:cubicBezTo>
                  <a:cubicBezTo>
                    <a:pt x="158" y="298"/>
                    <a:pt x="102" y="294"/>
                    <a:pt x="46" y="295"/>
                  </a:cubicBezTo>
                  <a:cubicBezTo>
                    <a:pt x="40" y="295"/>
                    <a:pt x="27" y="297"/>
                    <a:pt x="23" y="294"/>
                  </a:cubicBezTo>
                  <a:cubicBezTo>
                    <a:pt x="17" y="291"/>
                    <a:pt x="18" y="278"/>
                    <a:pt x="18" y="273"/>
                  </a:cubicBezTo>
                  <a:cubicBezTo>
                    <a:pt x="17" y="260"/>
                    <a:pt x="16" y="248"/>
                    <a:pt x="16" y="235"/>
                  </a:cubicBezTo>
                  <a:cubicBezTo>
                    <a:pt x="16" y="210"/>
                    <a:pt x="16" y="185"/>
                    <a:pt x="16" y="160"/>
                  </a:cubicBezTo>
                  <a:cubicBezTo>
                    <a:pt x="16" y="110"/>
                    <a:pt x="17" y="59"/>
                    <a:pt x="16" y="8"/>
                  </a:cubicBezTo>
                  <a:cubicBezTo>
                    <a:pt x="16" y="0"/>
                    <a:pt x="4" y="0"/>
                    <a:pt x="4" y="8"/>
                  </a:cubicBezTo>
                  <a:cubicBezTo>
                    <a:pt x="6" y="64"/>
                    <a:pt x="4" y="120"/>
                    <a:pt x="4" y="176"/>
                  </a:cubicBezTo>
                  <a:cubicBezTo>
                    <a:pt x="4" y="202"/>
                    <a:pt x="4" y="229"/>
                    <a:pt x="5" y="255"/>
                  </a:cubicBezTo>
                  <a:cubicBezTo>
                    <a:pt x="5" y="271"/>
                    <a:pt x="0" y="300"/>
                    <a:pt x="19" y="306"/>
                  </a:cubicBezTo>
                  <a:cubicBezTo>
                    <a:pt x="29" y="309"/>
                    <a:pt x="42" y="307"/>
                    <a:pt x="52" y="306"/>
                  </a:cubicBezTo>
                  <a:cubicBezTo>
                    <a:pt x="67" y="306"/>
                    <a:pt x="81" y="306"/>
                    <a:pt x="96" y="307"/>
                  </a:cubicBezTo>
                  <a:cubicBezTo>
                    <a:pt x="128" y="308"/>
                    <a:pt x="160" y="309"/>
                    <a:pt x="191" y="310"/>
                  </a:cubicBezTo>
                  <a:cubicBezTo>
                    <a:pt x="258" y="312"/>
                    <a:pt x="325" y="312"/>
                    <a:pt x="392" y="309"/>
                  </a:cubicBezTo>
                  <a:cubicBezTo>
                    <a:pt x="399" y="309"/>
                    <a:pt x="399" y="297"/>
                    <a:pt x="39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4"/>
          <p:cNvGrpSpPr>
            <a:grpSpLocks noChangeAspect="1"/>
          </p:cNvGrpSpPr>
          <p:nvPr/>
        </p:nvGrpSpPr>
        <p:grpSpPr bwMode="auto">
          <a:xfrm>
            <a:off x="5049837" y="2173741"/>
            <a:ext cx="2092325" cy="1644651"/>
            <a:chOff x="1346" y="1351"/>
            <a:chExt cx="1318" cy="1036"/>
          </a:xfrm>
          <a:solidFill>
            <a:schemeClr val="tx1"/>
          </a:solidFill>
        </p:grpSpPr>
        <p:sp>
          <p:nvSpPr>
            <p:cNvPr id="10" name="Freeform 5"/>
            <p:cNvSpPr>
              <a:spLocks noEditPoints="1"/>
            </p:cNvSpPr>
            <p:nvPr/>
          </p:nvSpPr>
          <p:spPr bwMode="auto">
            <a:xfrm>
              <a:off x="1468" y="1818"/>
              <a:ext cx="337" cy="490"/>
            </a:xfrm>
            <a:custGeom>
              <a:avLst/>
              <a:gdLst>
                <a:gd name="T0" fmla="*/ 57 w 102"/>
                <a:gd name="T1" fmla="*/ 143 h 148"/>
                <a:gd name="T2" fmla="*/ 94 w 102"/>
                <a:gd name="T3" fmla="*/ 125 h 148"/>
                <a:gd name="T4" fmla="*/ 95 w 102"/>
                <a:gd name="T5" fmla="*/ 49 h 148"/>
                <a:gd name="T6" fmla="*/ 87 w 102"/>
                <a:gd name="T7" fmla="*/ 3 h 148"/>
                <a:gd name="T8" fmla="*/ 55 w 102"/>
                <a:gd name="T9" fmla="*/ 1 h 148"/>
                <a:gd name="T10" fmla="*/ 28 w 102"/>
                <a:gd name="T11" fmla="*/ 0 h 148"/>
                <a:gd name="T12" fmla="*/ 4 w 102"/>
                <a:gd name="T13" fmla="*/ 18 h 148"/>
                <a:gd name="T14" fmla="*/ 2 w 102"/>
                <a:gd name="T15" fmla="*/ 91 h 148"/>
                <a:gd name="T16" fmla="*/ 6 w 102"/>
                <a:gd name="T17" fmla="*/ 134 h 148"/>
                <a:gd name="T18" fmla="*/ 57 w 102"/>
                <a:gd name="T19" fmla="*/ 143 h 148"/>
                <a:gd name="T20" fmla="*/ 26 w 102"/>
                <a:gd name="T21" fmla="*/ 12 h 148"/>
                <a:gd name="T22" fmla="*/ 63 w 102"/>
                <a:gd name="T23" fmla="*/ 14 h 148"/>
                <a:gd name="T24" fmla="*/ 83 w 102"/>
                <a:gd name="T25" fmla="*/ 17 h 148"/>
                <a:gd name="T26" fmla="*/ 83 w 102"/>
                <a:gd name="T27" fmla="*/ 43 h 148"/>
                <a:gd name="T28" fmla="*/ 82 w 102"/>
                <a:gd name="T29" fmla="*/ 87 h 148"/>
                <a:gd name="T30" fmla="*/ 82 w 102"/>
                <a:gd name="T31" fmla="*/ 114 h 148"/>
                <a:gd name="T32" fmla="*/ 62 w 102"/>
                <a:gd name="T33" fmla="*/ 131 h 148"/>
                <a:gd name="T34" fmla="*/ 23 w 102"/>
                <a:gd name="T35" fmla="*/ 130 h 148"/>
                <a:gd name="T36" fmla="*/ 32 w 102"/>
                <a:gd name="T37" fmla="*/ 122 h 148"/>
                <a:gd name="T38" fmla="*/ 25 w 102"/>
                <a:gd name="T39" fmla="*/ 115 h 148"/>
                <a:gd name="T40" fmla="*/ 16 w 102"/>
                <a:gd name="T41" fmla="*/ 124 h 148"/>
                <a:gd name="T42" fmla="*/ 16 w 102"/>
                <a:gd name="T43" fmla="*/ 124 h 148"/>
                <a:gd name="T44" fmla="*/ 14 w 102"/>
                <a:gd name="T45" fmla="*/ 110 h 148"/>
                <a:gd name="T46" fmla="*/ 29 w 102"/>
                <a:gd name="T47" fmla="*/ 97 h 148"/>
                <a:gd name="T48" fmla="*/ 22 w 102"/>
                <a:gd name="T49" fmla="*/ 90 h 148"/>
                <a:gd name="T50" fmla="*/ 14 w 102"/>
                <a:gd name="T51" fmla="*/ 97 h 148"/>
                <a:gd name="T52" fmla="*/ 14 w 102"/>
                <a:gd name="T53" fmla="*/ 91 h 148"/>
                <a:gd name="T54" fmla="*/ 15 w 102"/>
                <a:gd name="T55" fmla="*/ 83 h 148"/>
                <a:gd name="T56" fmla="*/ 33 w 102"/>
                <a:gd name="T57" fmla="*/ 67 h 148"/>
                <a:gd name="T58" fmla="*/ 27 w 102"/>
                <a:gd name="T59" fmla="*/ 60 h 148"/>
                <a:gd name="T60" fmla="*/ 15 w 102"/>
                <a:gd name="T61" fmla="*/ 70 h 148"/>
                <a:gd name="T62" fmla="*/ 16 w 102"/>
                <a:gd name="T63" fmla="*/ 60 h 148"/>
                <a:gd name="T64" fmla="*/ 32 w 102"/>
                <a:gd name="T65" fmla="*/ 47 h 148"/>
                <a:gd name="T66" fmla="*/ 26 w 102"/>
                <a:gd name="T67" fmla="*/ 40 h 148"/>
                <a:gd name="T68" fmla="*/ 16 w 102"/>
                <a:gd name="T69" fmla="*/ 48 h 148"/>
                <a:gd name="T70" fmla="*/ 17 w 102"/>
                <a:gd name="T71" fmla="*/ 42 h 148"/>
                <a:gd name="T72" fmla="*/ 17 w 102"/>
                <a:gd name="T73" fmla="*/ 37 h 148"/>
                <a:gd name="T74" fmla="*/ 31 w 102"/>
                <a:gd name="T75" fmla="*/ 27 h 148"/>
                <a:gd name="T76" fmla="*/ 26 w 102"/>
                <a:gd name="T77" fmla="*/ 19 h 148"/>
                <a:gd name="T78" fmla="*/ 16 w 102"/>
                <a:gd name="T79" fmla="*/ 26 h 148"/>
                <a:gd name="T80" fmla="*/ 17 w 102"/>
                <a:gd name="T81" fmla="*/ 21 h 148"/>
                <a:gd name="T82" fmla="*/ 26 w 102"/>
                <a:gd name="T83"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48">
                  <a:moveTo>
                    <a:pt x="57" y="143"/>
                  </a:moveTo>
                  <a:cubicBezTo>
                    <a:pt x="74" y="143"/>
                    <a:pt x="92" y="145"/>
                    <a:pt x="94" y="125"/>
                  </a:cubicBezTo>
                  <a:cubicBezTo>
                    <a:pt x="96" y="100"/>
                    <a:pt x="95" y="74"/>
                    <a:pt x="95" y="49"/>
                  </a:cubicBezTo>
                  <a:cubicBezTo>
                    <a:pt x="95" y="37"/>
                    <a:pt x="102" y="9"/>
                    <a:pt x="87" y="3"/>
                  </a:cubicBezTo>
                  <a:cubicBezTo>
                    <a:pt x="78" y="0"/>
                    <a:pt x="64" y="2"/>
                    <a:pt x="55" y="1"/>
                  </a:cubicBezTo>
                  <a:cubicBezTo>
                    <a:pt x="46" y="0"/>
                    <a:pt x="37" y="0"/>
                    <a:pt x="28" y="0"/>
                  </a:cubicBezTo>
                  <a:cubicBezTo>
                    <a:pt x="12" y="0"/>
                    <a:pt x="4" y="1"/>
                    <a:pt x="4" y="18"/>
                  </a:cubicBezTo>
                  <a:cubicBezTo>
                    <a:pt x="4" y="43"/>
                    <a:pt x="2" y="67"/>
                    <a:pt x="2" y="91"/>
                  </a:cubicBezTo>
                  <a:cubicBezTo>
                    <a:pt x="1" y="102"/>
                    <a:pt x="0" y="124"/>
                    <a:pt x="6" y="134"/>
                  </a:cubicBezTo>
                  <a:cubicBezTo>
                    <a:pt x="15" y="148"/>
                    <a:pt x="44" y="142"/>
                    <a:pt x="57" y="143"/>
                  </a:cubicBezTo>
                  <a:close/>
                  <a:moveTo>
                    <a:pt x="26" y="12"/>
                  </a:moveTo>
                  <a:cubicBezTo>
                    <a:pt x="39" y="11"/>
                    <a:pt x="51" y="13"/>
                    <a:pt x="63" y="14"/>
                  </a:cubicBezTo>
                  <a:cubicBezTo>
                    <a:pt x="69" y="14"/>
                    <a:pt x="80" y="12"/>
                    <a:pt x="83" y="17"/>
                  </a:cubicBezTo>
                  <a:cubicBezTo>
                    <a:pt x="86" y="20"/>
                    <a:pt x="83" y="39"/>
                    <a:pt x="83" y="43"/>
                  </a:cubicBezTo>
                  <a:cubicBezTo>
                    <a:pt x="83" y="58"/>
                    <a:pt x="83" y="72"/>
                    <a:pt x="82" y="87"/>
                  </a:cubicBezTo>
                  <a:cubicBezTo>
                    <a:pt x="82" y="96"/>
                    <a:pt x="82" y="105"/>
                    <a:pt x="82" y="114"/>
                  </a:cubicBezTo>
                  <a:cubicBezTo>
                    <a:pt x="82" y="128"/>
                    <a:pt x="78" y="131"/>
                    <a:pt x="62" y="131"/>
                  </a:cubicBezTo>
                  <a:cubicBezTo>
                    <a:pt x="53" y="131"/>
                    <a:pt x="34" y="134"/>
                    <a:pt x="23" y="130"/>
                  </a:cubicBezTo>
                  <a:cubicBezTo>
                    <a:pt x="26" y="128"/>
                    <a:pt x="29" y="125"/>
                    <a:pt x="32" y="122"/>
                  </a:cubicBezTo>
                  <a:cubicBezTo>
                    <a:pt x="35" y="117"/>
                    <a:pt x="29" y="111"/>
                    <a:pt x="25" y="115"/>
                  </a:cubicBezTo>
                  <a:cubicBezTo>
                    <a:pt x="23" y="119"/>
                    <a:pt x="20" y="122"/>
                    <a:pt x="16" y="124"/>
                  </a:cubicBezTo>
                  <a:cubicBezTo>
                    <a:pt x="16" y="124"/>
                    <a:pt x="16" y="124"/>
                    <a:pt x="16" y="124"/>
                  </a:cubicBezTo>
                  <a:cubicBezTo>
                    <a:pt x="14" y="120"/>
                    <a:pt x="14" y="115"/>
                    <a:pt x="14" y="110"/>
                  </a:cubicBezTo>
                  <a:cubicBezTo>
                    <a:pt x="19" y="105"/>
                    <a:pt x="24" y="101"/>
                    <a:pt x="29" y="97"/>
                  </a:cubicBezTo>
                  <a:cubicBezTo>
                    <a:pt x="33" y="93"/>
                    <a:pt x="27" y="86"/>
                    <a:pt x="22" y="90"/>
                  </a:cubicBezTo>
                  <a:cubicBezTo>
                    <a:pt x="20" y="93"/>
                    <a:pt x="17" y="95"/>
                    <a:pt x="14" y="97"/>
                  </a:cubicBezTo>
                  <a:cubicBezTo>
                    <a:pt x="14" y="95"/>
                    <a:pt x="14" y="93"/>
                    <a:pt x="14" y="91"/>
                  </a:cubicBezTo>
                  <a:cubicBezTo>
                    <a:pt x="14" y="88"/>
                    <a:pt x="14" y="86"/>
                    <a:pt x="15" y="83"/>
                  </a:cubicBezTo>
                  <a:cubicBezTo>
                    <a:pt x="21" y="77"/>
                    <a:pt x="27" y="72"/>
                    <a:pt x="33" y="67"/>
                  </a:cubicBezTo>
                  <a:cubicBezTo>
                    <a:pt x="38" y="63"/>
                    <a:pt x="31" y="57"/>
                    <a:pt x="27" y="60"/>
                  </a:cubicBezTo>
                  <a:cubicBezTo>
                    <a:pt x="23" y="64"/>
                    <a:pt x="19" y="67"/>
                    <a:pt x="15" y="70"/>
                  </a:cubicBezTo>
                  <a:cubicBezTo>
                    <a:pt x="15" y="67"/>
                    <a:pt x="15" y="63"/>
                    <a:pt x="16" y="60"/>
                  </a:cubicBezTo>
                  <a:cubicBezTo>
                    <a:pt x="21" y="56"/>
                    <a:pt x="26" y="51"/>
                    <a:pt x="32" y="47"/>
                  </a:cubicBezTo>
                  <a:cubicBezTo>
                    <a:pt x="36" y="43"/>
                    <a:pt x="30" y="37"/>
                    <a:pt x="26" y="40"/>
                  </a:cubicBezTo>
                  <a:cubicBezTo>
                    <a:pt x="22" y="43"/>
                    <a:pt x="19" y="45"/>
                    <a:pt x="16" y="48"/>
                  </a:cubicBezTo>
                  <a:cubicBezTo>
                    <a:pt x="16" y="46"/>
                    <a:pt x="16" y="44"/>
                    <a:pt x="17" y="42"/>
                  </a:cubicBezTo>
                  <a:cubicBezTo>
                    <a:pt x="17" y="40"/>
                    <a:pt x="17" y="39"/>
                    <a:pt x="17" y="37"/>
                  </a:cubicBezTo>
                  <a:cubicBezTo>
                    <a:pt x="21" y="34"/>
                    <a:pt x="26" y="30"/>
                    <a:pt x="31" y="27"/>
                  </a:cubicBezTo>
                  <a:cubicBezTo>
                    <a:pt x="36" y="23"/>
                    <a:pt x="31" y="15"/>
                    <a:pt x="26" y="19"/>
                  </a:cubicBezTo>
                  <a:cubicBezTo>
                    <a:pt x="23" y="21"/>
                    <a:pt x="20" y="24"/>
                    <a:pt x="16" y="26"/>
                  </a:cubicBezTo>
                  <a:cubicBezTo>
                    <a:pt x="16" y="25"/>
                    <a:pt x="16" y="23"/>
                    <a:pt x="17" y="21"/>
                  </a:cubicBezTo>
                  <a:cubicBezTo>
                    <a:pt x="17" y="13"/>
                    <a:pt x="17" y="13"/>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1881" y="1606"/>
              <a:ext cx="331" cy="695"/>
            </a:xfrm>
            <a:custGeom>
              <a:avLst/>
              <a:gdLst>
                <a:gd name="T0" fmla="*/ 5 w 100"/>
                <a:gd name="T1" fmla="*/ 195 h 210"/>
                <a:gd name="T2" fmla="*/ 41 w 100"/>
                <a:gd name="T3" fmla="*/ 206 h 210"/>
                <a:gd name="T4" fmla="*/ 90 w 100"/>
                <a:gd name="T5" fmla="*/ 202 h 210"/>
                <a:gd name="T6" fmla="*/ 95 w 100"/>
                <a:gd name="T7" fmla="*/ 154 h 210"/>
                <a:gd name="T8" fmla="*/ 95 w 100"/>
                <a:gd name="T9" fmla="*/ 74 h 210"/>
                <a:gd name="T10" fmla="*/ 95 w 100"/>
                <a:gd name="T11" fmla="*/ 35 h 210"/>
                <a:gd name="T12" fmla="*/ 93 w 100"/>
                <a:gd name="T13" fmla="*/ 12 h 210"/>
                <a:gd name="T14" fmla="*/ 54 w 100"/>
                <a:gd name="T15" fmla="*/ 5 h 210"/>
                <a:gd name="T16" fmla="*/ 9 w 100"/>
                <a:gd name="T17" fmla="*/ 7 h 210"/>
                <a:gd name="T18" fmla="*/ 5 w 100"/>
                <a:gd name="T19" fmla="*/ 51 h 210"/>
                <a:gd name="T20" fmla="*/ 3 w 100"/>
                <a:gd name="T21" fmla="*/ 135 h 210"/>
                <a:gd name="T22" fmla="*/ 3 w 100"/>
                <a:gd name="T23" fmla="*/ 170 h 210"/>
                <a:gd name="T24" fmla="*/ 5 w 100"/>
                <a:gd name="T25" fmla="*/ 195 h 210"/>
                <a:gd name="T26" fmla="*/ 17 w 100"/>
                <a:gd name="T27" fmla="*/ 19 h 210"/>
                <a:gd name="T28" fmla="*/ 61 w 100"/>
                <a:gd name="T29" fmla="*/ 18 h 210"/>
                <a:gd name="T30" fmla="*/ 83 w 100"/>
                <a:gd name="T31" fmla="*/ 24 h 210"/>
                <a:gd name="T32" fmla="*/ 83 w 100"/>
                <a:gd name="T33" fmla="*/ 55 h 210"/>
                <a:gd name="T34" fmla="*/ 83 w 100"/>
                <a:gd name="T35" fmla="*/ 126 h 210"/>
                <a:gd name="T36" fmla="*/ 83 w 100"/>
                <a:gd name="T37" fmla="*/ 160 h 210"/>
                <a:gd name="T38" fmla="*/ 82 w 100"/>
                <a:gd name="T39" fmla="*/ 190 h 210"/>
                <a:gd name="T40" fmla="*/ 34 w 100"/>
                <a:gd name="T41" fmla="*/ 194 h 210"/>
                <a:gd name="T42" fmla="*/ 47 w 100"/>
                <a:gd name="T43" fmla="*/ 185 h 210"/>
                <a:gd name="T44" fmla="*/ 43 w 100"/>
                <a:gd name="T45" fmla="*/ 177 h 210"/>
                <a:gd name="T46" fmla="*/ 21 w 100"/>
                <a:gd name="T47" fmla="*/ 193 h 210"/>
                <a:gd name="T48" fmla="*/ 16 w 100"/>
                <a:gd name="T49" fmla="*/ 186 h 210"/>
                <a:gd name="T50" fmla="*/ 41 w 100"/>
                <a:gd name="T51" fmla="*/ 165 h 210"/>
                <a:gd name="T52" fmla="*/ 35 w 100"/>
                <a:gd name="T53" fmla="*/ 159 h 210"/>
                <a:gd name="T54" fmla="*/ 15 w 100"/>
                <a:gd name="T55" fmla="*/ 175 h 210"/>
                <a:gd name="T56" fmla="*/ 15 w 100"/>
                <a:gd name="T57" fmla="*/ 170 h 210"/>
                <a:gd name="T58" fmla="*/ 15 w 100"/>
                <a:gd name="T59" fmla="*/ 164 h 210"/>
                <a:gd name="T60" fmla="*/ 41 w 100"/>
                <a:gd name="T61" fmla="*/ 141 h 210"/>
                <a:gd name="T62" fmla="*/ 37 w 100"/>
                <a:gd name="T63" fmla="*/ 133 h 210"/>
                <a:gd name="T64" fmla="*/ 14 w 100"/>
                <a:gd name="T65" fmla="*/ 152 h 210"/>
                <a:gd name="T66" fmla="*/ 14 w 100"/>
                <a:gd name="T67" fmla="*/ 142 h 210"/>
                <a:gd name="T68" fmla="*/ 37 w 100"/>
                <a:gd name="T69" fmla="*/ 121 h 210"/>
                <a:gd name="T70" fmla="*/ 31 w 100"/>
                <a:gd name="T71" fmla="*/ 115 h 210"/>
                <a:gd name="T72" fmla="*/ 15 w 100"/>
                <a:gd name="T73" fmla="*/ 129 h 210"/>
                <a:gd name="T74" fmla="*/ 15 w 100"/>
                <a:gd name="T75" fmla="*/ 115 h 210"/>
                <a:gd name="T76" fmla="*/ 36 w 100"/>
                <a:gd name="T77" fmla="*/ 97 h 210"/>
                <a:gd name="T78" fmla="*/ 31 w 100"/>
                <a:gd name="T79" fmla="*/ 89 h 210"/>
                <a:gd name="T80" fmla="*/ 15 w 100"/>
                <a:gd name="T81" fmla="*/ 102 h 210"/>
                <a:gd name="T82" fmla="*/ 15 w 100"/>
                <a:gd name="T83" fmla="*/ 91 h 210"/>
                <a:gd name="T84" fmla="*/ 37 w 100"/>
                <a:gd name="T85" fmla="*/ 72 h 210"/>
                <a:gd name="T86" fmla="*/ 32 w 100"/>
                <a:gd name="T87" fmla="*/ 64 h 210"/>
                <a:gd name="T88" fmla="*/ 16 w 100"/>
                <a:gd name="T89" fmla="*/ 78 h 210"/>
                <a:gd name="T90" fmla="*/ 16 w 100"/>
                <a:gd name="T91" fmla="*/ 72 h 210"/>
                <a:gd name="T92" fmla="*/ 16 w 100"/>
                <a:gd name="T93" fmla="*/ 66 h 210"/>
                <a:gd name="T94" fmla="*/ 36 w 100"/>
                <a:gd name="T95" fmla="*/ 48 h 210"/>
                <a:gd name="T96" fmla="*/ 31 w 100"/>
                <a:gd name="T97" fmla="*/ 40 h 210"/>
                <a:gd name="T98" fmla="*/ 17 w 100"/>
                <a:gd name="T99" fmla="*/ 52 h 210"/>
                <a:gd name="T100" fmla="*/ 17 w 100"/>
                <a:gd name="T101" fmla="*/ 44 h 210"/>
                <a:gd name="T102" fmla="*/ 34 w 100"/>
                <a:gd name="T103" fmla="*/ 29 h 210"/>
                <a:gd name="T104" fmla="*/ 29 w 100"/>
                <a:gd name="T105" fmla="*/ 21 h 210"/>
                <a:gd name="T106" fmla="*/ 16 w 100"/>
                <a:gd name="T107" fmla="*/ 32 h 210"/>
                <a:gd name="T108" fmla="*/ 17 w 100"/>
                <a:gd name="T109" fmla="*/ 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210">
                  <a:moveTo>
                    <a:pt x="5" y="195"/>
                  </a:moveTo>
                  <a:cubicBezTo>
                    <a:pt x="11" y="209"/>
                    <a:pt x="30" y="206"/>
                    <a:pt x="41" y="206"/>
                  </a:cubicBezTo>
                  <a:cubicBezTo>
                    <a:pt x="54" y="205"/>
                    <a:pt x="79" y="210"/>
                    <a:pt x="90" y="202"/>
                  </a:cubicBezTo>
                  <a:cubicBezTo>
                    <a:pt x="100" y="194"/>
                    <a:pt x="95" y="166"/>
                    <a:pt x="95" y="154"/>
                  </a:cubicBezTo>
                  <a:cubicBezTo>
                    <a:pt x="95" y="128"/>
                    <a:pt x="95" y="101"/>
                    <a:pt x="95" y="74"/>
                  </a:cubicBezTo>
                  <a:cubicBezTo>
                    <a:pt x="95" y="61"/>
                    <a:pt x="95" y="48"/>
                    <a:pt x="95" y="35"/>
                  </a:cubicBezTo>
                  <a:cubicBezTo>
                    <a:pt x="95" y="29"/>
                    <a:pt x="97" y="18"/>
                    <a:pt x="93" y="12"/>
                  </a:cubicBezTo>
                  <a:cubicBezTo>
                    <a:pt x="87" y="3"/>
                    <a:pt x="63" y="6"/>
                    <a:pt x="54" y="5"/>
                  </a:cubicBezTo>
                  <a:cubicBezTo>
                    <a:pt x="43" y="4"/>
                    <a:pt x="18" y="0"/>
                    <a:pt x="9" y="7"/>
                  </a:cubicBezTo>
                  <a:cubicBezTo>
                    <a:pt x="0" y="14"/>
                    <a:pt x="5" y="41"/>
                    <a:pt x="5" y="51"/>
                  </a:cubicBezTo>
                  <a:cubicBezTo>
                    <a:pt x="4" y="79"/>
                    <a:pt x="2" y="107"/>
                    <a:pt x="3" y="135"/>
                  </a:cubicBezTo>
                  <a:cubicBezTo>
                    <a:pt x="2" y="147"/>
                    <a:pt x="2" y="158"/>
                    <a:pt x="3" y="170"/>
                  </a:cubicBezTo>
                  <a:cubicBezTo>
                    <a:pt x="3" y="177"/>
                    <a:pt x="2" y="188"/>
                    <a:pt x="5" y="195"/>
                  </a:cubicBezTo>
                  <a:close/>
                  <a:moveTo>
                    <a:pt x="17" y="19"/>
                  </a:moveTo>
                  <a:cubicBezTo>
                    <a:pt x="22" y="11"/>
                    <a:pt x="53" y="17"/>
                    <a:pt x="61" y="18"/>
                  </a:cubicBezTo>
                  <a:cubicBezTo>
                    <a:pt x="70" y="19"/>
                    <a:pt x="80" y="16"/>
                    <a:pt x="83" y="24"/>
                  </a:cubicBezTo>
                  <a:cubicBezTo>
                    <a:pt x="86" y="31"/>
                    <a:pt x="83" y="48"/>
                    <a:pt x="83" y="55"/>
                  </a:cubicBezTo>
                  <a:cubicBezTo>
                    <a:pt x="83" y="79"/>
                    <a:pt x="83" y="102"/>
                    <a:pt x="83" y="126"/>
                  </a:cubicBezTo>
                  <a:cubicBezTo>
                    <a:pt x="83" y="137"/>
                    <a:pt x="83" y="149"/>
                    <a:pt x="83" y="160"/>
                  </a:cubicBezTo>
                  <a:cubicBezTo>
                    <a:pt x="83" y="166"/>
                    <a:pt x="86" y="185"/>
                    <a:pt x="82" y="190"/>
                  </a:cubicBezTo>
                  <a:cubicBezTo>
                    <a:pt x="79" y="195"/>
                    <a:pt x="50" y="195"/>
                    <a:pt x="34" y="194"/>
                  </a:cubicBezTo>
                  <a:cubicBezTo>
                    <a:pt x="39" y="191"/>
                    <a:pt x="43" y="188"/>
                    <a:pt x="47" y="185"/>
                  </a:cubicBezTo>
                  <a:cubicBezTo>
                    <a:pt x="52" y="182"/>
                    <a:pt x="47" y="174"/>
                    <a:pt x="43" y="177"/>
                  </a:cubicBezTo>
                  <a:cubicBezTo>
                    <a:pt x="36" y="182"/>
                    <a:pt x="29" y="188"/>
                    <a:pt x="21" y="193"/>
                  </a:cubicBezTo>
                  <a:cubicBezTo>
                    <a:pt x="18" y="191"/>
                    <a:pt x="16" y="189"/>
                    <a:pt x="16" y="186"/>
                  </a:cubicBezTo>
                  <a:cubicBezTo>
                    <a:pt x="24" y="179"/>
                    <a:pt x="33" y="172"/>
                    <a:pt x="41" y="165"/>
                  </a:cubicBezTo>
                  <a:cubicBezTo>
                    <a:pt x="45" y="162"/>
                    <a:pt x="39" y="155"/>
                    <a:pt x="35" y="159"/>
                  </a:cubicBezTo>
                  <a:cubicBezTo>
                    <a:pt x="28" y="164"/>
                    <a:pt x="22" y="170"/>
                    <a:pt x="15" y="175"/>
                  </a:cubicBezTo>
                  <a:cubicBezTo>
                    <a:pt x="15" y="173"/>
                    <a:pt x="15" y="171"/>
                    <a:pt x="15" y="170"/>
                  </a:cubicBezTo>
                  <a:cubicBezTo>
                    <a:pt x="15" y="168"/>
                    <a:pt x="15" y="166"/>
                    <a:pt x="15" y="164"/>
                  </a:cubicBezTo>
                  <a:cubicBezTo>
                    <a:pt x="23" y="155"/>
                    <a:pt x="31" y="147"/>
                    <a:pt x="41" y="141"/>
                  </a:cubicBezTo>
                  <a:cubicBezTo>
                    <a:pt x="46" y="137"/>
                    <a:pt x="41" y="129"/>
                    <a:pt x="37" y="133"/>
                  </a:cubicBezTo>
                  <a:cubicBezTo>
                    <a:pt x="29" y="138"/>
                    <a:pt x="21" y="145"/>
                    <a:pt x="14" y="152"/>
                  </a:cubicBezTo>
                  <a:cubicBezTo>
                    <a:pt x="14" y="148"/>
                    <a:pt x="14" y="145"/>
                    <a:pt x="14" y="142"/>
                  </a:cubicBezTo>
                  <a:cubicBezTo>
                    <a:pt x="21" y="135"/>
                    <a:pt x="29" y="128"/>
                    <a:pt x="37" y="121"/>
                  </a:cubicBezTo>
                  <a:cubicBezTo>
                    <a:pt x="41" y="118"/>
                    <a:pt x="35" y="111"/>
                    <a:pt x="31" y="115"/>
                  </a:cubicBezTo>
                  <a:cubicBezTo>
                    <a:pt x="25" y="119"/>
                    <a:pt x="20" y="124"/>
                    <a:pt x="15" y="129"/>
                  </a:cubicBezTo>
                  <a:cubicBezTo>
                    <a:pt x="15" y="124"/>
                    <a:pt x="15" y="119"/>
                    <a:pt x="15" y="115"/>
                  </a:cubicBezTo>
                  <a:cubicBezTo>
                    <a:pt x="21" y="108"/>
                    <a:pt x="28" y="102"/>
                    <a:pt x="36" y="97"/>
                  </a:cubicBezTo>
                  <a:cubicBezTo>
                    <a:pt x="41" y="94"/>
                    <a:pt x="36" y="86"/>
                    <a:pt x="31" y="89"/>
                  </a:cubicBezTo>
                  <a:cubicBezTo>
                    <a:pt x="26" y="93"/>
                    <a:pt x="20" y="97"/>
                    <a:pt x="15" y="102"/>
                  </a:cubicBezTo>
                  <a:cubicBezTo>
                    <a:pt x="15" y="98"/>
                    <a:pt x="15" y="94"/>
                    <a:pt x="15" y="91"/>
                  </a:cubicBezTo>
                  <a:cubicBezTo>
                    <a:pt x="22" y="84"/>
                    <a:pt x="29" y="78"/>
                    <a:pt x="37" y="72"/>
                  </a:cubicBezTo>
                  <a:cubicBezTo>
                    <a:pt x="42" y="69"/>
                    <a:pt x="37" y="61"/>
                    <a:pt x="32" y="64"/>
                  </a:cubicBezTo>
                  <a:cubicBezTo>
                    <a:pt x="27" y="68"/>
                    <a:pt x="21" y="73"/>
                    <a:pt x="16" y="78"/>
                  </a:cubicBezTo>
                  <a:cubicBezTo>
                    <a:pt x="16" y="76"/>
                    <a:pt x="16" y="74"/>
                    <a:pt x="16" y="72"/>
                  </a:cubicBezTo>
                  <a:cubicBezTo>
                    <a:pt x="16" y="70"/>
                    <a:pt x="16" y="68"/>
                    <a:pt x="16" y="66"/>
                  </a:cubicBezTo>
                  <a:cubicBezTo>
                    <a:pt x="22" y="59"/>
                    <a:pt x="29" y="53"/>
                    <a:pt x="36" y="48"/>
                  </a:cubicBezTo>
                  <a:cubicBezTo>
                    <a:pt x="41" y="44"/>
                    <a:pt x="36" y="37"/>
                    <a:pt x="31" y="40"/>
                  </a:cubicBezTo>
                  <a:cubicBezTo>
                    <a:pt x="26" y="44"/>
                    <a:pt x="21" y="48"/>
                    <a:pt x="17" y="52"/>
                  </a:cubicBezTo>
                  <a:cubicBezTo>
                    <a:pt x="17" y="49"/>
                    <a:pt x="17" y="47"/>
                    <a:pt x="17" y="44"/>
                  </a:cubicBezTo>
                  <a:cubicBezTo>
                    <a:pt x="22" y="38"/>
                    <a:pt x="28" y="33"/>
                    <a:pt x="34" y="29"/>
                  </a:cubicBezTo>
                  <a:cubicBezTo>
                    <a:pt x="39" y="26"/>
                    <a:pt x="34" y="18"/>
                    <a:pt x="29" y="21"/>
                  </a:cubicBezTo>
                  <a:cubicBezTo>
                    <a:pt x="25" y="25"/>
                    <a:pt x="21" y="28"/>
                    <a:pt x="16" y="32"/>
                  </a:cubicBezTo>
                  <a:cubicBezTo>
                    <a:pt x="16" y="27"/>
                    <a:pt x="15" y="21"/>
                    <a:pt x="1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2301" y="1351"/>
              <a:ext cx="340" cy="943"/>
            </a:xfrm>
            <a:custGeom>
              <a:avLst/>
              <a:gdLst>
                <a:gd name="T0" fmla="*/ 17 w 103"/>
                <a:gd name="T1" fmla="*/ 281 h 285"/>
                <a:gd name="T2" fmla="*/ 87 w 103"/>
                <a:gd name="T3" fmla="*/ 280 h 285"/>
                <a:gd name="T4" fmla="*/ 96 w 103"/>
                <a:gd name="T5" fmla="*/ 145 h 285"/>
                <a:gd name="T6" fmla="*/ 88 w 103"/>
                <a:gd name="T7" fmla="*/ 5 h 285"/>
                <a:gd name="T8" fmla="*/ 16 w 103"/>
                <a:gd name="T9" fmla="*/ 3 h 285"/>
                <a:gd name="T10" fmla="*/ 4 w 103"/>
                <a:gd name="T11" fmla="*/ 212 h 285"/>
                <a:gd name="T12" fmla="*/ 18 w 103"/>
                <a:gd name="T13" fmla="*/ 20 h 285"/>
                <a:gd name="T14" fmla="*/ 80 w 103"/>
                <a:gd name="T15" fmla="*/ 17 h 285"/>
                <a:gd name="T16" fmla="*/ 84 w 103"/>
                <a:gd name="T17" fmla="*/ 96 h 285"/>
                <a:gd name="T18" fmla="*/ 84 w 103"/>
                <a:gd name="T19" fmla="*/ 266 h 285"/>
                <a:gd name="T20" fmla="*/ 33 w 103"/>
                <a:gd name="T21" fmla="*/ 272 h 285"/>
                <a:gd name="T22" fmla="*/ 32 w 103"/>
                <a:gd name="T23" fmla="*/ 260 h 285"/>
                <a:gd name="T24" fmla="*/ 20 w 103"/>
                <a:gd name="T25" fmla="*/ 267 h 285"/>
                <a:gd name="T26" fmla="*/ 27 w 103"/>
                <a:gd name="T27" fmla="*/ 247 h 285"/>
                <a:gd name="T28" fmla="*/ 15 w 103"/>
                <a:gd name="T29" fmla="*/ 249 h 285"/>
                <a:gd name="T30" fmla="*/ 25 w 103"/>
                <a:gd name="T31" fmla="*/ 229 h 285"/>
                <a:gd name="T32" fmla="*/ 15 w 103"/>
                <a:gd name="T33" fmla="*/ 232 h 285"/>
                <a:gd name="T34" fmla="*/ 32 w 103"/>
                <a:gd name="T35" fmla="*/ 207 h 285"/>
                <a:gd name="T36" fmla="*/ 16 w 103"/>
                <a:gd name="T37" fmla="*/ 212 h 285"/>
                <a:gd name="T38" fmla="*/ 35 w 103"/>
                <a:gd name="T39" fmla="*/ 193 h 285"/>
                <a:gd name="T40" fmla="*/ 16 w 103"/>
                <a:gd name="T41" fmla="*/ 196 h 285"/>
                <a:gd name="T42" fmla="*/ 32 w 103"/>
                <a:gd name="T43" fmla="*/ 174 h 285"/>
                <a:gd name="T44" fmla="*/ 16 w 103"/>
                <a:gd name="T45" fmla="*/ 175 h 285"/>
                <a:gd name="T46" fmla="*/ 35 w 103"/>
                <a:gd name="T47" fmla="*/ 149 h 285"/>
                <a:gd name="T48" fmla="*/ 17 w 103"/>
                <a:gd name="T49" fmla="*/ 152 h 285"/>
                <a:gd name="T50" fmla="*/ 30 w 103"/>
                <a:gd name="T51" fmla="*/ 125 h 285"/>
                <a:gd name="T52" fmla="*/ 26 w 103"/>
                <a:gd name="T53" fmla="*/ 117 h 285"/>
                <a:gd name="T54" fmla="*/ 17 w 103"/>
                <a:gd name="T55" fmla="*/ 117 h 285"/>
                <a:gd name="T56" fmla="*/ 34 w 103"/>
                <a:gd name="T57" fmla="*/ 95 h 285"/>
                <a:gd name="T58" fmla="*/ 18 w 103"/>
                <a:gd name="T59" fmla="*/ 95 h 285"/>
                <a:gd name="T60" fmla="*/ 33 w 103"/>
                <a:gd name="T61" fmla="*/ 80 h 285"/>
                <a:gd name="T62" fmla="*/ 18 w 103"/>
                <a:gd name="T63" fmla="*/ 81 h 285"/>
                <a:gd name="T64" fmla="*/ 31 w 103"/>
                <a:gd name="T65" fmla="*/ 56 h 285"/>
                <a:gd name="T66" fmla="*/ 25 w 103"/>
                <a:gd name="T67" fmla="*/ 50 h 285"/>
                <a:gd name="T68" fmla="*/ 19 w 103"/>
                <a:gd name="T69" fmla="*/ 43 h 285"/>
                <a:gd name="T70" fmla="*/ 29 w 103"/>
                <a:gd name="T71" fmla="*/ 23 h 285"/>
                <a:gd name="T72" fmla="*/ 18 w 103"/>
                <a:gd name="T73" fmla="*/ 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285">
                  <a:moveTo>
                    <a:pt x="5" y="262"/>
                  </a:moveTo>
                  <a:cubicBezTo>
                    <a:pt x="6" y="271"/>
                    <a:pt x="7" y="277"/>
                    <a:pt x="17" y="281"/>
                  </a:cubicBezTo>
                  <a:cubicBezTo>
                    <a:pt x="26" y="285"/>
                    <a:pt x="39" y="283"/>
                    <a:pt x="49" y="284"/>
                  </a:cubicBezTo>
                  <a:cubicBezTo>
                    <a:pt x="61" y="284"/>
                    <a:pt x="75" y="285"/>
                    <a:pt x="87" y="280"/>
                  </a:cubicBezTo>
                  <a:cubicBezTo>
                    <a:pt x="102" y="273"/>
                    <a:pt x="96" y="248"/>
                    <a:pt x="96" y="233"/>
                  </a:cubicBezTo>
                  <a:cubicBezTo>
                    <a:pt x="96" y="204"/>
                    <a:pt x="96" y="174"/>
                    <a:pt x="96" y="145"/>
                  </a:cubicBezTo>
                  <a:cubicBezTo>
                    <a:pt x="96" y="115"/>
                    <a:pt x="96" y="85"/>
                    <a:pt x="97" y="55"/>
                  </a:cubicBezTo>
                  <a:cubicBezTo>
                    <a:pt x="97" y="42"/>
                    <a:pt x="103" y="11"/>
                    <a:pt x="88" y="5"/>
                  </a:cubicBezTo>
                  <a:cubicBezTo>
                    <a:pt x="78" y="2"/>
                    <a:pt x="62" y="3"/>
                    <a:pt x="51" y="2"/>
                  </a:cubicBezTo>
                  <a:cubicBezTo>
                    <a:pt x="41" y="1"/>
                    <a:pt x="26" y="0"/>
                    <a:pt x="16" y="3"/>
                  </a:cubicBezTo>
                  <a:cubicBezTo>
                    <a:pt x="0" y="7"/>
                    <a:pt x="7" y="30"/>
                    <a:pt x="7" y="43"/>
                  </a:cubicBezTo>
                  <a:cubicBezTo>
                    <a:pt x="6" y="99"/>
                    <a:pt x="3" y="156"/>
                    <a:pt x="4" y="212"/>
                  </a:cubicBezTo>
                  <a:cubicBezTo>
                    <a:pt x="3" y="228"/>
                    <a:pt x="4" y="245"/>
                    <a:pt x="5" y="262"/>
                  </a:cubicBezTo>
                  <a:close/>
                  <a:moveTo>
                    <a:pt x="18" y="20"/>
                  </a:moveTo>
                  <a:cubicBezTo>
                    <a:pt x="20" y="11"/>
                    <a:pt x="38" y="13"/>
                    <a:pt x="47" y="14"/>
                  </a:cubicBezTo>
                  <a:cubicBezTo>
                    <a:pt x="54" y="14"/>
                    <a:pt x="73" y="14"/>
                    <a:pt x="80" y="17"/>
                  </a:cubicBezTo>
                  <a:cubicBezTo>
                    <a:pt x="87" y="20"/>
                    <a:pt x="85" y="26"/>
                    <a:pt x="85" y="35"/>
                  </a:cubicBezTo>
                  <a:cubicBezTo>
                    <a:pt x="85" y="55"/>
                    <a:pt x="85" y="76"/>
                    <a:pt x="84" y="96"/>
                  </a:cubicBezTo>
                  <a:cubicBezTo>
                    <a:pt x="84" y="144"/>
                    <a:pt x="84" y="191"/>
                    <a:pt x="84" y="239"/>
                  </a:cubicBezTo>
                  <a:cubicBezTo>
                    <a:pt x="84" y="245"/>
                    <a:pt x="86" y="260"/>
                    <a:pt x="84" y="266"/>
                  </a:cubicBezTo>
                  <a:cubicBezTo>
                    <a:pt x="79" y="275"/>
                    <a:pt x="57" y="272"/>
                    <a:pt x="49" y="272"/>
                  </a:cubicBezTo>
                  <a:cubicBezTo>
                    <a:pt x="44" y="272"/>
                    <a:pt x="38" y="272"/>
                    <a:pt x="33" y="272"/>
                  </a:cubicBezTo>
                  <a:cubicBezTo>
                    <a:pt x="35" y="270"/>
                    <a:pt x="36" y="268"/>
                    <a:pt x="38" y="267"/>
                  </a:cubicBezTo>
                  <a:cubicBezTo>
                    <a:pt x="42" y="262"/>
                    <a:pt x="36" y="256"/>
                    <a:pt x="32" y="260"/>
                  </a:cubicBezTo>
                  <a:cubicBezTo>
                    <a:pt x="29" y="263"/>
                    <a:pt x="26" y="266"/>
                    <a:pt x="22" y="269"/>
                  </a:cubicBezTo>
                  <a:cubicBezTo>
                    <a:pt x="21" y="269"/>
                    <a:pt x="20" y="268"/>
                    <a:pt x="20" y="267"/>
                  </a:cubicBezTo>
                  <a:cubicBezTo>
                    <a:pt x="24" y="262"/>
                    <a:pt x="28" y="258"/>
                    <a:pt x="33" y="253"/>
                  </a:cubicBezTo>
                  <a:cubicBezTo>
                    <a:pt x="37" y="249"/>
                    <a:pt x="31" y="243"/>
                    <a:pt x="27" y="247"/>
                  </a:cubicBezTo>
                  <a:cubicBezTo>
                    <a:pt x="23" y="250"/>
                    <a:pt x="20" y="254"/>
                    <a:pt x="16" y="257"/>
                  </a:cubicBezTo>
                  <a:cubicBezTo>
                    <a:pt x="16" y="255"/>
                    <a:pt x="16" y="252"/>
                    <a:pt x="15" y="249"/>
                  </a:cubicBezTo>
                  <a:cubicBezTo>
                    <a:pt x="21" y="245"/>
                    <a:pt x="26" y="240"/>
                    <a:pt x="31" y="236"/>
                  </a:cubicBezTo>
                  <a:cubicBezTo>
                    <a:pt x="36" y="232"/>
                    <a:pt x="29" y="226"/>
                    <a:pt x="25" y="229"/>
                  </a:cubicBezTo>
                  <a:cubicBezTo>
                    <a:pt x="22" y="232"/>
                    <a:pt x="18" y="235"/>
                    <a:pt x="15" y="238"/>
                  </a:cubicBezTo>
                  <a:cubicBezTo>
                    <a:pt x="15" y="236"/>
                    <a:pt x="15" y="234"/>
                    <a:pt x="15" y="232"/>
                  </a:cubicBezTo>
                  <a:cubicBezTo>
                    <a:pt x="23" y="226"/>
                    <a:pt x="31" y="220"/>
                    <a:pt x="39" y="214"/>
                  </a:cubicBezTo>
                  <a:cubicBezTo>
                    <a:pt x="43" y="210"/>
                    <a:pt x="37" y="204"/>
                    <a:pt x="32" y="207"/>
                  </a:cubicBezTo>
                  <a:cubicBezTo>
                    <a:pt x="27" y="212"/>
                    <a:pt x="21" y="216"/>
                    <a:pt x="16" y="220"/>
                  </a:cubicBezTo>
                  <a:cubicBezTo>
                    <a:pt x="16" y="218"/>
                    <a:pt x="16" y="215"/>
                    <a:pt x="16" y="212"/>
                  </a:cubicBezTo>
                  <a:cubicBezTo>
                    <a:pt x="16" y="211"/>
                    <a:pt x="16" y="209"/>
                    <a:pt x="16" y="208"/>
                  </a:cubicBezTo>
                  <a:cubicBezTo>
                    <a:pt x="22" y="202"/>
                    <a:pt x="29" y="197"/>
                    <a:pt x="35" y="193"/>
                  </a:cubicBezTo>
                  <a:cubicBezTo>
                    <a:pt x="40" y="189"/>
                    <a:pt x="36" y="182"/>
                    <a:pt x="31" y="185"/>
                  </a:cubicBezTo>
                  <a:cubicBezTo>
                    <a:pt x="26" y="188"/>
                    <a:pt x="21" y="192"/>
                    <a:pt x="16" y="196"/>
                  </a:cubicBezTo>
                  <a:cubicBezTo>
                    <a:pt x="16" y="193"/>
                    <a:pt x="16" y="190"/>
                    <a:pt x="16" y="186"/>
                  </a:cubicBezTo>
                  <a:cubicBezTo>
                    <a:pt x="22" y="182"/>
                    <a:pt x="27" y="178"/>
                    <a:pt x="32" y="174"/>
                  </a:cubicBezTo>
                  <a:cubicBezTo>
                    <a:pt x="37" y="170"/>
                    <a:pt x="31" y="164"/>
                    <a:pt x="26" y="167"/>
                  </a:cubicBezTo>
                  <a:cubicBezTo>
                    <a:pt x="23" y="170"/>
                    <a:pt x="20" y="173"/>
                    <a:pt x="16" y="175"/>
                  </a:cubicBezTo>
                  <a:cubicBezTo>
                    <a:pt x="16" y="171"/>
                    <a:pt x="16" y="168"/>
                    <a:pt x="16" y="164"/>
                  </a:cubicBezTo>
                  <a:cubicBezTo>
                    <a:pt x="22" y="159"/>
                    <a:pt x="29" y="154"/>
                    <a:pt x="35" y="149"/>
                  </a:cubicBezTo>
                  <a:cubicBezTo>
                    <a:pt x="40" y="146"/>
                    <a:pt x="36" y="138"/>
                    <a:pt x="31" y="141"/>
                  </a:cubicBezTo>
                  <a:cubicBezTo>
                    <a:pt x="26" y="145"/>
                    <a:pt x="21" y="148"/>
                    <a:pt x="17" y="152"/>
                  </a:cubicBezTo>
                  <a:cubicBezTo>
                    <a:pt x="17" y="147"/>
                    <a:pt x="17" y="142"/>
                    <a:pt x="17" y="136"/>
                  </a:cubicBezTo>
                  <a:cubicBezTo>
                    <a:pt x="21" y="132"/>
                    <a:pt x="26" y="129"/>
                    <a:pt x="30" y="125"/>
                  </a:cubicBezTo>
                  <a:cubicBezTo>
                    <a:pt x="32" y="124"/>
                    <a:pt x="33" y="121"/>
                    <a:pt x="32" y="119"/>
                  </a:cubicBezTo>
                  <a:cubicBezTo>
                    <a:pt x="31" y="117"/>
                    <a:pt x="28" y="116"/>
                    <a:pt x="26" y="117"/>
                  </a:cubicBezTo>
                  <a:cubicBezTo>
                    <a:pt x="23" y="119"/>
                    <a:pt x="20" y="122"/>
                    <a:pt x="17" y="124"/>
                  </a:cubicBezTo>
                  <a:cubicBezTo>
                    <a:pt x="17" y="122"/>
                    <a:pt x="17" y="119"/>
                    <a:pt x="17" y="117"/>
                  </a:cubicBezTo>
                  <a:cubicBezTo>
                    <a:pt x="24" y="111"/>
                    <a:pt x="31" y="107"/>
                    <a:pt x="39" y="103"/>
                  </a:cubicBezTo>
                  <a:cubicBezTo>
                    <a:pt x="44" y="100"/>
                    <a:pt x="39" y="92"/>
                    <a:pt x="34" y="95"/>
                  </a:cubicBezTo>
                  <a:cubicBezTo>
                    <a:pt x="28" y="98"/>
                    <a:pt x="23" y="102"/>
                    <a:pt x="18" y="105"/>
                  </a:cubicBezTo>
                  <a:cubicBezTo>
                    <a:pt x="18" y="102"/>
                    <a:pt x="18" y="98"/>
                    <a:pt x="18" y="95"/>
                  </a:cubicBezTo>
                  <a:cubicBezTo>
                    <a:pt x="18" y="94"/>
                    <a:pt x="18" y="94"/>
                    <a:pt x="18" y="93"/>
                  </a:cubicBezTo>
                  <a:cubicBezTo>
                    <a:pt x="23" y="89"/>
                    <a:pt x="28" y="84"/>
                    <a:pt x="33" y="80"/>
                  </a:cubicBezTo>
                  <a:cubicBezTo>
                    <a:pt x="37" y="76"/>
                    <a:pt x="31" y="70"/>
                    <a:pt x="27" y="73"/>
                  </a:cubicBezTo>
                  <a:cubicBezTo>
                    <a:pt x="24" y="76"/>
                    <a:pt x="21" y="79"/>
                    <a:pt x="18" y="81"/>
                  </a:cubicBezTo>
                  <a:cubicBezTo>
                    <a:pt x="18" y="77"/>
                    <a:pt x="18" y="72"/>
                    <a:pt x="18" y="68"/>
                  </a:cubicBezTo>
                  <a:cubicBezTo>
                    <a:pt x="22" y="64"/>
                    <a:pt x="27" y="60"/>
                    <a:pt x="31" y="56"/>
                  </a:cubicBezTo>
                  <a:cubicBezTo>
                    <a:pt x="33" y="54"/>
                    <a:pt x="33" y="51"/>
                    <a:pt x="31" y="50"/>
                  </a:cubicBezTo>
                  <a:cubicBezTo>
                    <a:pt x="29" y="48"/>
                    <a:pt x="27" y="48"/>
                    <a:pt x="25" y="50"/>
                  </a:cubicBezTo>
                  <a:cubicBezTo>
                    <a:pt x="23" y="51"/>
                    <a:pt x="21" y="53"/>
                    <a:pt x="18" y="55"/>
                  </a:cubicBezTo>
                  <a:cubicBezTo>
                    <a:pt x="18" y="51"/>
                    <a:pt x="18" y="47"/>
                    <a:pt x="19" y="43"/>
                  </a:cubicBezTo>
                  <a:cubicBezTo>
                    <a:pt x="24" y="39"/>
                    <a:pt x="30" y="34"/>
                    <a:pt x="36" y="30"/>
                  </a:cubicBezTo>
                  <a:cubicBezTo>
                    <a:pt x="40" y="26"/>
                    <a:pt x="33" y="19"/>
                    <a:pt x="29" y="23"/>
                  </a:cubicBezTo>
                  <a:cubicBezTo>
                    <a:pt x="26" y="26"/>
                    <a:pt x="22" y="29"/>
                    <a:pt x="18" y="32"/>
                  </a:cubicBezTo>
                  <a:cubicBezTo>
                    <a:pt x="18" y="28"/>
                    <a:pt x="17" y="24"/>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346" y="1354"/>
              <a:ext cx="1318" cy="1033"/>
            </a:xfrm>
            <a:custGeom>
              <a:avLst/>
              <a:gdLst>
                <a:gd name="T0" fmla="*/ 392 w 399"/>
                <a:gd name="T1" fmla="*/ 297 h 312"/>
                <a:gd name="T2" fmla="*/ 214 w 399"/>
                <a:gd name="T3" fmla="*/ 299 h 312"/>
                <a:gd name="T4" fmla="*/ 46 w 399"/>
                <a:gd name="T5" fmla="*/ 295 h 312"/>
                <a:gd name="T6" fmla="*/ 23 w 399"/>
                <a:gd name="T7" fmla="*/ 294 h 312"/>
                <a:gd name="T8" fmla="*/ 18 w 399"/>
                <a:gd name="T9" fmla="*/ 273 h 312"/>
                <a:gd name="T10" fmla="*/ 16 w 399"/>
                <a:gd name="T11" fmla="*/ 235 h 312"/>
                <a:gd name="T12" fmla="*/ 16 w 399"/>
                <a:gd name="T13" fmla="*/ 160 h 312"/>
                <a:gd name="T14" fmla="*/ 16 w 399"/>
                <a:gd name="T15" fmla="*/ 8 h 312"/>
                <a:gd name="T16" fmla="*/ 4 w 399"/>
                <a:gd name="T17" fmla="*/ 8 h 312"/>
                <a:gd name="T18" fmla="*/ 4 w 399"/>
                <a:gd name="T19" fmla="*/ 176 h 312"/>
                <a:gd name="T20" fmla="*/ 5 w 399"/>
                <a:gd name="T21" fmla="*/ 255 h 312"/>
                <a:gd name="T22" fmla="*/ 19 w 399"/>
                <a:gd name="T23" fmla="*/ 306 h 312"/>
                <a:gd name="T24" fmla="*/ 52 w 399"/>
                <a:gd name="T25" fmla="*/ 306 h 312"/>
                <a:gd name="T26" fmla="*/ 96 w 399"/>
                <a:gd name="T27" fmla="*/ 307 h 312"/>
                <a:gd name="T28" fmla="*/ 191 w 399"/>
                <a:gd name="T29" fmla="*/ 310 h 312"/>
                <a:gd name="T30" fmla="*/ 392 w 399"/>
                <a:gd name="T31" fmla="*/ 309 h 312"/>
                <a:gd name="T32" fmla="*/ 392 w 399"/>
                <a:gd name="T33"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12">
                  <a:moveTo>
                    <a:pt x="392" y="297"/>
                  </a:moveTo>
                  <a:cubicBezTo>
                    <a:pt x="333" y="300"/>
                    <a:pt x="273" y="300"/>
                    <a:pt x="214" y="299"/>
                  </a:cubicBezTo>
                  <a:cubicBezTo>
                    <a:pt x="158" y="298"/>
                    <a:pt x="102" y="294"/>
                    <a:pt x="46" y="295"/>
                  </a:cubicBezTo>
                  <a:cubicBezTo>
                    <a:pt x="40" y="295"/>
                    <a:pt x="27" y="297"/>
                    <a:pt x="23" y="294"/>
                  </a:cubicBezTo>
                  <a:cubicBezTo>
                    <a:pt x="17" y="291"/>
                    <a:pt x="18" y="278"/>
                    <a:pt x="18" y="273"/>
                  </a:cubicBezTo>
                  <a:cubicBezTo>
                    <a:pt x="17" y="260"/>
                    <a:pt x="16" y="248"/>
                    <a:pt x="16" y="235"/>
                  </a:cubicBezTo>
                  <a:cubicBezTo>
                    <a:pt x="16" y="210"/>
                    <a:pt x="16" y="185"/>
                    <a:pt x="16" y="160"/>
                  </a:cubicBezTo>
                  <a:cubicBezTo>
                    <a:pt x="16" y="110"/>
                    <a:pt x="17" y="59"/>
                    <a:pt x="16" y="8"/>
                  </a:cubicBezTo>
                  <a:cubicBezTo>
                    <a:pt x="16" y="0"/>
                    <a:pt x="4" y="0"/>
                    <a:pt x="4" y="8"/>
                  </a:cubicBezTo>
                  <a:cubicBezTo>
                    <a:pt x="6" y="64"/>
                    <a:pt x="4" y="120"/>
                    <a:pt x="4" y="176"/>
                  </a:cubicBezTo>
                  <a:cubicBezTo>
                    <a:pt x="4" y="202"/>
                    <a:pt x="4" y="229"/>
                    <a:pt x="5" y="255"/>
                  </a:cubicBezTo>
                  <a:cubicBezTo>
                    <a:pt x="5" y="271"/>
                    <a:pt x="0" y="300"/>
                    <a:pt x="19" y="306"/>
                  </a:cubicBezTo>
                  <a:cubicBezTo>
                    <a:pt x="29" y="309"/>
                    <a:pt x="42" y="307"/>
                    <a:pt x="52" y="306"/>
                  </a:cubicBezTo>
                  <a:cubicBezTo>
                    <a:pt x="67" y="306"/>
                    <a:pt x="81" y="306"/>
                    <a:pt x="96" y="307"/>
                  </a:cubicBezTo>
                  <a:cubicBezTo>
                    <a:pt x="128" y="308"/>
                    <a:pt x="160" y="309"/>
                    <a:pt x="191" y="310"/>
                  </a:cubicBezTo>
                  <a:cubicBezTo>
                    <a:pt x="258" y="312"/>
                    <a:pt x="325" y="312"/>
                    <a:pt x="392" y="309"/>
                  </a:cubicBezTo>
                  <a:cubicBezTo>
                    <a:pt x="399" y="309"/>
                    <a:pt x="399" y="297"/>
                    <a:pt x="39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Group 4"/>
          <p:cNvGrpSpPr>
            <a:grpSpLocks noChangeAspect="1"/>
          </p:cNvGrpSpPr>
          <p:nvPr/>
        </p:nvGrpSpPr>
        <p:grpSpPr bwMode="auto">
          <a:xfrm>
            <a:off x="8027987" y="2173741"/>
            <a:ext cx="2092325" cy="1644651"/>
            <a:chOff x="1346" y="1351"/>
            <a:chExt cx="1318" cy="1036"/>
          </a:xfrm>
          <a:solidFill>
            <a:schemeClr val="tx1"/>
          </a:solidFill>
        </p:grpSpPr>
        <p:sp>
          <p:nvSpPr>
            <p:cNvPr id="15" name="Freeform 5"/>
            <p:cNvSpPr>
              <a:spLocks noEditPoints="1"/>
            </p:cNvSpPr>
            <p:nvPr/>
          </p:nvSpPr>
          <p:spPr bwMode="auto">
            <a:xfrm>
              <a:off x="1468" y="1818"/>
              <a:ext cx="337" cy="490"/>
            </a:xfrm>
            <a:custGeom>
              <a:avLst/>
              <a:gdLst>
                <a:gd name="T0" fmla="*/ 57 w 102"/>
                <a:gd name="T1" fmla="*/ 143 h 148"/>
                <a:gd name="T2" fmla="*/ 94 w 102"/>
                <a:gd name="T3" fmla="*/ 125 h 148"/>
                <a:gd name="T4" fmla="*/ 95 w 102"/>
                <a:gd name="T5" fmla="*/ 49 h 148"/>
                <a:gd name="T6" fmla="*/ 87 w 102"/>
                <a:gd name="T7" fmla="*/ 3 h 148"/>
                <a:gd name="T8" fmla="*/ 55 w 102"/>
                <a:gd name="T9" fmla="*/ 1 h 148"/>
                <a:gd name="T10" fmla="*/ 28 w 102"/>
                <a:gd name="T11" fmla="*/ 0 h 148"/>
                <a:gd name="T12" fmla="*/ 4 w 102"/>
                <a:gd name="T13" fmla="*/ 18 h 148"/>
                <a:gd name="T14" fmla="*/ 2 w 102"/>
                <a:gd name="T15" fmla="*/ 91 h 148"/>
                <a:gd name="T16" fmla="*/ 6 w 102"/>
                <a:gd name="T17" fmla="*/ 134 h 148"/>
                <a:gd name="T18" fmla="*/ 57 w 102"/>
                <a:gd name="T19" fmla="*/ 143 h 148"/>
                <a:gd name="T20" fmla="*/ 26 w 102"/>
                <a:gd name="T21" fmla="*/ 12 h 148"/>
                <a:gd name="T22" fmla="*/ 63 w 102"/>
                <a:gd name="T23" fmla="*/ 14 h 148"/>
                <a:gd name="T24" fmla="*/ 83 w 102"/>
                <a:gd name="T25" fmla="*/ 17 h 148"/>
                <a:gd name="T26" fmla="*/ 83 w 102"/>
                <a:gd name="T27" fmla="*/ 43 h 148"/>
                <a:gd name="T28" fmla="*/ 82 w 102"/>
                <a:gd name="T29" fmla="*/ 87 h 148"/>
                <a:gd name="T30" fmla="*/ 82 w 102"/>
                <a:gd name="T31" fmla="*/ 114 h 148"/>
                <a:gd name="T32" fmla="*/ 62 w 102"/>
                <a:gd name="T33" fmla="*/ 131 h 148"/>
                <a:gd name="T34" fmla="*/ 23 w 102"/>
                <a:gd name="T35" fmla="*/ 130 h 148"/>
                <a:gd name="T36" fmla="*/ 32 w 102"/>
                <a:gd name="T37" fmla="*/ 122 h 148"/>
                <a:gd name="T38" fmla="*/ 25 w 102"/>
                <a:gd name="T39" fmla="*/ 115 h 148"/>
                <a:gd name="T40" fmla="*/ 16 w 102"/>
                <a:gd name="T41" fmla="*/ 124 h 148"/>
                <a:gd name="T42" fmla="*/ 16 w 102"/>
                <a:gd name="T43" fmla="*/ 124 h 148"/>
                <a:gd name="T44" fmla="*/ 14 w 102"/>
                <a:gd name="T45" fmla="*/ 110 h 148"/>
                <a:gd name="T46" fmla="*/ 29 w 102"/>
                <a:gd name="T47" fmla="*/ 97 h 148"/>
                <a:gd name="T48" fmla="*/ 22 w 102"/>
                <a:gd name="T49" fmla="*/ 90 h 148"/>
                <a:gd name="T50" fmla="*/ 14 w 102"/>
                <a:gd name="T51" fmla="*/ 97 h 148"/>
                <a:gd name="T52" fmla="*/ 14 w 102"/>
                <a:gd name="T53" fmla="*/ 91 h 148"/>
                <a:gd name="T54" fmla="*/ 15 w 102"/>
                <a:gd name="T55" fmla="*/ 83 h 148"/>
                <a:gd name="T56" fmla="*/ 33 w 102"/>
                <a:gd name="T57" fmla="*/ 67 h 148"/>
                <a:gd name="T58" fmla="*/ 27 w 102"/>
                <a:gd name="T59" fmla="*/ 60 h 148"/>
                <a:gd name="T60" fmla="*/ 15 w 102"/>
                <a:gd name="T61" fmla="*/ 70 h 148"/>
                <a:gd name="T62" fmla="*/ 16 w 102"/>
                <a:gd name="T63" fmla="*/ 60 h 148"/>
                <a:gd name="T64" fmla="*/ 32 w 102"/>
                <a:gd name="T65" fmla="*/ 47 h 148"/>
                <a:gd name="T66" fmla="*/ 26 w 102"/>
                <a:gd name="T67" fmla="*/ 40 h 148"/>
                <a:gd name="T68" fmla="*/ 16 w 102"/>
                <a:gd name="T69" fmla="*/ 48 h 148"/>
                <a:gd name="T70" fmla="*/ 17 w 102"/>
                <a:gd name="T71" fmla="*/ 42 h 148"/>
                <a:gd name="T72" fmla="*/ 17 w 102"/>
                <a:gd name="T73" fmla="*/ 37 h 148"/>
                <a:gd name="T74" fmla="*/ 31 w 102"/>
                <a:gd name="T75" fmla="*/ 27 h 148"/>
                <a:gd name="T76" fmla="*/ 26 w 102"/>
                <a:gd name="T77" fmla="*/ 19 h 148"/>
                <a:gd name="T78" fmla="*/ 16 w 102"/>
                <a:gd name="T79" fmla="*/ 26 h 148"/>
                <a:gd name="T80" fmla="*/ 17 w 102"/>
                <a:gd name="T81" fmla="*/ 21 h 148"/>
                <a:gd name="T82" fmla="*/ 26 w 102"/>
                <a:gd name="T83"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48">
                  <a:moveTo>
                    <a:pt x="57" y="143"/>
                  </a:moveTo>
                  <a:cubicBezTo>
                    <a:pt x="74" y="143"/>
                    <a:pt x="92" y="145"/>
                    <a:pt x="94" y="125"/>
                  </a:cubicBezTo>
                  <a:cubicBezTo>
                    <a:pt x="96" y="100"/>
                    <a:pt x="95" y="74"/>
                    <a:pt x="95" y="49"/>
                  </a:cubicBezTo>
                  <a:cubicBezTo>
                    <a:pt x="95" y="37"/>
                    <a:pt x="102" y="9"/>
                    <a:pt x="87" y="3"/>
                  </a:cubicBezTo>
                  <a:cubicBezTo>
                    <a:pt x="78" y="0"/>
                    <a:pt x="64" y="2"/>
                    <a:pt x="55" y="1"/>
                  </a:cubicBezTo>
                  <a:cubicBezTo>
                    <a:pt x="46" y="0"/>
                    <a:pt x="37" y="0"/>
                    <a:pt x="28" y="0"/>
                  </a:cubicBezTo>
                  <a:cubicBezTo>
                    <a:pt x="12" y="0"/>
                    <a:pt x="4" y="1"/>
                    <a:pt x="4" y="18"/>
                  </a:cubicBezTo>
                  <a:cubicBezTo>
                    <a:pt x="4" y="43"/>
                    <a:pt x="2" y="67"/>
                    <a:pt x="2" y="91"/>
                  </a:cubicBezTo>
                  <a:cubicBezTo>
                    <a:pt x="1" y="102"/>
                    <a:pt x="0" y="124"/>
                    <a:pt x="6" y="134"/>
                  </a:cubicBezTo>
                  <a:cubicBezTo>
                    <a:pt x="15" y="148"/>
                    <a:pt x="44" y="142"/>
                    <a:pt x="57" y="143"/>
                  </a:cubicBezTo>
                  <a:close/>
                  <a:moveTo>
                    <a:pt x="26" y="12"/>
                  </a:moveTo>
                  <a:cubicBezTo>
                    <a:pt x="39" y="11"/>
                    <a:pt x="51" y="13"/>
                    <a:pt x="63" y="14"/>
                  </a:cubicBezTo>
                  <a:cubicBezTo>
                    <a:pt x="69" y="14"/>
                    <a:pt x="80" y="12"/>
                    <a:pt x="83" y="17"/>
                  </a:cubicBezTo>
                  <a:cubicBezTo>
                    <a:pt x="86" y="20"/>
                    <a:pt x="83" y="39"/>
                    <a:pt x="83" y="43"/>
                  </a:cubicBezTo>
                  <a:cubicBezTo>
                    <a:pt x="83" y="58"/>
                    <a:pt x="83" y="72"/>
                    <a:pt x="82" y="87"/>
                  </a:cubicBezTo>
                  <a:cubicBezTo>
                    <a:pt x="82" y="96"/>
                    <a:pt x="82" y="105"/>
                    <a:pt x="82" y="114"/>
                  </a:cubicBezTo>
                  <a:cubicBezTo>
                    <a:pt x="82" y="128"/>
                    <a:pt x="78" y="131"/>
                    <a:pt x="62" y="131"/>
                  </a:cubicBezTo>
                  <a:cubicBezTo>
                    <a:pt x="53" y="131"/>
                    <a:pt x="34" y="134"/>
                    <a:pt x="23" y="130"/>
                  </a:cubicBezTo>
                  <a:cubicBezTo>
                    <a:pt x="26" y="128"/>
                    <a:pt x="29" y="125"/>
                    <a:pt x="32" y="122"/>
                  </a:cubicBezTo>
                  <a:cubicBezTo>
                    <a:pt x="35" y="117"/>
                    <a:pt x="29" y="111"/>
                    <a:pt x="25" y="115"/>
                  </a:cubicBezTo>
                  <a:cubicBezTo>
                    <a:pt x="23" y="119"/>
                    <a:pt x="20" y="122"/>
                    <a:pt x="16" y="124"/>
                  </a:cubicBezTo>
                  <a:cubicBezTo>
                    <a:pt x="16" y="124"/>
                    <a:pt x="16" y="124"/>
                    <a:pt x="16" y="124"/>
                  </a:cubicBezTo>
                  <a:cubicBezTo>
                    <a:pt x="14" y="120"/>
                    <a:pt x="14" y="115"/>
                    <a:pt x="14" y="110"/>
                  </a:cubicBezTo>
                  <a:cubicBezTo>
                    <a:pt x="19" y="105"/>
                    <a:pt x="24" y="101"/>
                    <a:pt x="29" y="97"/>
                  </a:cubicBezTo>
                  <a:cubicBezTo>
                    <a:pt x="33" y="93"/>
                    <a:pt x="27" y="86"/>
                    <a:pt x="22" y="90"/>
                  </a:cubicBezTo>
                  <a:cubicBezTo>
                    <a:pt x="20" y="93"/>
                    <a:pt x="17" y="95"/>
                    <a:pt x="14" y="97"/>
                  </a:cubicBezTo>
                  <a:cubicBezTo>
                    <a:pt x="14" y="95"/>
                    <a:pt x="14" y="93"/>
                    <a:pt x="14" y="91"/>
                  </a:cubicBezTo>
                  <a:cubicBezTo>
                    <a:pt x="14" y="88"/>
                    <a:pt x="14" y="86"/>
                    <a:pt x="15" y="83"/>
                  </a:cubicBezTo>
                  <a:cubicBezTo>
                    <a:pt x="21" y="77"/>
                    <a:pt x="27" y="72"/>
                    <a:pt x="33" y="67"/>
                  </a:cubicBezTo>
                  <a:cubicBezTo>
                    <a:pt x="38" y="63"/>
                    <a:pt x="31" y="57"/>
                    <a:pt x="27" y="60"/>
                  </a:cubicBezTo>
                  <a:cubicBezTo>
                    <a:pt x="23" y="64"/>
                    <a:pt x="19" y="67"/>
                    <a:pt x="15" y="70"/>
                  </a:cubicBezTo>
                  <a:cubicBezTo>
                    <a:pt x="15" y="67"/>
                    <a:pt x="15" y="63"/>
                    <a:pt x="16" y="60"/>
                  </a:cubicBezTo>
                  <a:cubicBezTo>
                    <a:pt x="21" y="56"/>
                    <a:pt x="26" y="51"/>
                    <a:pt x="32" y="47"/>
                  </a:cubicBezTo>
                  <a:cubicBezTo>
                    <a:pt x="36" y="43"/>
                    <a:pt x="30" y="37"/>
                    <a:pt x="26" y="40"/>
                  </a:cubicBezTo>
                  <a:cubicBezTo>
                    <a:pt x="22" y="43"/>
                    <a:pt x="19" y="45"/>
                    <a:pt x="16" y="48"/>
                  </a:cubicBezTo>
                  <a:cubicBezTo>
                    <a:pt x="16" y="46"/>
                    <a:pt x="16" y="44"/>
                    <a:pt x="17" y="42"/>
                  </a:cubicBezTo>
                  <a:cubicBezTo>
                    <a:pt x="17" y="40"/>
                    <a:pt x="17" y="39"/>
                    <a:pt x="17" y="37"/>
                  </a:cubicBezTo>
                  <a:cubicBezTo>
                    <a:pt x="21" y="34"/>
                    <a:pt x="26" y="30"/>
                    <a:pt x="31" y="27"/>
                  </a:cubicBezTo>
                  <a:cubicBezTo>
                    <a:pt x="36" y="23"/>
                    <a:pt x="31" y="15"/>
                    <a:pt x="26" y="19"/>
                  </a:cubicBezTo>
                  <a:cubicBezTo>
                    <a:pt x="23" y="21"/>
                    <a:pt x="20" y="24"/>
                    <a:pt x="16" y="26"/>
                  </a:cubicBezTo>
                  <a:cubicBezTo>
                    <a:pt x="16" y="25"/>
                    <a:pt x="16" y="23"/>
                    <a:pt x="17" y="21"/>
                  </a:cubicBezTo>
                  <a:cubicBezTo>
                    <a:pt x="17" y="13"/>
                    <a:pt x="17" y="13"/>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
            <p:cNvSpPr>
              <a:spLocks noEditPoints="1"/>
            </p:cNvSpPr>
            <p:nvPr/>
          </p:nvSpPr>
          <p:spPr bwMode="auto">
            <a:xfrm>
              <a:off x="1881" y="1606"/>
              <a:ext cx="331" cy="695"/>
            </a:xfrm>
            <a:custGeom>
              <a:avLst/>
              <a:gdLst>
                <a:gd name="T0" fmla="*/ 5 w 100"/>
                <a:gd name="T1" fmla="*/ 195 h 210"/>
                <a:gd name="T2" fmla="*/ 41 w 100"/>
                <a:gd name="T3" fmla="*/ 206 h 210"/>
                <a:gd name="T4" fmla="*/ 90 w 100"/>
                <a:gd name="T5" fmla="*/ 202 h 210"/>
                <a:gd name="T6" fmla="*/ 95 w 100"/>
                <a:gd name="T7" fmla="*/ 154 h 210"/>
                <a:gd name="T8" fmla="*/ 95 w 100"/>
                <a:gd name="T9" fmla="*/ 74 h 210"/>
                <a:gd name="T10" fmla="*/ 95 w 100"/>
                <a:gd name="T11" fmla="*/ 35 h 210"/>
                <a:gd name="T12" fmla="*/ 93 w 100"/>
                <a:gd name="T13" fmla="*/ 12 h 210"/>
                <a:gd name="T14" fmla="*/ 54 w 100"/>
                <a:gd name="T15" fmla="*/ 5 h 210"/>
                <a:gd name="T16" fmla="*/ 9 w 100"/>
                <a:gd name="T17" fmla="*/ 7 h 210"/>
                <a:gd name="T18" fmla="*/ 5 w 100"/>
                <a:gd name="T19" fmla="*/ 51 h 210"/>
                <a:gd name="T20" fmla="*/ 3 w 100"/>
                <a:gd name="T21" fmla="*/ 135 h 210"/>
                <a:gd name="T22" fmla="*/ 3 w 100"/>
                <a:gd name="T23" fmla="*/ 170 h 210"/>
                <a:gd name="T24" fmla="*/ 5 w 100"/>
                <a:gd name="T25" fmla="*/ 195 h 210"/>
                <a:gd name="T26" fmla="*/ 17 w 100"/>
                <a:gd name="T27" fmla="*/ 19 h 210"/>
                <a:gd name="T28" fmla="*/ 61 w 100"/>
                <a:gd name="T29" fmla="*/ 18 h 210"/>
                <a:gd name="T30" fmla="*/ 83 w 100"/>
                <a:gd name="T31" fmla="*/ 24 h 210"/>
                <a:gd name="T32" fmla="*/ 83 w 100"/>
                <a:gd name="T33" fmla="*/ 55 h 210"/>
                <a:gd name="T34" fmla="*/ 83 w 100"/>
                <a:gd name="T35" fmla="*/ 126 h 210"/>
                <a:gd name="T36" fmla="*/ 83 w 100"/>
                <a:gd name="T37" fmla="*/ 160 h 210"/>
                <a:gd name="T38" fmla="*/ 82 w 100"/>
                <a:gd name="T39" fmla="*/ 190 h 210"/>
                <a:gd name="T40" fmla="*/ 34 w 100"/>
                <a:gd name="T41" fmla="*/ 194 h 210"/>
                <a:gd name="T42" fmla="*/ 47 w 100"/>
                <a:gd name="T43" fmla="*/ 185 h 210"/>
                <a:gd name="T44" fmla="*/ 43 w 100"/>
                <a:gd name="T45" fmla="*/ 177 h 210"/>
                <a:gd name="T46" fmla="*/ 21 w 100"/>
                <a:gd name="T47" fmla="*/ 193 h 210"/>
                <a:gd name="T48" fmla="*/ 16 w 100"/>
                <a:gd name="T49" fmla="*/ 186 h 210"/>
                <a:gd name="T50" fmla="*/ 41 w 100"/>
                <a:gd name="T51" fmla="*/ 165 h 210"/>
                <a:gd name="T52" fmla="*/ 35 w 100"/>
                <a:gd name="T53" fmla="*/ 159 h 210"/>
                <a:gd name="T54" fmla="*/ 15 w 100"/>
                <a:gd name="T55" fmla="*/ 175 h 210"/>
                <a:gd name="T56" fmla="*/ 15 w 100"/>
                <a:gd name="T57" fmla="*/ 170 h 210"/>
                <a:gd name="T58" fmla="*/ 15 w 100"/>
                <a:gd name="T59" fmla="*/ 164 h 210"/>
                <a:gd name="T60" fmla="*/ 41 w 100"/>
                <a:gd name="T61" fmla="*/ 141 h 210"/>
                <a:gd name="T62" fmla="*/ 37 w 100"/>
                <a:gd name="T63" fmla="*/ 133 h 210"/>
                <a:gd name="T64" fmla="*/ 14 w 100"/>
                <a:gd name="T65" fmla="*/ 152 h 210"/>
                <a:gd name="T66" fmla="*/ 14 w 100"/>
                <a:gd name="T67" fmla="*/ 142 h 210"/>
                <a:gd name="T68" fmla="*/ 37 w 100"/>
                <a:gd name="T69" fmla="*/ 121 h 210"/>
                <a:gd name="T70" fmla="*/ 31 w 100"/>
                <a:gd name="T71" fmla="*/ 115 h 210"/>
                <a:gd name="T72" fmla="*/ 15 w 100"/>
                <a:gd name="T73" fmla="*/ 129 h 210"/>
                <a:gd name="T74" fmla="*/ 15 w 100"/>
                <a:gd name="T75" fmla="*/ 115 h 210"/>
                <a:gd name="T76" fmla="*/ 36 w 100"/>
                <a:gd name="T77" fmla="*/ 97 h 210"/>
                <a:gd name="T78" fmla="*/ 31 w 100"/>
                <a:gd name="T79" fmla="*/ 89 h 210"/>
                <a:gd name="T80" fmla="*/ 15 w 100"/>
                <a:gd name="T81" fmla="*/ 102 h 210"/>
                <a:gd name="T82" fmla="*/ 15 w 100"/>
                <a:gd name="T83" fmla="*/ 91 h 210"/>
                <a:gd name="T84" fmla="*/ 37 w 100"/>
                <a:gd name="T85" fmla="*/ 72 h 210"/>
                <a:gd name="T86" fmla="*/ 32 w 100"/>
                <a:gd name="T87" fmla="*/ 64 h 210"/>
                <a:gd name="T88" fmla="*/ 16 w 100"/>
                <a:gd name="T89" fmla="*/ 78 h 210"/>
                <a:gd name="T90" fmla="*/ 16 w 100"/>
                <a:gd name="T91" fmla="*/ 72 h 210"/>
                <a:gd name="T92" fmla="*/ 16 w 100"/>
                <a:gd name="T93" fmla="*/ 66 h 210"/>
                <a:gd name="T94" fmla="*/ 36 w 100"/>
                <a:gd name="T95" fmla="*/ 48 h 210"/>
                <a:gd name="T96" fmla="*/ 31 w 100"/>
                <a:gd name="T97" fmla="*/ 40 h 210"/>
                <a:gd name="T98" fmla="*/ 17 w 100"/>
                <a:gd name="T99" fmla="*/ 52 h 210"/>
                <a:gd name="T100" fmla="*/ 17 w 100"/>
                <a:gd name="T101" fmla="*/ 44 h 210"/>
                <a:gd name="T102" fmla="*/ 34 w 100"/>
                <a:gd name="T103" fmla="*/ 29 h 210"/>
                <a:gd name="T104" fmla="*/ 29 w 100"/>
                <a:gd name="T105" fmla="*/ 21 h 210"/>
                <a:gd name="T106" fmla="*/ 16 w 100"/>
                <a:gd name="T107" fmla="*/ 32 h 210"/>
                <a:gd name="T108" fmla="*/ 17 w 100"/>
                <a:gd name="T109" fmla="*/ 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210">
                  <a:moveTo>
                    <a:pt x="5" y="195"/>
                  </a:moveTo>
                  <a:cubicBezTo>
                    <a:pt x="11" y="209"/>
                    <a:pt x="30" y="206"/>
                    <a:pt x="41" y="206"/>
                  </a:cubicBezTo>
                  <a:cubicBezTo>
                    <a:pt x="54" y="205"/>
                    <a:pt x="79" y="210"/>
                    <a:pt x="90" y="202"/>
                  </a:cubicBezTo>
                  <a:cubicBezTo>
                    <a:pt x="100" y="194"/>
                    <a:pt x="95" y="166"/>
                    <a:pt x="95" y="154"/>
                  </a:cubicBezTo>
                  <a:cubicBezTo>
                    <a:pt x="95" y="128"/>
                    <a:pt x="95" y="101"/>
                    <a:pt x="95" y="74"/>
                  </a:cubicBezTo>
                  <a:cubicBezTo>
                    <a:pt x="95" y="61"/>
                    <a:pt x="95" y="48"/>
                    <a:pt x="95" y="35"/>
                  </a:cubicBezTo>
                  <a:cubicBezTo>
                    <a:pt x="95" y="29"/>
                    <a:pt x="97" y="18"/>
                    <a:pt x="93" y="12"/>
                  </a:cubicBezTo>
                  <a:cubicBezTo>
                    <a:pt x="87" y="3"/>
                    <a:pt x="63" y="6"/>
                    <a:pt x="54" y="5"/>
                  </a:cubicBezTo>
                  <a:cubicBezTo>
                    <a:pt x="43" y="4"/>
                    <a:pt x="18" y="0"/>
                    <a:pt x="9" y="7"/>
                  </a:cubicBezTo>
                  <a:cubicBezTo>
                    <a:pt x="0" y="14"/>
                    <a:pt x="5" y="41"/>
                    <a:pt x="5" y="51"/>
                  </a:cubicBezTo>
                  <a:cubicBezTo>
                    <a:pt x="4" y="79"/>
                    <a:pt x="2" y="107"/>
                    <a:pt x="3" y="135"/>
                  </a:cubicBezTo>
                  <a:cubicBezTo>
                    <a:pt x="2" y="147"/>
                    <a:pt x="2" y="158"/>
                    <a:pt x="3" y="170"/>
                  </a:cubicBezTo>
                  <a:cubicBezTo>
                    <a:pt x="3" y="177"/>
                    <a:pt x="2" y="188"/>
                    <a:pt x="5" y="195"/>
                  </a:cubicBezTo>
                  <a:close/>
                  <a:moveTo>
                    <a:pt x="17" y="19"/>
                  </a:moveTo>
                  <a:cubicBezTo>
                    <a:pt x="22" y="11"/>
                    <a:pt x="53" y="17"/>
                    <a:pt x="61" y="18"/>
                  </a:cubicBezTo>
                  <a:cubicBezTo>
                    <a:pt x="70" y="19"/>
                    <a:pt x="80" y="16"/>
                    <a:pt x="83" y="24"/>
                  </a:cubicBezTo>
                  <a:cubicBezTo>
                    <a:pt x="86" y="31"/>
                    <a:pt x="83" y="48"/>
                    <a:pt x="83" y="55"/>
                  </a:cubicBezTo>
                  <a:cubicBezTo>
                    <a:pt x="83" y="79"/>
                    <a:pt x="83" y="102"/>
                    <a:pt x="83" y="126"/>
                  </a:cubicBezTo>
                  <a:cubicBezTo>
                    <a:pt x="83" y="137"/>
                    <a:pt x="83" y="149"/>
                    <a:pt x="83" y="160"/>
                  </a:cubicBezTo>
                  <a:cubicBezTo>
                    <a:pt x="83" y="166"/>
                    <a:pt x="86" y="185"/>
                    <a:pt x="82" y="190"/>
                  </a:cubicBezTo>
                  <a:cubicBezTo>
                    <a:pt x="79" y="195"/>
                    <a:pt x="50" y="195"/>
                    <a:pt x="34" y="194"/>
                  </a:cubicBezTo>
                  <a:cubicBezTo>
                    <a:pt x="39" y="191"/>
                    <a:pt x="43" y="188"/>
                    <a:pt x="47" y="185"/>
                  </a:cubicBezTo>
                  <a:cubicBezTo>
                    <a:pt x="52" y="182"/>
                    <a:pt x="47" y="174"/>
                    <a:pt x="43" y="177"/>
                  </a:cubicBezTo>
                  <a:cubicBezTo>
                    <a:pt x="36" y="182"/>
                    <a:pt x="29" y="188"/>
                    <a:pt x="21" y="193"/>
                  </a:cubicBezTo>
                  <a:cubicBezTo>
                    <a:pt x="18" y="191"/>
                    <a:pt x="16" y="189"/>
                    <a:pt x="16" y="186"/>
                  </a:cubicBezTo>
                  <a:cubicBezTo>
                    <a:pt x="24" y="179"/>
                    <a:pt x="33" y="172"/>
                    <a:pt x="41" y="165"/>
                  </a:cubicBezTo>
                  <a:cubicBezTo>
                    <a:pt x="45" y="162"/>
                    <a:pt x="39" y="155"/>
                    <a:pt x="35" y="159"/>
                  </a:cubicBezTo>
                  <a:cubicBezTo>
                    <a:pt x="28" y="164"/>
                    <a:pt x="22" y="170"/>
                    <a:pt x="15" y="175"/>
                  </a:cubicBezTo>
                  <a:cubicBezTo>
                    <a:pt x="15" y="173"/>
                    <a:pt x="15" y="171"/>
                    <a:pt x="15" y="170"/>
                  </a:cubicBezTo>
                  <a:cubicBezTo>
                    <a:pt x="15" y="168"/>
                    <a:pt x="15" y="166"/>
                    <a:pt x="15" y="164"/>
                  </a:cubicBezTo>
                  <a:cubicBezTo>
                    <a:pt x="23" y="155"/>
                    <a:pt x="31" y="147"/>
                    <a:pt x="41" y="141"/>
                  </a:cubicBezTo>
                  <a:cubicBezTo>
                    <a:pt x="46" y="137"/>
                    <a:pt x="41" y="129"/>
                    <a:pt x="37" y="133"/>
                  </a:cubicBezTo>
                  <a:cubicBezTo>
                    <a:pt x="29" y="138"/>
                    <a:pt x="21" y="145"/>
                    <a:pt x="14" y="152"/>
                  </a:cubicBezTo>
                  <a:cubicBezTo>
                    <a:pt x="14" y="148"/>
                    <a:pt x="14" y="145"/>
                    <a:pt x="14" y="142"/>
                  </a:cubicBezTo>
                  <a:cubicBezTo>
                    <a:pt x="21" y="135"/>
                    <a:pt x="29" y="128"/>
                    <a:pt x="37" y="121"/>
                  </a:cubicBezTo>
                  <a:cubicBezTo>
                    <a:pt x="41" y="118"/>
                    <a:pt x="35" y="111"/>
                    <a:pt x="31" y="115"/>
                  </a:cubicBezTo>
                  <a:cubicBezTo>
                    <a:pt x="25" y="119"/>
                    <a:pt x="20" y="124"/>
                    <a:pt x="15" y="129"/>
                  </a:cubicBezTo>
                  <a:cubicBezTo>
                    <a:pt x="15" y="124"/>
                    <a:pt x="15" y="119"/>
                    <a:pt x="15" y="115"/>
                  </a:cubicBezTo>
                  <a:cubicBezTo>
                    <a:pt x="21" y="108"/>
                    <a:pt x="28" y="102"/>
                    <a:pt x="36" y="97"/>
                  </a:cubicBezTo>
                  <a:cubicBezTo>
                    <a:pt x="41" y="94"/>
                    <a:pt x="36" y="86"/>
                    <a:pt x="31" y="89"/>
                  </a:cubicBezTo>
                  <a:cubicBezTo>
                    <a:pt x="26" y="93"/>
                    <a:pt x="20" y="97"/>
                    <a:pt x="15" y="102"/>
                  </a:cubicBezTo>
                  <a:cubicBezTo>
                    <a:pt x="15" y="98"/>
                    <a:pt x="15" y="94"/>
                    <a:pt x="15" y="91"/>
                  </a:cubicBezTo>
                  <a:cubicBezTo>
                    <a:pt x="22" y="84"/>
                    <a:pt x="29" y="78"/>
                    <a:pt x="37" y="72"/>
                  </a:cubicBezTo>
                  <a:cubicBezTo>
                    <a:pt x="42" y="69"/>
                    <a:pt x="37" y="61"/>
                    <a:pt x="32" y="64"/>
                  </a:cubicBezTo>
                  <a:cubicBezTo>
                    <a:pt x="27" y="68"/>
                    <a:pt x="21" y="73"/>
                    <a:pt x="16" y="78"/>
                  </a:cubicBezTo>
                  <a:cubicBezTo>
                    <a:pt x="16" y="76"/>
                    <a:pt x="16" y="74"/>
                    <a:pt x="16" y="72"/>
                  </a:cubicBezTo>
                  <a:cubicBezTo>
                    <a:pt x="16" y="70"/>
                    <a:pt x="16" y="68"/>
                    <a:pt x="16" y="66"/>
                  </a:cubicBezTo>
                  <a:cubicBezTo>
                    <a:pt x="22" y="59"/>
                    <a:pt x="29" y="53"/>
                    <a:pt x="36" y="48"/>
                  </a:cubicBezTo>
                  <a:cubicBezTo>
                    <a:pt x="41" y="44"/>
                    <a:pt x="36" y="37"/>
                    <a:pt x="31" y="40"/>
                  </a:cubicBezTo>
                  <a:cubicBezTo>
                    <a:pt x="26" y="44"/>
                    <a:pt x="21" y="48"/>
                    <a:pt x="17" y="52"/>
                  </a:cubicBezTo>
                  <a:cubicBezTo>
                    <a:pt x="17" y="49"/>
                    <a:pt x="17" y="47"/>
                    <a:pt x="17" y="44"/>
                  </a:cubicBezTo>
                  <a:cubicBezTo>
                    <a:pt x="22" y="38"/>
                    <a:pt x="28" y="33"/>
                    <a:pt x="34" y="29"/>
                  </a:cubicBezTo>
                  <a:cubicBezTo>
                    <a:pt x="39" y="26"/>
                    <a:pt x="34" y="18"/>
                    <a:pt x="29" y="21"/>
                  </a:cubicBezTo>
                  <a:cubicBezTo>
                    <a:pt x="25" y="25"/>
                    <a:pt x="21" y="28"/>
                    <a:pt x="16" y="32"/>
                  </a:cubicBezTo>
                  <a:cubicBezTo>
                    <a:pt x="16" y="27"/>
                    <a:pt x="15" y="21"/>
                    <a:pt x="1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
            <p:cNvSpPr>
              <a:spLocks noEditPoints="1"/>
            </p:cNvSpPr>
            <p:nvPr/>
          </p:nvSpPr>
          <p:spPr bwMode="auto">
            <a:xfrm>
              <a:off x="2301" y="1351"/>
              <a:ext cx="340" cy="943"/>
            </a:xfrm>
            <a:custGeom>
              <a:avLst/>
              <a:gdLst>
                <a:gd name="T0" fmla="*/ 17 w 103"/>
                <a:gd name="T1" fmla="*/ 281 h 285"/>
                <a:gd name="T2" fmla="*/ 87 w 103"/>
                <a:gd name="T3" fmla="*/ 280 h 285"/>
                <a:gd name="T4" fmla="*/ 96 w 103"/>
                <a:gd name="T5" fmla="*/ 145 h 285"/>
                <a:gd name="T6" fmla="*/ 88 w 103"/>
                <a:gd name="T7" fmla="*/ 5 h 285"/>
                <a:gd name="T8" fmla="*/ 16 w 103"/>
                <a:gd name="T9" fmla="*/ 3 h 285"/>
                <a:gd name="T10" fmla="*/ 4 w 103"/>
                <a:gd name="T11" fmla="*/ 212 h 285"/>
                <a:gd name="T12" fmla="*/ 18 w 103"/>
                <a:gd name="T13" fmla="*/ 20 h 285"/>
                <a:gd name="T14" fmla="*/ 80 w 103"/>
                <a:gd name="T15" fmla="*/ 17 h 285"/>
                <a:gd name="T16" fmla="*/ 84 w 103"/>
                <a:gd name="T17" fmla="*/ 96 h 285"/>
                <a:gd name="T18" fmla="*/ 84 w 103"/>
                <a:gd name="T19" fmla="*/ 266 h 285"/>
                <a:gd name="T20" fmla="*/ 33 w 103"/>
                <a:gd name="T21" fmla="*/ 272 h 285"/>
                <a:gd name="T22" fmla="*/ 32 w 103"/>
                <a:gd name="T23" fmla="*/ 260 h 285"/>
                <a:gd name="T24" fmla="*/ 20 w 103"/>
                <a:gd name="T25" fmla="*/ 267 h 285"/>
                <a:gd name="T26" fmla="*/ 27 w 103"/>
                <a:gd name="T27" fmla="*/ 247 h 285"/>
                <a:gd name="T28" fmla="*/ 15 w 103"/>
                <a:gd name="T29" fmla="*/ 249 h 285"/>
                <a:gd name="T30" fmla="*/ 25 w 103"/>
                <a:gd name="T31" fmla="*/ 229 h 285"/>
                <a:gd name="T32" fmla="*/ 15 w 103"/>
                <a:gd name="T33" fmla="*/ 232 h 285"/>
                <a:gd name="T34" fmla="*/ 32 w 103"/>
                <a:gd name="T35" fmla="*/ 207 h 285"/>
                <a:gd name="T36" fmla="*/ 16 w 103"/>
                <a:gd name="T37" fmla="*/ 212 h 285"/>
                <a:gd name="T38" fmla="*/ 35 w 103"/>
                <a:gd name="T39" fmla="*/ 193 h 285"/>
                <a:gd name="T40" fmla="*/ 16 w 103"/>
                <a:gd name="T41" fmla="*/ 196 h 285"/>
                <a:gd name="T42" fmla="*/ 32 w 103"/>
                <a:gd name="T43" fmla="*/ 174 h 285"/>
                <a:gd name="T44" fmla="*/ 16 w 103"/>
                <a:gd name="T45" fmla="*/ 175 h 285"/>
                <a:gd name="T46" fmla="*/ 35 w 103"/>
                <a:gd name="T47" fmla="*/ 149 h 285"/>
                <a:gd name="T48" fmla="*/ 17 w 103"/>
                <a:gd name="T49" fmla="*/ 152 h 285"/>
                <a:gd name="T50" fmla="*/ 30 w 103"/>
                <a:gd name="T51" fmla="*/ 125 h 285"/>
                <a:gd name="T52" fmla="*/ 26 w 103"/>
                <a:gd name="T53" fmla="*/ 117 h 285"/>
                <a:gd name="T54" fmla="*/ 17 w 103"/>
                <a:gd name="T55" fmla="*/ 117 h 285"/>
                <a:gd name="T56" fmla="*/ 34 w 103"/>
                <a:gd name="T57" fmla="*/ 95 h 285"/>
                <a:gd name="T58" fmla="*/ 18 w 103"/>
                <a:gd name="T59" fmla="*/ 95 h 285"/>
                <a:gd name="T60" fmla="*/ 33 w 103"/>
                <a:gd name="T61" fmla="*/ 80 h 285"/>
                <a:gd name="T62" fmla="*/ 18 w 103"/>
                <a:gd name="T63" fmla="*/ 81 h 285"/>
                <a:gd name="T64" fmla="*/ 31 w 103"/>
                <a:gd name="T65" fmla="*/ 56 h 285"/>
                <a:gd name="T66" fmla="*/ 25 w 103"/>
                <a:gd name="T67" fmla="*/ 50 h 285"/>
                <a:gd name="T68" fmla="*/ 19 w 103"/>
                <a:gd name="T69" fmla="*/ 43 h 285"/>
                <a:gd name="T70" fmla="*/ 29 w 103"/>
                <a:gd name="T71" fmla="*/ 23 h 285"/>
                <a:gd name="T72" fmla="*/ 18 w 103"/>
                <a:gd name="T73" fmla="*/ 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285">
                  <a:moveTo>
                    <a:pt x="5" y="262"/>
                  </a:moveTo>
                  <a:cubicBezTo>
                    <a:pt x="6" y="271"/>
                    <a:pt x="7" y="277"/>
                    <a:pt x="17" y="281"/>
                  </a:cubicBezTo>
                  <a:cubicBezTo>
                    <a:pt x="26" y="285"/>
                    <a:pt x="39" y="283"/>
                    <a:pt x="49" y="284"/>
                  </a:cubicBezTo>
                  <a:cubicBezTo>
                    <a:pt x="61" y="284"/>
                    <a:pt x="75" y="285"/>
                    <a:pt x="87" y="280"/>
                  </a:cubicBezTo>
                  <a:cubicBezTo>
                    <a:pt x="102" y="273"/>
                    <a:pt x="96" y="248"/>
                    <a:pt x="96" y="233"/>
                  </a:cubicBezTo>
                  <a:cubicBezTo>
                    <a:pt x="96" y="204"/>
                    <a:pt x="96" y="174"/>
                    <a:pt x="96" y="145"/>
                  </a:cubicBezTo>
                  <a:cubicBezTo>
                    <a:pt x="96" y="115"/>
                    <a:pt x="96" y="85"/>
                    <a:pt x="97" y="55"/>
                  </a:cubicBezTo>
                  <a:cubicBezTo>
                    <a:pt x="97" y="42"/>
                    <a:pt x="103" y="11"/>
                    <a:pt x="88" y="5"/>
                  </a:cubicBezTo>
                  <a:cubicBezTo>
                    <a:pt x="78" y="2"/>
                    <a:pt x="62" y="3"/>
                    <a:pt x="51" y="2"/>
                  </a:cubicBezTo>
                  <a:cubicBezTo>
                    <a:pt x="41" y="1"/>
                    <a:pt x="26" y="0"/>
                    <a:pt x="16" y="3"/>
                  </a:cubicBezTo>
                  <a:cubicBezTo>
                    <a:pt x="0" y="7"/>
                    <a:pt x="7" y="30"/>
                    <a:pt x="7" y="43"/>
                  </a:cubicBezTo>
                  <a:cubicBezTo>
                    <a:pt x="6" y="99"/>
                    <a:pt x="3" y="156"/>
                    <a:pt x="4" y="212"/>
                  </a:cubicBezTo>
                  <a:cubicBezTo>
                    <a:pt x="3" y="228"/>
                    <a:pt x="4" y="245"/>
                    <a:pt x="5" y="262"/>
                  </a:cubicBezTo>
                  <a:close/>
                  <a:moveTo>
                    <a:pt x="18" y="20"/>
                  </a:moveTo>
                  <a:cubicBezTo>
                    <a:pt x="20" y="11"/>
                    <a:pt x="38" y="13"/>
                    <a:pt x="47" y="14"/>
                  </a:cubicBezTo>
                  <a:cubicBezTo>
                    <a:pt x="54" y="14"/>
                    <a:pt x="73" y="14"/>
                    <a:pt x="80" y="17"/>
                  </a:cubicBezTo>
                  <a:cubicBezTo>
                    <a:pt x="87" y="20"/>
                    <a:pt x="85" y="26"/>
                    <a:pt x="85" y="35"/>
                  </a:cubicBezTo>
                  <a:cubicBezTo>
                    <a:pt x="85" y="55"/>
                    <a:pt x="85" y="76"/>
                    <a:pt x="84" y="96"/>
                  </a:cubicBezTo>
                  <a:cubicBezTo>
                    <a:pt x="84" y="144"/>
                    <a:pt x="84" y="191"/>
                    <a:pt x="84" y="239"/>
                  </a:cubicBezTo>
                  <a:cubicBezTo>
                    <a:pt x="84" y="245"/>
                    <a:pt x="86" y="260"/>
                    <a:pt x="84" y="266"/>
                  </a:cubicBezTo>
                  <a:cubicBezTo>
                    <a:pt x="79" y="275"/>
                    <a:pt x="57" y="272"/>
                    <a:pt x="49" y="272"/>
                  </a:cubicBezTo>
                  <a:cubicBezTo>
                    <a:pt x="44" y="272"/>
                    <a:pt x="38" y="272"/>
                    <a:pt x="33" y="272"/>
                  </a:cubicBezTo>
                  <a:cubicBezTo>
                    <a:pt x="35" y="270"/>
                    <a:pt x="36" y="268"/>
                    <a:pt x="38" y="267"/>
                  </a:cubicBezTo>
                  <a:cubicBezTo>
                    <a:pt x="42" y="262"/>
                    <a:pt x="36" y="256"/>
                    <a:pt x="32" y="260"/>
                  </a:cubicBezTo>
                  <a:cubicBezTo>
                    <a:pt x="29" y="263"/>
                    <a:pt x="26" y="266"/>
                    <a:pt x="22" y="269"/>
                  </a:cubicBezTo>
                  <a:cubicBezTo>
                    <a:pt x="21" y="269"/>
                    <a:pt x="20" y="268"/>
                    <a:pt x="20" y="267"/>
                  </a:cubicBezTo>
                  <a:cubicBezTo>
                    <a:pt x="24" y="262"/>
                    <a:pt x="28" y="258"/>
                    <a:pt x="33" y="253"/>
                  </a:cubicBezTo>
                  <a:cubicBezTo>
                    <a:pt x="37" y="249"/>
                    <a:pt x="31" y="243"/>
                    <a:pt x="27" y="247"/>
                  </a:cubicBezTo>
                  <a:cubicBezTo>
                    <a:pt x="23" y="250"/>
                    <a:pt x="20" y="254"/>
                    <a:pt x="16" y="257"/>
                  </a:cubicBezTo>
                  <a:cubicBezTo>
                    <a:pt x="16" y="255"/>
                    <a:pt x="16" y="252"/>
                    <a:pt x="15" y="249"/>
                  </a:cubicBezTo>
                  <a:cubicBezTo>
                    <a:pt x="21" y="245"/>
                    <a:pt x="26" y="240"/>
                    <a:pt x="31" y="236"/>
                  </a:cubicBezTo>
                  <a:cubicBezTo>
                    <a:pt x="36" y="232"/>
                    <a:pt x="29" y="226"/>
                    <a:pt x="25" y="229"/>
                  </a:cubicBezTo>
                  <a:cubicBezTo>
                    <a:pt x="22" y="232"/>
                    <a:pt x="18" y="235"/>
                    <a:pt x="15" y="238"/>
                  </a:cubicBezTo>
                  <a:cubicBezTo>
                    <a:pt x="15" y="236"/>
                    <a:pt x="15" y="234"/>
                    <a:pt x="15" y="232"/>
                  </a:cubicBezTo>
                  <a:cubicBezTo>
                    <a:pt x="23" y="226"/>
                    <a:pt x="31" y="220"/>
                    <a:pt x="39" y="214"/>
                  </a:cubicBezTo>
                  <a:cubicBezTo>
                    <a:pt x="43" y="210"/>
                    <a:pt x="37" y="204"/>
                    <a:pt x="32" y="207"/>
                  </a:cubicBezTo>
                  <a:cubicBezTo>
                    <a:pt x="27" y="212"/>
                    <a:pt x="21" y="216"/>
                    <a:pt x="16" y="220"/>
                  </a:cubicBezTo>
                  <a:cubicBezTo>
                    <a:pt x="16" y="218"/>
                    <a:pt x="16" y="215"/>
                    <a:pt x="16" y="212"/>
                  </a:cubicBezTo>
                  <a:cubicBezTo>
                    <a:pt x="16" y="211"/>
                    <a:pt x="16" y="209"/>
                    <a:pt x="16" y="208"/>
                  </a:cubicBezTo>
                  <a:cubicBezTo>
                    <a:pt x="22" y="202"/>
                    <a:pt x="29" y="197"/>
                    <a:pt x="35" y="193"/>
                  </a:cubicBezTo>
                  <a:cubicBezTo>
                    <a:pt x="40" y="189"/>
                    <a:pt x="36" y="182"/>
                    <a:pt x="31" y="185"/>
                  </a:cubicBezTo>
                  <a:cubicBezTo>
                    <a:pt x="26" y="188"/>
                    <a:pt x="21" y="192"/>
                    <a:pt x="16" y="196"/>
                  </a:cubicBezTo>
                  <a:cubicBezTo>
                    <a:pt x="16" y="193"/>
                    <a:pt x="16" y="190"/>
                    <a:pt x="16" y="186"/>
                  </a:cubicBezTo>
                  <a:cubicBezTo>
                    <a:pt x="22" y="182"/>
                    <a:pt x="27" y="178"/>
                    <a:pt x="32" y="174"/>
                  </a:cubicBezTo>
                  <a:cubicBezTo>
                    <a:pt x="37" y="170"/>
                    <a:pt x="31" y="164"/>
                    <a:pt x="26" y="167"/>
                  </a:cubicBezTo>
                  <a:cubicBezTo>
                    <a:pt x="23" y="170"/>
                    <a:pt x="20" y="173"/>
                    <a:pt x="16" y="175"/>
                  </a:cubicBezTo>
                  <a:cubicBezTo>
                    <a:pt x="16" y="171"/>
                    <a:pt x="16" y="168"/>
                    <a:pt x="16" y="164"/>
                  </a:cubicBezTo>
                  <a:cubicBezTo>
                    <a:pt x="22" y="159"/>
                    <a:pt x="29" y="154"/>
                    <a:pt x="35" y="149"/>
                  </a:cubicBezTo>
                  <a:cubicBezTo>
                    <a:pt x="40" y="146"/>
                    <a:pt x="36" y="138"/>
                    <a:pt x="31" y="141"/>
                  </a:cubicBezTo>
                  <a:cubicBezTo>
                    <a:pt x="26" y="145"/>
                    <a:pt x="21" y="148"/>
                    <a:pt x="17" y="152"/>
                  </a:cubicBezTo>
                  <a:cubicBezTo>
                    <a:pt x="17" y="147"/>
                    <a:pt x="17" y="142"/>
                    <a:pt x="17" y="136"/>
                  </a:cubicBezTo>
                  <a:cubicBezTo>
                    <a:pt x="21" y="132"/>
                    <a:pt x="26" y="129"/>
                    <a:pt x="30" y="125"/>
                  </a:cubicBezTo>
                  <a:cubicBezTo>
                    <a:pt x="32" y="124"/>
                    <a:pt x="33" y="121"/>
                    <a:pt x="32" y="119"/>
                  </a:cubicBezTo>
                  <a:cubicBezTo>
                    <a:pt x="31" y="117"/>
                    <a:pt x="28" y="116"/>
                    <a:pt x="26" y="117"/>
                  </a:cubicBezTo>
                  <a:cubicBezTo>
                    <a:pt x="23" y="119"/>
                    <a:pt x="20" y="122"/>
                    <a:pt x="17" y="124"/>
                  </a:cubicBezTo>
                  <a:cubicBezTo>
                    <a:pt x="17" y="122"/>
                    <a:pt x="17" y="119"/>
                    <a:pt x="17" y="117"/>
                  </a:cubicBezTo>
                  <a:cubicBezTo>
                    <a:pt x="24" y="111"/>
                    <a:pt x="31" y="107"/>
                    <a:pt x="39" y="103"/>
                  </a:cubicBezTo>
                  <a:cubicBezTo>
                    <a:pt x="44" y="100"/>
                    <a:pt x="39" y="92"/>
                    <a:pt x="34" y="95"/>
                  </a:cubicBezTo>
                  <a:cubicBezTo>
                    <a:pt x="28" y="98"/>
                    <a:pt x="23" y="102"/>
                    <a:pt x="18" y="105"/>
                  </a:cubicBezTo>
                  <a:cubicBezTo>
                    <a:pt x="18" y="102"/>
                    <a:pt x="18" y="98"/>
                    <a:pt x="18" y="95"/>
                  </a:cubicBezTo>
                  <a:cubicBezTo>
                    <a:pt x="18" y="94"/>
                    <a:pt x="18" y="94"/>
                    <a:pt x="18" y="93"/>
                  </a:cubicBezTo>
                  <a:cubicBezTo>
                    <a:pt x="23" y="89"/>
                    <a:pt x="28" y="84"/>
                    <a:pt x="33" y="80"/>
                  </a:cubicBezTo>
                  <a:cubicBezTo>
                    <a:pt x="37" y="76"/>
                    <a:pt x="31" y="70"/>
                    <a:pt x="27" y="73"/>
                  </a:cubicBezTo>
                  <a:cubicBezTo>
                    <a:pt x="24" y="76"/>
                    <a:pt x="21" y="79"/>
                    <a:pt x="18" y="81"/>
                  </a:cubicBezTo>
                  <a:cubicBezTo>
                    <a:pt x="18" y="77"/>
                    <a:pt x="18" y="72"/>
                    <a:pt x="18" y="68"/>
                  </a:cubicBezTo>
                  <a:cubicBezTo>
                    <a:pt x="22" y="64"/>
                    <a:pt x="27" y="60"/>
                    <a:pt x="31" y="56"/>
                  </a:cubicBezTo>
                  <a:cubicBezTo>
                    <a:pt x="33" y="54"/>
                    <a:pt x="33" y="51"/>
                    <a:pt x="31" y="50"/>
                  </a:cubicBezTo>
                  <a:cubicBezTo>
                    <a:pt x="29" y="48"/>
                    <a:pt x="27" y="48"/>
                    <a:pt x="25" y="50"/>
                  </a:cubicBezTo>
                  <a:cubicBezTo>
                    <a:pt x="23" y="51"/>
                    <a:pt x="21" y="53"/>
                    <a:pt x="18" y="55"/>
                  </a:cubicBezTo>
                  <a:cubicBezTo>
                    <a:pt x="18" y="51"/>
                    <a:pt x="18" y="47"/>
                    <a:pt x="19" y="43"/>
                  </a:cubicBezTo>
                  <a:cubicBezTo>
                    <a:pt x="24" y="39"/>
                    <a:pt x="30" y="34"/>
                    <a:pt x="36" y="30"/>
                  </a:cubicBezTo>
                  <a:cubicBezTo>
                    <a:pt x="40" y="26"/>
                    <a:pt x="33" y="19"/>
                    <a:pt x="29" y="23"/>
                  </a:cubicBezTo>
                  <a:cubicBezTo>
                    <a:pt x="26" y="26"/>
                    <a:pt x="22" y="29"/>
                    <a:pt x="18" y="32"/>
                  </a:cubicBezTo>
                  <a:cubicBezTo>
                    <a:pt x="18" y="28"/>
                    <a:pt x="17" y="24"/>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p:nvPr/>
          </p:nvSpPr>
          <p:spPr bwMode="auto">
            <a:xfrm>
              <a:off x="1346" y="1354"/>
              <a:ext cx="1318" cy="1033"/>
            </a:xfrm>
            <a:custGeom>
              <a:avLst/>
              <a:gdLst>
                <a:gd name="T0" fmla="*/ 392 w 399"/>
                <a:gd name="T1" fmla="*/ 297 h 312"/>
                <a:gd name="T2" fmla="*/ 214 w 399"/>
                <a:gd name="T3" fmla="*/ 299 h 312"/>
                <a:gd name="T4" fmla="*/ 46 w 399"/>
                <a:gd name="T5" fmla="*/ 295 h 312"/>
                <a:gd name="T6" fmla="*/ 23 w 399"/>
                <a:gd name="T7" fmla="*/ 294 h 312"/>
                <a:gd name="T8" fmla="*/ 18 w 399"/>
                <a:gd name="T9" fmla="*/ 273 h 312"/>
                <a:gd name="T10" fmla="*/ 16 w 399"/>
                <a:gd name="T11" fmla="*/ 235 h 312"/>
                <a:gd name="T12" fmla="*/ 16 w 399"/>
                <a:gd name="T13" fmla="*/ 160 h 312"/>
                <a:gd name="T14" fmla="*/ 16 w 399"/>
                <a:gd name="T15" fmla="*/ 8 h 312"/>
                <a:gd name="T16" fmla="*/ 4 w 399"/>
                <a:gd name="T17" fmla="*/ 8 h 312"/>
                <a:gd name="T18" fmla="*/ 4 w 399"/>
                <a:gd name="T19" fmla="*/ 176 h 312"/>
                <a:gd name="T20" fmla="*/ 5 w 399"/>
                <a:gd name="T21" fmla="*/ 255 h 312"/>
                <a:gd name="T22" fmla="*/ 19 w 399"/>
                <a:gd name="T23" fmla="*/ 306 h 312"/>
                <a:gd name="T24" fmla="*/ 52 w 399"/>
                <a:gd name="T25" fmla="*/ 306 h 312"/>
                <a:gd name="T26" fmla="*/ 96 w 399"/>
                <a:gd name="T27" fmla="*/ 307 h 312"/>
                <a:gd name="T28" fmla="*/ 191 w 399"/>
                <a:gd name="T29" fmla="*/ 310 h 312"/>
                <a:gd name="T30" fmla="*/ 392 w 399"/>
                <a:gd name="T31" fmla="*/ 309 h 312"/>
                <a:gd name="T32" fmla="*/ 392 w 399"/>
                <a:gd name="T33"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12">
                  <a:moveTo>
                    <a:pt x="392" y="297"/>
                  </a:moveTo>
                  <a:cubicBezTo>
                    <a:pt x="333" y="300"/>
                    <a:pt x="273" y="300"/>
                    <a:pt x="214" y="299"/>
                  </a:cubicBezTo>
                  <a:cubicBezTo>
                    <a:pt x="158" y="298"/>
                    <a:pt x="102" y="294"/>
                    <a:pt x="46" y="295"/>
                  </a:cubicBezTo>
                  <a:cubicBezTo>
                    <a:pt x="40" y="295"/>
                    <a:pt x="27" y="297"/>
                    <a:pt x="23" y="294"/>
                  </a:cubicBezTo>
                  <a:cubicBezTo>
                    <a:pt x="17" y="291"/>
                    <a:pt x="18" y="278"/>
                    <a:pt x="18" y="273"/>
                  </a:cubicBezTo>
                  <a:cubicBezTo>
                    <a:pt x="17" y="260"/>
                    <a:pt x="16" y="248"/>
                    <a:pt x="16" y="235"/>
                  </a:cubicBezTo>
                  <a:cubicBezTo>
                    <a:pt x="16" y="210"/>
                    <a:pt x="16" y="185"/>
                    <a:pt x="16" y="160"/>
                  </a:cubicBezTo>
                  <a:cubicBezTo>
                    <a:pt x="16" y="110"/>
                    <a:pt x="17" y="59"/>
                    <a:pt x="16" y="8"/>
                  </a:cubicBezTo>
                  <a:cubicBezTo>
                    <a:pt x="16" y="0"/>
                    <a:pt x="4" y="0"/>
                    <a:pt x="4" y="8"/>
                  </a:cubicBezTo>
                  <a:cubicBezTo>
                    <a:pt x="6" y="64"/>
                    <a:pt x="4" y="120"/>
                    <a:pt x="4" y="176"/>
                  </a:cubicBezTo>
                  <a:cubicBezTo>
                    <a:pt x="4" y="202"/>
                    <a:pt x="4" y="229"/>
                    <a:pt x="5" y="255"/>
                  </a:cubicBezTo>
                  <a:cubicBezTo>
                    <a:pt x="5" y="271"/>
                    <a:pt x="0" y="300"/>
                    <a:pt x="19" y="306"/>
                  </a:cubicBezTo>
                  <a:cubicBezTo>
                    <a:pt x="29" y="309"/>
                    <a:pt x="42" y="307"/>
                    <a:pt x="52" y="306"/>
                  </a:cubicBezTo>
                  <a:cubicBezTo>
                    <a:pt x="67" y="306"/>
                    <a:pt x="81" y="306"/>
                    <a:pt x="96" y="307"/>
                  </a:cubicBezTo>
                  <a:cubicBezTo>
                    <a:pt x="128" y="308"/>
                    <a:pt x="160" y="309"/>
                    <a:pt x="191" y="310"/>
                  </a:cubicBezTo>
                  <a:cubicBezTo>
                    <a:pt x="258" y="312"/>
                    <a:pt x="325" y="312"/>
                    <a:pt x="392" y="309"/>
                  </a:cubicBezTo>
                  <a:cubicBezTo>
                    <a:pt x="399" y="309"/>
                    <a:pt x="399" y="297"/>
                    <a:pt x="39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1952870" y="4189414"/>
            <a:ext cx="2458018" cy="1385948"/>
            <a:chOff x="8218074" y="2384859"/>
            <a:chExt cx="2458018" cy="1385948"/>
          </a:xfrm>
        </p:grpSpPr>
        <p:sp>
          <p:nvSpPr>
            <p:cNvPr id="48" name="矩形 47"/>
            <p:cNvSpPr/>
            <p:nvPr/>
          </p:nvSpPr>
          <p:spPr>
            <a:xfrm>
              <a:off x="8218074" y="2831319"/>
              <a:ext cx="2458018"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49" name="矩形 48"/>
            <p:cNvSpPr/>
            <p:nvPr/>
          </p:nvSpPr>
          <p:spPr>
            <a:xfrm>
              <a:off x="8326095" y="2384859"/>
              <a:ext cx="2241974"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50" name="组合 49"/>
          <p:cNvGrpSpPr/>
          <p:nvPr/>
        </p:nvGrpSpPr>
        <p:grpSpPr>
          <a:xfrm>
            <a:off x="4884991" y="4189414"/>
            <a:ext cx="2458018" cy="1385948"/>
            <a:chOff x="8218074" y="2384859"/>
            <a:chExt cx="2458018" cy="1385948"/>
          </a:xfrm>
        </p:grpSpPr>
        <p:sp>
          <p:nvSpPr>
            <p:cNvPr id="51" name="矩形 50"/>
            <p:cNvSpPr/>
            <p:nvPr/>
          </p:nvSpPr>
          <p:spPr>
            <a:xfrm>
              <a:off x="8218074" y="2831319"/>
              <a:ext cx="2458018"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52" name="矩形 51"/>
            <p:cNvSpPr/>
            <p:nvPr/>
          </p:nvSpPr>
          <p:spPr>
            <a:xfrm>
              <a:off x="8326095" y="2384859"/>
              <a:ext cx="2241974"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53" name="组合 52"/>
          <p:cNvGrpSpPr/>
          <p:nvPr/>
        </p:nvGrpSpPr>
        <p:grpSpPr>
          <a:xfrm>
            <a:off x="7878141" y="4189414"/>
            <a:ext cx="2458018" cy="1385948"/>
            <a:chOff x="8218074" y="2384859"/>
            <a:chExt cx="2458018" cy="1385948"/>
          </a:xfrm>
        </p:grpSpPr>
        <p:sp>
          <p:nvSpPr>
            <p:cNvPr id="54" name="矩形 53"/>
            <p:cNvSpPr/>
            <p:nvPr/>
          </p:nvSpPr>
          <p:spPr>
            <a:xfrm>
              <a:off x="8218074" y="2831319"/>
              <a:ext cx="2458018"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55" name="矩形 54"/>
            <p:cNvSpPr/>
            <p:nvPr/>
          </p:nvSpPr>
          <p:spPr>
            <a:xfrm>
              <a:off x="8326095" y="2384859"/>
              <a:ext cx="2241974"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标题文字添加</a:t>
              </a:r>
              <a:endParaRPr lang="zh-CN" altLang="en-US" sz="2000" b="1" dirty="0">
                <a:latin typeface="隶书" panose="02010509060101010101" pitchFamily="49" charset="-122"/>
                <a:ea typeface="隶书" panose="02010509060101010101" pitchFamily="49" charset="-122"/>
              </a:endParaRPr>
            </a:p>
          </p:txBody>
        </p:sp>
      </p:grpSp>
      <p:grpSp>
        <p:nvGrpSpPr>
          <p:cNvPr id="56" name="组合 55"/>
          <p:cNvGrpSpPr/>
          <p:nvPr/>
        </p:nvGrpSpPr>
        <p:grpSpPr>
          <a:xfrm>
            <a:off x="4044604" y="330957"/>
            <a:ext cx="3929669" cy="584775"/>
            <a:chOff x="4044604" y="330957"/>
            <a:chExt cx="3929669" cy="584775"/>
          </a:xfrm>
        </p:grpSpPr>
        <p:sp>
          <p:nvSpPr>
            <p:cNvPr id="57" name="文本框 56"/>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58" name="组合 57"/>
            <p:cNvGrpSpPr/>
            <p:nvPr/>
          </p:nvGrpSpPr>
          <p:grpSpPr>
            <a:xfrm>
              <a:off x="4044604" y="543132"/>
              <a:ext cx="3929669" cy="254000"/>
              <a:chOff x="4082782" y="2152650"/>
              <a:chExt cx="3929669" cy="254000"/>
            </a:xfrm>
          </p:grpSpPr>
          <p:pic>
            <p:nvPicPr>
              <p:cNvPr id="59" name="图片 58"/>
              <p:cNvPicPr>
                <a:picLocks noChangeAspect="1"/>
              </p:cNvPicPr>
              <p:nvPr/>
            </p:nvPicPr>
            <p:blipFill>
              <a:blip r:embed="rId1"/>
              <a:stretch>
                <a:fillRect/>
              </a:stretch>
            </p:blipFill>
            <p:spPr>
              <a:xfrm>
                <a:off x="4082782" y="2152650"/>
                <a:ext cx="317344" cy="254000"/>
              </a:xfrm>
              <a:prstGeom prst="rect">
                <a:avLst/>
              </a:prstGeom>
            </p:spPr>
          </p:pic>
          <p:pic>
            <p:nvPicPr>
              <p:cNvPr id="60" name="图片 59"/>
              <p:cNvPicPr>
                <a:picLocks noChangeAspect="1"/>
              </p:cNvPicPr>
              <p:nvPr/>
            </p:nvPicPr>
            <p:blipFill>
              <a:blip r:embed="rId1"/>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Effect transition="in" filter="fade">
                                      <p:cBhvr>
                                        <p:cTn id="3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890569" y="1883140"/>
            <a:ext cx="4243447" cy="1501841"/>
            <a:chOff x="890569" y="1883140"/>
            <a:chExt cx="4243447" cy="1501841"/>
          </a:xfrm>
        </p:grpSpPr>
        <p:pic>
          <p:nvPicPr>
            <p:cNvPr id="2" name="图片 1"/>
            <p:cNvPicPr>
              <a:picLocks noChangeAspect="1"/>
            </p:cNvPicPr>
            <p:nvPr/>
          </p:nvPicPr>
          <p:blipFill>
            <a:blip r:embed="rId1"/>
            <a:stretch>
              <a:fillRect/>
            </a:stretch>
          </p:blipFill>
          <p:spPr>
            <a:xfrm>
              <a:off x="2701297" y="1883140"/>
              <a:ext cx="596606" cy="609600"/>
            </a:xfrm>
            <a:prstGeom prst="rect">
              <a:avLst/>
            </a:prstGeom>
          </p:spPr>
        </p:pic>
        <p:grpSp>
          <p:nvGrpSpPr>
            <p:cNvPr id="11" name="组合 10"/>
            <p:cNvGrpSpPr/>
            <p:nvPr/>
          </p:nvGrpSpPr>
          <p:grpSpPr>
            <a:xfrm>
              <a:off x="890569" y="2715795"/>
              <a:ext cx="4243447" cy="669186"/>
              <a:chOff x="7325359" y="2384859"/>
              <a:chExt cx="4243447" cy="669186"/>
            </a:xfrm>
          </p:grpSpPr>
          <p:sp>
            <p:nvSpPr>
              <p:cNvPr id="12" name="矩形 11"/>
              <p:cNvSpPr/>
              <p:nvPr/>
            </p:nvSpPr>
            <p:spPr>
              <a:xfrm>
                <a:off x="7325359" y="2737483"/>
                <a:ext cx="4243447" cy="3165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隶书" panose="02010509060101010101" pitchFamily="49" charset="-122"/>
                    <a:ea typeface="隶书" panose="02010509060101010101" pitchFamily="49" charset="-122"/>
                  </a:rPr>
                  <a:t>用户可以在投影仪上进行演示</a:t>
                </a:r>
                <a:endParaRPr lang="zh-CN" altLang="en-US" sz="1400" dirty="0">
                  <a:latin typeface="隶书" panose="02010509060101010101" pitchFamily="49" charset="-122"/>
                  <a:ea typeface="隶书" panose="02010509060101010101" pitchFamily="49" charset="-122"/>
                </a:endParaRPr>
              </a:p>
            </p:txBody>
          </p:sp>
          <p:sp>
            <p:nvSpPr>
              <p:cNvPr id="13" name="矩形 12"/>
              <p:cNvSpPr/>
              <p:nvPr/>
            </p:nvSpPr>
            <p:spPr>
              <a:xfrm>
                <a:off x="8326095" y="238485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grpSp>
        <p:nvGrpSpPr>
          <p:cNvPr id="30" name="组合 29"/>
          <p:cNvGrpSpPr/>
          <p:nvPr/>
        </p:nvGrpSpPr>
        <p:grpSpPr>
          <a:xfrm>
            <a:off x="3974275" y="1914890"/>
            <a:ext cx="4243447" cy="1470091"/>
            <a:chOff x="3974275" y="1914890"/>
            <a:chExt cx="4243447" cy="1470091"/>
          </a:xfrm>
        </p:grpSpPr>
        <p:pic>
          <p:nvPicPr>
            <p:cNvPr id="3" name="图片 2"/>
            <p:cNvPicPr>
              <a:picLocks noChangeAspect="1"/>
            </p:cNvPicPr>
            <p:nvPr/>
          </p:nvPicPr>
          <p:blipFill>
            <a:blip r:embed="rId2"/>
            <a:stretch>
              <a:fillRect/>
            </a:stretch>
          </p:blipFill>
          <p:spPr>
            <a:xfrm>
              <a:off x="5873859" y="1914890"/>
              <a:ext cx="444281" cy="546100"/>
            </a:xfrm>
            <a:prstGeom prst="rect">
              <a:avLst/>
            </a:prstGeom>
          </p:spPr>
        </p:pic>
        <p:grpSp>
          <p:nvGrpSpPr>
            <p:cNvPr id="14" name="组合 13"/>
            <p:cNvGrpSpPr/>
            <p:nvPr/>
          </p:nvGrpSpPr>
          <p:grpSpPr>
            <a:xfrm>
              <a:off x="3974275" y="2715795"/>
              <a:ext cx="4243447" cy="669186"/>
              <a:chOff x="7325359" y="2384859"/>
              <a:chExt cx="4243447" cy="669186"/>
            </a:xfrm>
          </p:grpSpPr>
          <p:sp>
            <p:nvSpPr>
              <p:cNvPr id="15" name="矩形 14"/>
              <p:cNvSpPr/>
              <p:nvPr/>
            </p:nvSpPr>
            <p:spPr>
              <a:xfrm>
                <a:off x="7325359" y="2737483"/>
                <a:ext cx="4243447" cy="3165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隶书" panose="02010509060101010101" pitchFamily="49" charset="-122"/>
                    <a:ea typeface="隶书" panose="02010509060101010101" pitchFamily="49" charset="-122"/>
                  </a:rPr>
                  <a:t>用户可以在投影仪上进行演示</a:t>
                </a:r>
                <a:endParaRPr lang="zh-CN" altLang="en-US" sz="1400" dirty="0">
                  <a:latin typeface="隶书" panose="02010509060101010101" pitchFamily="49" charset="-122"/>
                  <a:ea typeface="隶书" panose="02010509060101010101" pitchFamily="49" charset="-122"/>
                </a:endParaRPr>
              </a:p>
            </p:txBody>
          </p:sp>
          <p:sp>
            <p:nvSpPr>
              <p:cNvPr id="16" name="矩形 15"/>
              <p:cNvSpPr/>
              <p:nvPr/>
            </p:nvSpPr>
            <p:spPr>
              <a:xfrm>
                <a:off x="8326095" y="238485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grpSp>
        <p:nvGrpSpPr>
          <p:cNvPr id="31" name="组合 30"/>
          <p:cNvGrpSpPr/>
          <p:nvPr/>
        </p:nvGrpSpPr>
        <p:grpSpPr>
          <a:xfrm>
            <a:off x="6994512" y="1984740"/>
            <a:ext cx="4243447" cy="1400241"/>
            <a:chOff x="6994512" y="1984740"/>
            <a:chExt cx="4243447" cy="1400241"/>
          </a:xfrm>
        </p:grpSpPr>
        <p:pic>
          <p:nvPicPr>
            <p:cNvPr id="4" name="图片 3"/>
            <p:cNvPicPr>
              <a:picLocks noChangeAspect="1"/>
            </p:cNvPicPr>
            <p:nvPr/>
          </p:nvPicPr>
          <p:blipFill>
            <a:blip r:embed="rId3"/>
            <a:stretch>
              <a:fillRect/>
            </a:stretch>
          </p:blipFill>
          <p:spPr>
            <a:xfrm>
              <a:off x="8894096" y="1984740"/>
              <a:ext cx="444281" cy="406400"/>
            </a:xfrm>
            <a:prstGeom prst="rect">
              <a:avLst/>
            </a:prstGeom>
          </p:spPr>
        </p:pic>
        <p:grpSp>
          <p:nvGrpSpPr>
            <p:cNvPr id="17" name="组合 16"/>
            <p:cNvGrpSpPr/>
            <p:nvPr/>
          </p:nvGrpSpPr>
          <p:grpSpPr>
            <a:xfrm>
              <a:off x="6994512" y="2715795"/>
              <a:ext cx="4243447" cy="669186"/>
              <a:chOff x="7325359" y="2384859"/>
              <a:chExt cx="4243447" cy="669186"/>
            </a:xfrm>
          </p:grpSpPr>
          <p:sp>
            <p:nvSpPr>
              <p:cNvPr id="18" name="矩形 17"/>
              <p:cNvSpPr/>
              <p:nvPr/>
            </p:nvSpPr>
            <p:spPr>
              <a:xfrm>
                <a:off x="7325359" y="2737483"/>
                <a:ext cx="4243447" cy="3165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隶书" panose="02010509060101010101" pitchFamily="49" charset="-122"/>
                    <a:ea typeface="隶书" panose="02010509060101010101" pitchFamily="49" charset="-122"/>
                  </a:rPr>
                  <a:t>用户可以在投影仪上进行演示</a:t>
                </a:r>
                <a:endParaRPr lang="zh-CN" altLang="en-US" sz="1400" dirty="0">
                  <a:latin typeface="隶书" panose="02010509060101010101" pitchFamily="49" charset="-122"/>
                  <a:ea typeface="隶书" panose="02010509060101010101" pitchFamily="49" charset="-122"/>
                </a:endParaRPr>
              </a:p>
            </p:txBody>
          </p:sp>
          <p:sp>
            <p:nvSpPr>
              <p:cNvPr id="19" name="矩形 18"/>
              <p:cNvSpPr/>
              <p:nvPr/>
            </p:nvSpPr>
            <p:spPr>
              <a:xfrm>
                <a:off x="8326095" y="238485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grpSp>
        <p:nvGrpSpPr>
          <p:cNvPr id="34" name="组合 33"/>
          <p:cNvGrpSpPr/>
          <p:nvPr/>
        </p:nvGrpSpPr>
        <p:grpSpPr>
          <a:xfrm>
            <a:off x="890569" y="3970563"/>
            <a:ext cx="4243447" cy="1473324"/>
            <a:chOff x="890569" y="3970563"/>
            <a:chExt cx="4243447" cy="1473324"/>
          </a:xfrm>
        </p:grpSpPr>
        <p:pic>
          <p:nvPicPr>
            <p:cNvPr id="5" name="图片 4"/>
            <p:cNvPicPr>
              <a:picLocks noChangeAspect="1"/>
            </p:cNvPicPr>
            <p:nvPr/>
          </p:nvPicPr>
          <p:blipFill>
            <a:blip r:embed="rId4"/>
            <a:stretch>
              <a:fillRect/>
            </a:stretch>
          </p:blipFill>
          <p:spPr>
            <a:xfrm>
              <a:off x="2726684" y="3970563"/>
              <a:ext cx="571219" cy="622300"/>
            </a:xfrm>
            <a:prstGeom prst="rect">
              <a:avLst/>
            </a:prstGeom>
          </p:spPr>
        </p:pic>
        <p:grpSp>
          <p:nvGrpSpPr>
            <p:cNvPr id="20" name="组合 19"/>
            <p:cNvGrpSpPr/>
            <p:nvPr/>
          </p:nvGrpSpPr>
          <p:grpSpPr>
            <a:xfrm>
              <a:off x="890569" y="4774701"/>
              <a:ext cx="4243447" cy="669186"/>
              <a:chOff x="7325359" y="2384859"/>
              <a:chExt cx="4243447" cy="669186"/>
            </a:xfrm>
          </p:grpSpPr>
          <p:sp>
            <p:nvSpPr>
              <p:cNvPr id="21" name="矩形 20"/>
              <p:cNvSpPr/>
              <p:nvPr/>
            </p:nvSpPr>
            <p:spPr>
              <a:xfrm>
                <a:off x="7325359" y="2737483"/>
                <a:ext cx="4243447" cy="3165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隶书" panose="02010509060101010101" pitchFamily="49" charset="-122"/>
                    <a:ea typeface="隶书" panose="02010509060101010101" pitchFamily="49" charset="-122"/>
                  </a:rPr>
                  <a:t>用户可以在投影仪上进行演示</a:t>
                </a:r>
                <a:endParaRPr lang="zh-CN" altLang="en-US" sz="1400" dirty="0">
                  <a:latin typeface="隶书" panose="02010509060101010101" pitchFamily="49" charset="-122"/>
                  <a:ea typeface="隶书" panose="02010509060101010101" pitchFamily="49" charset="-122"/>
                </a:endParaRPr>
              </a:p>
            </p:txBody>
          </p:sp>
          <p:sp>
            <p:nvSpPr>
              <p:cNvPr id="22" name="矩形 21"/>
              <p:cNvSpPr/>
              <p:nvPr/>
            </p:nvSpPr>
            <p:spPr>
              <a:xfrm>
                <a:off x="8326095" y="238485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grpSp>
        <p:nvGrpSpPr>
          <p:cNvPr id="33" name="组合 32"/>
          <p:cNvGrpSpPr/>
          <p:nvPr/>
        </p:nvGrpSpPr>
        <p:grpSpPr>
          <a:xfrm>
            <a:off x="3974275" y="3818163"/>
            <a:ext cx="4243447" cy="1625724"/>
            <a:chOff x="3974275" y="3818163"/>
            <a:chExt cx="4243447" cy="1625724"/>
          </a:xfrm>
        </p:grpSpPr>
        <p:pic>
          <p:nvPicPr>
            <p:cNvPr id="6" name="图片 5"/>
            <p:cNvPicPr>
              <a:picLocks noChangeAspect="1"/>
            </p:cNvPicPr>
            <p:nvPr/>
          </p:nvPicPr>
          <p:blipFill>
            <a:blip r:embed="rId5"/>
            <a:stretch>
              <a:fillRect/>
            </a:stretch>
          </p:blipFill>
          <p:spPr>
            <a:xfrm>
              <a:off x="5842125" y="3818163"/>
              <a:ext cx="507750" cy="774700"/>
            </a:xfrm>
            <a:prstGeom prst="rect">
              <a:avLst/>
            </a:prstGeom>
          </p:spPr>
        </p:pic>
        <p:grpSp>
          <p:nvGrpSpPr>
            <p:cNvPr id="23" name="组合 22"/>
            <p:cNvGrpSpPr/>
            <p:nvPr/>
          </p:nvGrpSpPr>
          <p:grpSpPr>
            <a:xfrm>
              <a:off x="3974275" y="4774701"/>
              <a:ext cx="4243447" cy="669186"/>
              <a:chOff x="7325359" y="2384859"/>
              <a:chExt cx="4243447" cy="669186"/>
            </a:xfrm>
          </p:grpSpPr>
          <p:sp>
            <p:nvSpPr>
              <p:cNvPr id="24" name="矩形 23"/>
              <p:cNvSpPr/>
              <p:nvPr/>
            </p:nvSpPr>
            <p:spPr>
              <a:xfrm>
                <a:off x="7325359" y="2737483"/>
                <a:ext cx="4243447" cy="3165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隶书" panose="02010509060101010101" pitchFamily="49" charset="-122"/>
                    <a:ea typeface="隶书" panose="02010509060101010101" pitchFamily="49" charset="-122"/>
                  </a:rPr>
                  <a:t>用户可以在投影仪上进行演示</a:t>
                </a:r>
                <a:endParaRPr lang="zh-CN" altLang="en-US" sz="1400" dirty="0">
                  <a:latin typeface="隶书" panose="02010509060101010101" pitchFamily="49" charset="-122"/>
                  <a:ea typeface="隶书" panose="02010509060101010101" pitchFamily="49" charset="-122"/>
                </a:endParaRPr>
              </a:p>
            </p:txBody>
          </p:sp>
          <p:sp>
            <p:nvSpPr>
              <p:cNvPr id="25" name="矩形 24"/>
              <p:cNvSpPr/>
              <p:nvPr/>
            </p:nvSpPr>
            <p:spPr>
              <a:xfrm>
                <a:off x="8326095" y="238485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grpSp>
        <p:nvGrpSpPr>
          <p:cNvPr id="32" name="组合 31"/>
          <p:cNvGrpSpPr/>
          <p:nvPr/>
        </p:nvGrpSpPr>
        <p:grpSpPr>
          <a:xfrm>
            <a:off x="6994512" y="3970563"/>
            <a:ext cx="4243447" cy="1473324"/>
            <a:chOff x="6994512" y="3970563"/>
            <a:chExt cx="4243447" cy="1473324"/>
          </a:xfrm>
        </p:grpSpPr>
        <p:pic>
          <p:nvPicPr>
            <p:cNvPr id="7" name="图片 6"/>
            <p:cNvPicPr>
              <a:picLocks noChangeAspect="1"/>
            </p:cNvPicPr>
            <p:nvPr/>
          </p:nvPicPr>
          <p:blipFill>
            <a:blip r:embed="rId6"/>
            <a:stretch>
              <a:fillRect/>
            </a:stretch>
          </p:blipFill>
          <p:spPr>
            <a:xfrm>
              <a:off x="8817877" y="3970563"/>
              <a:ext cx="520500" cy="610261"/>
            </a:xfrm>
            <a:prstGeom prst="rect">
              <a:avLst/>
            </a:prstGeom>
          </p:spPr>
        </p:pic>
        <p:grpSp>
          <p:nvGrpSpPr>
            <p:cNvPr id="26" name="组合 25"/>
            <p:cNvGrpSpPr/>
            <p:nvPr/>
          </p:nvGrpSpPr>
          <p:grpSpPr>
            <a:xfrm>
              <a:off x="6994512" y="4774701"/>
              <a:ext cx="4243447" cy="669186"/>
              <a:chOff x="7325359" y="2384859"/>
              <a:chExt cx="4243447" cy="669186"/>
            </a:xfrm>
          </p:grpSpPr>
          <p:sp>
            <p:nvSpPr>
              <p:cNvPr id="27" name="矩形 26"/>
              <p:cNvSpPr/>
              <p:nvPr/>
            </p:nvSpPr>
            <p:spPr>
              <a:xfrm>
                <a:off x="7325359" y="2737483"/>
                <a:ext cx="4243447" cy="3165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隶书" panose="02010509060101010101" pitchFamily="49" charset="-122"/>
                    <a:ea typeface="隶书" panose="02010509060101010101" pitchFamily="49" charset="-122"/>
                  </a:rPr>
                  <a:t>用户可以在投影仪上进行演示</a:t>
                </a:r>
                <a:endParaRPr lang="zh-CN" altLang="en-US" sz="1400" dirty="0">
                  <a:latin typeface="隶书" panose="02010509060101010101" pitchFamily="49" charset="-122"/>
                  <a:ea typeface="隶书" panose="02010509060101010101" pitchFamily="49" charset="-122"/>
                </a:endParaRPr>
              </a:p>
            </p:txBody>
          </p:sp>
          <p:sp>
            <p:nvSpPr>
              <p:cNvPr id="28" name="矩形 27"/>
              <p:cNvSpPr/>
              <p:nvPr/>
            </p:nvSpPr>
            <p:spPr>
              <a:xfrm>
                <a:off x="8326095" y="238485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grpSp>
        <p:nvGrpSpPr>
          <p:cNvPr id="35" name="组合 34"/>
          <p:cNvGrpSpPr/>
          <p:nvPr/>
        </p:nvGrpSpPr>
        <p:grpSpPr>
          <a:xfrm>
            <a:off x="4044604" y="330957"/>
            <a:ext cx="3929669" cy="584775"/>
            <a:chOff x="4044604" y="330957"/>
            <a:chExt cx="3929669" cy="584775"/>
          </a:xfrm>
        </p:grpSpPr>
        <p:sp>
          <p:nvSpPr>
            <p:cNvPr id="36" name="文本框 35"/>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37" name="组合 36"/>
            <p:cNvGrpSpPr/>
            <p:nvPr/>
          </p:nvGrpSpPr>
          <p:grpSpPr>
            <a:xfrm>
              <a:off x="4044604" y="543132"/>
              <a:ext cx="3929669" cy="254000"/>
              <a:chOff x="4082782" y="2152650"/>
              <a:chExt cx="3929669" cy="254000"/>
            </a:xfrm>
          </p:grpSpPr>
          <p:pic>
            <p:nvPicPr>
              <p:cNvPr id="38" name="图片 37"/>
              <p:cNvPicPr>
                <a:picLocks noChangeAspect="1"/>
              </p:cNvPicPr>
              <p:nvPr/>
            </p:nvPicPr>
            <p:blipFill>
              <a:blip r:embed="rId7"/>
              <a:stretch>
                <a:fillRect/>
              </a:stretch>
            </p:blipFill>
            <p:spPr>
              <a:xfrm>
                <a:off x="4082782" y="2152650"/>
                <a:ext cx="317344" cy="254000"/>
              </a:xfrm>
              <a:prstGeom prst="rect">
                <a:avLst/>
              </a:prstGeom>
            </p:spPr>
          </p:pic>
          <p:pic>
            <p:nvPicPr>
              <p:cNvPr id="39" name="图片 38"/>
              <p:cNvPicPr>
                <a:picLocks noChangeAspect="1"/>
              </p:cNvPicPr>
              <p:nvPr/>
            </p:nvPicPr>
            <p:blipFill>
              <a:blip r:embed="rId7"/>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27108" y="3249387"/>
            <a:ext cx="2551406"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grpSp>
        <p:nvGrpSpPr>
          <p:cNvPr id="8" name="组合 7"/>
          <p:cNvGrpSpPr/>
          <p:nvPr/>
        </p:nvGrpSpPr>
        <p:grpSpPr>
          <a:xfrm>
            <a:off x="1633973" y="2149928"/>
            <a:ext cx="2308448" cy="965200"/>
            <a:chOff x="1517859" y="2541814"/>
            <a:chExt cx="2308448" cy="965200"/>
          </a:xfrm>
        </p:grpSpPr>
        <p:pic>
          <p:nvPicPr>
            <p:cNvPr id="2" name="图片 1"/>
            <p:cNvPicPr>
              <a:picLocks noChangeAspect="1"/>
            </p:cNvPicPr>
            <p:nvPr/>
          </p:nvPicPr>
          <p:blipFill>
            <a:blip r:embed="rId1"/>
            <a:stretch>
              <a:fillRect/>
            </a:stretch>
          </p:blipFill>
          <p:spPr>
            <a:xfrm>
              <a:off x="1517859" y="2541814"/>
              <a:ext cx="2308448" cy="965200"/>
            </a:xfrm>
            <a:prstGeom prst="rect">
              <a:avLst/>
            </a:prstGeom>
          </p:spPr>
        </p:pic>
        <p:sp>
          <p:nvSpPr>
            <p:cNvPr id="10" name="矩形 9"/>
            <p:cNvSpPr/>
            <p:nvPr/>
          </p:nvSpPr>
          <p:spPr>
            <a:xfrm>
              <a:off x="1773850" y="2966358"/>
              <a:ext cx="182569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3" name="组合 12"/>
          <p:cNvGrpSpPr/>
          <p:nvPr/>
        </p:nvGrpSpPr>
        <p:grpSpPr>
          <a:xfrm>
            <a:off x="5069323" y="2149928"/>
            <a:ext cx="2308448" cy="965200"/>
            <a:chOff x="4953209" y="2541814"/>
            <a:chExt cx="2308448" cy="965200"/>
          </a:xfrm>
        </p:grpSpPr>
        <p:pic>
          <p:nvPicPr>
            <p:cNvPr id="3" name="图片 2"/>
            <p:cNvPicPr>
              <a:picLocks noChangeAspect="1"/>
            </p:cNvPicPr>
            <p:nvPr/>
          </p:nvPicPr>
          <p:blipFill>
            <a:blip r:embed="rId1"/>
            <a:stretch>
              <a:fillRect/>
            </a:stretch>
          </p:blipFill>
          <p:spPr>
            <a:xfrm>
              <a:off x="4953209" y="2541814"/>
              <a:ext cx="2308448" cy="965200"/>
            </a:xfrm>
            <a:prstGeom prst="rect">
              <a:avLst/>
            </a:prstGeom>
          </p:spPr>
        </p:pic>
        <p:sp>
          <p:nvSpPr>
            <p:cNvPr id="11" name="矩形 10"/>
            <p:cNvSpPr/>
            <p:nvPr/>
          </p:nvSpPr>
          <p:spPr>
            <a:xfrm>
              <a:off x="5183153" y="2966358"/>
              <a:ext cx="182569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6" name="组合 15"/>
          <p:cNvGrpSpPr/>
          <p:nvPr/>
        </p:nvGrpSpPr>
        <p:grpSpPr>
          <a:xfrm>
            <a:off x="8504673" y="2149928"/>
            <a:ext cx="2308448" cy="965200"/>
            <a:chOff x="8388559" y="2541814"/>
            <a:chExt cx="2308448" cy="965200"/>
          </a:xfrm>
        </p:grpSpPr>
        <p:pic>
          <p:nvPicPr>
            <p:cNvPr id="4" name="图片 3"/>
            <p:cNvPicPr>
              <a:picLocks noChangeAspect="1"/>
            </p:cNvPicPr>
            <p:nvPr/>
          </p:nvPicPr>
          <p:blipFill>
            <a:blip r:embed="rId1"/>
            <a:stretch>
              <a:fillRect/>
            </a:stretch>
          </p:blipFill>
          <p:spPr>
            <a:xfrm>
              <a:off x="8388559" y="2541814"/>
              <a:ext cx="2308448" cy="965200"/>
            </a:xfrm>
            <a:prstGeom prst="rect">
              <a:avLst/>
            </a:prstGeom>
          </p:spPr>
        </p:pic>
        <p:sp>
          <p:nvSpPr>
            <p:cNvPr id="12" name="矩形 11"/>
            <p:cNvSpPr/>
            <p:nvPr/>
          </p:nvSpPr>
          <p:spPr>
            <a:xfrm>
              <a:off x="8629936" y="2966358"/>
              <a:ext cx="182569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sp>
        <p:nvSpPr>
          <p:cNvPr id="14" name="矩形 13"/>
          <p:cNvSpPr/>
          <p:nvPr/>
        </p:nvSpPr>
        <p:spPr>
          <a:xfrm>
            <a:off x="4947844" y="3249387"/>
            <a:ext cx="2551406"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sp>
        <p:nvSpPr>
          <p:cNvPr id="15" name="矩形 14"/>
          <p:cNvSpPr/>
          <p:nvPr/>
        </p:nvSpPr>
        <p:spPr>
          <a:xfrm>
            <a:off x="8383194" y="3249387"/>
            <a:ext cx="2551406"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600" dirty="0">
              <a:latin typeface="隶书" panose="02010509060101010101" pitchFamily="49" charset="-122"/>
              <a:ea typeface="隶书" panose="02010509060101010101" pitchFamily="49" charset="-122"/>
            </a:endParaRPr>
          </a:p>
        </p:txBody>
      </p:sp>
      <p:grpSp>
        <p:nvGrpSpPr>
          <p:cNvPr id="17" name="组合 16"/>
          <p:cNvGrpSpPr/>
          <p:nvPr/>
        </p:nvGrpSpPr>
        <p:grpSpPr>
          <a:xfrm>
            <a:off x="4044604" y="330957"/>
            <a:ext cx="3929669" cy="584775"/>
            <a:chOff x="4044604" y="330957"/>
            <a:chExt cx="3929669" cy="584775"/>
          </a:xfrm>
        </p:grpSpPr>
        <p:sp>
          <p:nvSpPr>
            <p:cNvPr id="18" name="文本框 17"/>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19" name="组合 18"/>
            <p:cNvGrpSpPr/>
            <p:nvPr/>
          </p:nvGrpSpPr>
          <p:grpSpPr>
            <a:xfrm>
              <a:off x="4044604" y="543132"/>
              <a:ext cx="3929669" cy="254000"/>
              <a:chOff x="4082782" y="2152650"/>
              <a:chExt cx="3929669" cy="254000"/>
            </a:xfrm>
          </p:grpSpPr>
          <p:pic>
            <p:nvPicPr>
              <p:cNvPr id="20" name="图片 19"/>
              <p:cNvPicPr>
                <a:picLocks noChangeAspect="1"/>
              </p:cNvPicPr>
              <p:nvPr/>
            </p:nvPicPr>
            <p:blipFill>
              <a:blip r:embed="rId2"/>
              <a:stretch>
                <a:fillRect/>
              </a:stretch>
            </p:blipFill>
            <p:spPr>
              <a:xfrm>
                <a:off x="4082782" y="2152650"/>
                <a:ext cx="317344" cy="254000"/>
              </a:xfrm>
              <a:prstGeom prst="rect">
                <a:avLst/>
              </a:prstGeom>
            </p:spPr>
          </p:pic>
          <p:pic>
            <p:nvPicPr>
              <p:cNvPr id="21" name="图片 20"/>
              <p:cNvPicPr>
                <a:picLocks noChangeAspect="1"/>
              </p:cNvPicPr>
              <p:nvPr/>
            </p:nvPicPr>
            <p:blipFill>
              <a:blip r:embed="rId2"/>
              <a:stretch>
                <a:fillRect/>
              </a:stretch>
            </p:blipFill>
            <p:spPr>
              <a:xfrm flipH="1">
                <a:off x="7695107" y="2152650"/>
                <a:ext cx="317344" cy="254000"/>
              </a:xfrm>
              <a:prstGeom prst="rect">
                <a:avLst/>
              </a:prstGeom>
            </p:spPr>
          </p:pic>
        </p:grpSp>
      </p:grpSp>
      <p:pic>
        <p:nvPicPr>
          <p:cNvPr id="22" name="图片 21"/>
          <p:cNvPicPr>
            <a:picLocks noChangeAspect="1"/>
          </p:cNvPicPr>
          <p:nvPr/>
        </p:nvPicPr>
        <p:blipFill>
          <a:blip r:embed="rId3"/>
          <a:stretch>
            <a:fillRect/>
          </a:stretch>
        </p:blipFill>
        <p:spPr>
          <a:xfrm>
            <a:off x="1530783" y="5097074"/>
            <a:ext cx="695255" cy="757428"/>
          </a:xfrm>
          <a:prstGeom prst="rect">
            <a:avLst/>
          </a:prstGeom>
        </p:spPr>
      </p:pic>
      <p:grpSp>
        <p:nvGrpSpPr>
          <p:cNvPr id="23" name="组合 22"/>
          <p:cNvGrpSpPr/>
          <p:nvPr/>
        </p:nvGrpSpPr>
        <p:grpSpPr>
          <a:xfrm>
            <a:off x="2322131" y="4605416"/>
            <a:ext cx="8249613" cy="1524255"/>
            <a:chOff x="7325359" y="2046854"/>
            <a:chExt cx="8249613" cy="1524255"/>
          </a:xfrm>
        </p:grpSpPr>
        <p:sp>
          <p:nvSpPr>
            <p:cNvPr id="24" name="矩形 23"/>
            <p:cNvSpPr/>
            <p:nvPr/>
          </p:nvSpPr>
          <p:spPr>
            <a:xfrm>
              <a:off x="7325359" y="2737483"/>
              <a:ext cx="8249613" cy="83362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25" name="矩形 24"/>
            <p:cNvSpPr/>
            <p:nvPr/>
          </p:nvSpPr>
          <p:spPr>
            <a:xfrm>
              <a:off x="7325359" y="2046854"/>
              <a:ext cx="29771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3200" b="1" dirty="0">
                  <a:latin typeface="隶书" panose="02010509060101010101" pitchFamily="49" charset="-122"/>
                  <a:ea typeface="隶书" panose="02010509060101010101" pitchFamily="49" charset="-122"/>
                </a:rPr>
                <a:t>标题文字添加</a:t>
              </a:r>
              <a:endParaRPr lang="zh-CN" altLang="en-US" sz="3200"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randombar(horizontal)">
                                      <p:cBhvr>
                                        <p:cTn id="30" dur="500"/>
                                        <p:tgtEl>
                                          <p:spTgt spid="15"/>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3500"/>
                            </p:stCondLst>
                            <p:childTnLst>
                              <p:par>
                                <p:cTn id="38" presetID="1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53307" y="2304510"/>
            <a:ext cx="695255" cy="757428"/>
          </a:xfrm>
          <a:prstGeom prst="rect">
            <a:avLst/>
          </a:prstGeom>
        </p:spPr>
      </p:pic>
      <p:pic>
        <p:nvPicPr>
          <p:cNvPr id="3" name="图片 2"/>
          <p:cNvPicPr>
            <a:picLocks noChangeAspect="1"/>
          </p:cNvPicPr>
          <p:nvPr/>
        </p:nvPicPr>
        <p:blipFill>
          <a:blip r:embed="rId1"/>
          <a:stretch>
            <a:fillRect/>
          </a:stretch>
        </p:blipFill>
        <p:spPr>
          <a:xfrm>
            <a:off x="1453307" y="4768310"/>
            <a:ext cx="695255" cy="757428"/>
          </a:xfrm>
          <a:prstGeom prst="rect">
            <a:avLst/>
          </a:prstGeom>
        </p:spPr>
      </p:pic>
      <p:pic>
        <p:nvPicPr>
          <p:cNvPr id="4" name="图片 3"/>
          <p:cNvPicPr>
            <a:picLocks noChangeAspect="1"/>
          </p:cNvPicPr>
          <p:nvPr/>
        </p:nvPicPr>
        <p:blipFill>
          <a:blip r:embed="rId1"/>
          <a:stretch>
            <a:fillRect/>
          </a:stretch>
        </p:blipFill>
        <p:spPr>
          <a:xfrm>
            <a:off x="6444407" y="2304510"/>
            <a:ext cx="695255" cy="757428"/>
          </a:xfrm>
          <a:prstGeom prst="rect">
            <a:avLst/>
          </a:prstGeom>
        </p:spPr>
      </p:pic>
      <p:pic>
        <p:nvPicPr>
          <p:cNvPr id="5" name="图片 4"/>
          <p:cNvPicPr>
            <a:picLocks noChangeAspect="1"/>
          </p:cNvPicPr>
          <p:nvPr/>
        </p:nvPicPr>
        <p:blipFill>
          <a:blip r:embed="rId1"/>
          <a:stretch>
            <a:fillRect/>
          </a:stretch>
        </p:blipFill>
        <p:spPr>
          <a:xfrm>
            <a:off x="6444407" y="4768310"/>
            <a:ext cx="695255" cy="757428"/>
          </a:xfrm>
          <a:prstGeom prst="rect">
            <a:avLst/>
          </a:prstGeom>
        </p:spPr>
      </p:pic>
      <p:grpSp>
        <p:nvGrpSpPr>
          <p:cNvPr id="9" name="组合 8"/>
          <p:cNvGrpSpPr/>
          <p:nvPr/>
        </p:nvGrpSpPr>
        <p:grpSpPr>
          <a:xfrm>
            <a:off x="2244655" y="2150857"/>
            <a:ext cx="3444945" cy="927718"/>
            <a:chOff x="7325359" y="2384859"/>
            <a:chExt cx="3444945" cy="927718"/>
          </a:xfrm>
        </p:grpSpPr>
        <p:sp>
          <p:nvSpPr>
            <p:cNvPr id="10" name="矩形 9"/>
            <p:cNvSpPr/>
            <p:nvPr/>
          </p:nvSpPr>
          <p:spPr>
            <a:xfrm>
              <a:off x="7325359" y="2737483"/>
              <a:ext cx="344494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1" name="矩形 10"/>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12" name="组合 11"/>
          <p:cNvGrpSpPr/>
          <p:nvPr/>
        </p:nvGrpSpPr>
        <p:grpSpPr>
          <a:xfrm>
            <a:off x="2244655" y="4676342"/>
            <a:ext cx="3444945" cy="927718"/>
            <a:chOff x="7325359" y="2384859"/>
            <a:chExt cx="3444945" cy="927718"/>
          </a:xfrm>
        </p:grpSpPr>
        <p:sp>
          <p:nvSpPr>
            <p:cNvPr id="13" name="矩形 12"/>
            <p:cNvSpPr/>
            <p:nvPr/>
          </p:nvSpPr>
          <p:spPr>
            <a:xfrm>
              <a:off x="7325359" y="2737483"/>
              <a:ext cx="344494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14" name="矩形 13"/>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21" name="组合 20"/>
          <p:cNvGrpSpPr/>
          <p:nvPr/>
        </p:nvGrpSpPr>
        <p:grpSpPr>
          <a:xfrm>
            <a:off x="7199994" y="2150857"/>
            <a:ext cx="3444945" cy="927718"/>
            <a:chOff x="7325359" y="2384859"/>
            <a:chExt cx="3444945" cy="927718"/>
          </a:xfrm>
        </p:grpSpPr>
        <p:sp>
          <p:nvSpPr>
            <p:cNvPr id="22" name="矩形 21"/>
            <p:cNvSpPr/>
            <p:nvPr/>
          </p:nvSpPr>
          <p:spPr>
            <a:xfrm>
              <a:off x="7325359" y="2737483"/>
              <a:ext cx="344494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23" name="矩形 22"/>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24" name="组合 23"/>
          <p:cNvGrpSpPr/>
          <p:nvPr/>
        </p:nvGrpSpPr>
        <p:grpSpPr>
          <a:xfrm>
            <a:off x="7199994" y="4676342"/>
            <a:ext cx="3444945" cy="927718"/>
            <a:chOff x="7325359" y="2384859"/>
            <a:chExt cx="3444945" cy="927718"/>
          </a:xfrm>
        </p:grpSpPr>
        <p:sp>
          <p:nvSpPr>
            <p:cNvPr id="25" name="矩形 24"/>
            <p:cNvSpPr/>
            <p:nvPr/>
          </p:nvSpPr>
          <p:spPr>
            <a:xfrm>
              <a:off x="7325359" y="2737483"/>
              <a:ext cx="3444945" cy="57509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隶书" panose="02010509060101010101" pitchFamily="49" charset="-122"/>
                  <a:ea typeface="隶书" panose="02010509060101010101" pitchFamily="49" charset="-122"/>
                </a:rPr>
                <a:t>用户可以在投影仪或者计算机上进行演示也可以将演示文稿打印出来制作</a:t>
              </a:r>
              <a:endParaRPr lang="zh-CN" altLang="en-US" sz="1400" dirty="0">
                <a:latin typeface="隶书" panose="02010509060101010101" pitchFamily="49" charset="-122"/>
                <a:ea typeface="隶书" panose="02010509060101010101" pitchFamily="49" charset="-122"/>
              </a:endParaRPr>
            </a:p>
          </p:txBody>
        </p:sp>
        <p:sp>
          <p:nvSpPr>
            <p:cNvPr id="26" name="矩形 25"/>
            <p:cNvSpPr/>
            <p:nvPr/>
          </p:nvSpPr>
          <p:spPr>
            <a:xfrm>
              <a:off x="7325360" y="2384859"/>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标题文字添加</a:t>
              </a:r>
              <a:endParaRPr lang="zh-CN" altLang="en-US" b="1" dirty="0">
                <a:latin typeface="隶书" panose="02010509060101010101" pitchFamily="49" charset="-122"/>
                <a:ea typeface="隶书" panose="02010509060101010101" pitchFamily="49" charset="-122"/>
              </a:endParaRPr>
            </a:p>
          </p:txBody>
        </p:sp>
      </p:grpSp>
      <p:grpSp>
        <p:nvGrpSpPr>
          <p:cNvPr id="27" name="组合 26"/>
          <p:cNvGrpSpPr/>
          <p:nvPr/>
        </p:nvGrpSpPr>
        <p:grpSpPr>
          <a:xfrm>
            <a:off x="4044604" y="330957"/>
            <a:ext cx="3929669" cy="584775"/>
            <a:chOff x="4044604" y="330957"/>
            <a:chExt cx="3929669" cy="584775"/>
          </a:xfrm>
        </p:grpSpPr>
        <p:sp>
          <p:nvSpPr>
            <p:cNvPr id="28" name="文本框 27"/>
            <p:cNvSpPr txBox="1"/>
            <p:nvPr/>
          </p:nvSpPr>
          <p:spPr>
            <a:xfrm>
              <a:off x="4685999" y="330957"/>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隶书" panose="02010509060101010101" pitchFamily="49" charset="-122"/>
                  <a:ea typeface="隶书" panose="02010509060101010101" pitchFamily="49" charset="-122"/>
                </a:rPr>
                <a:t>点击添加标题</a:t>
              </a:r>
              <a:endParaRPr lang="zh-CN" altLang="en-US" sz="3200" dirty="0">
                <a:latin typeface="隶书" panose="02010509060101010101" pitchFamily="49" charset="-122"/>
                <a:ea typeface="隶书" panose="02010509060101010101" pitchFamily="49" charset="-122"/>
              </a:endParaRPr>
            </a:p>
          </p:txBody>
        </p:sp>
        <p:grpSp>
          <p:nvGrpSpPr>
            <p:cNvPr id="29" name="组合 28"/>
            <p:cNvGrpSpPr/>
            <p:nvPr/>
          </p:nvGrpSpPr>
          <p:grpSpPr>
            <a:xfrm>
              <a:off x="4044604" y="543132"/>
              <a:ext cx="3929669" cy="254000"/>
              <a:chOff x="4082782" y="2152650"/>
              <a:chExt cx="3929669" cy="254000"/>
            </a:xfrm>
          </p:grpSpPr>
          <p:pic>
            <p:nvPicPr>
              <p:cNvPr id="30" name="图片 29"/>
              <p:cNvPicPr>
                <a:picLocks noChangeAspect="1"/>
              </p:cNvPicPr>
              <p:nvPr/>
            </p:nvPicPr>
            <p:blipFill>
              <a:blip r:embed="rId2"/>
              <a:stretch>
                <a:fillRect/>
              </a:stretch>
            </p:blipFill>
            <p:spPr>
              <a:xfrm>
                <a:off x="4082782" y="2152650"/>
                <a:ext cx="317344" cy="254000"/>
              </a:xfrm>
              <a:prstGeom prst="rect">
                <a:avLst/>
              </a:prstGeom>
            </p:spPr>
          </p:pic>
          <p:pic>
            <p:nvPicPr>
              <p:cNvPr id="31" name="图片 30"/>
              <p:cNvPicPr>
                <a:picLocks noChangeAspect="1"/>
              </p:cNvPicPr>
              <p:nvPr/>
            </p:nvPicPr>
            <p:blipFill>
              <a:blip r:embed="rId2"/>
              <a:stretch>
                <a:fillRect/>
              </a:stretch>
            </p:blipFill>
            <p:spPr>
              <a:xfrm flipH="1">
                <a:off x="7695107" y="2152650"/>
                <a:ext cx="317344" cy="25400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ppt_x</p:attrName>
                                        </p:attrNameLst>
                                      </p:cBhvr>
                                      <p:tavLst>
                                        <p:tav tm="0">
                                          <p:val>
                                            <p:strVal val="#ppt_x-#ppt_w*1.125000"/>
                                          </p:val>
                                        </p:tav>
                                        <p:tav tm="100000">
                                          <p:val>
                                            <p:strVal val="#ppt_x"/>
                                          </p:val>
                                        </p:tav>
                                      </p:tavLst>
                                    </p:anim>
                                    <p:animEffect transition="in" filter="wipe(right)">
                                      <p:cBhvr>
                                        <p:cTn id="25" dur="500"/>
                                        <p:tgtEl>
                                          <p:spTgt spid="21"/>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p:tgtEl>
                                          <p:spTgt spid="12"/>
                                        </p:tgtEl>
                                        <p:attrNameLst>
                                          <p:attrName>ppt_x</p:attrName>
                                        </p:attrNameLst>
                                      </p:cBhvr>
                                      <p:tavLst>
                                        <p:tav tm="0">
                                          <p:val>
                                            <p:strVal val="#ppt_x-#ppt_w*1.125000"/>
                                          </p:val>
                                        </p:tav>
                                        <p:tav tm="100000">
                                          <p:val>
                                            <p:strVal val="#ppt_x"/>
                                          </p:val>
                                        </p:tav>
                                      </p:tavLst>
                                    </p:anim>
                                    <p:animEffect transition="in" filter="wipe(right)">
                                      <p:cBhvr>
                                        <p:cTn id="36" dur="500"/>
                                        <p:tgtEl>
                                          <p:spTgt spid="12"/>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2919</Words>
  <Application>WPS 演示</Application>
  <PresentationFormat>宽屏</PresentationFormat>
  <Paragraphs>315</Paragraphs>
  <Slides>24</Slides>
  <Notes>19</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汉仪小麦体简</vt:lpstr>
      <vt:lpstr>等线</vt:lpstr>
      <vt:lpstr>隶书</vt:lpstr>
      <vt:lpstr>Leelawadee UI Semilight</vt:lpstr>
      <vt:lpstr>Arial</vt:lpstr>
      <vt:lpstr>微软雅黑</vt:lpstr>
      <vt:lpstr>Arial Unicode MS</vt:lpstr>
      <vt:lpstr>等线 Light</vt:lpstr>
      <vt:lpstr>Open Sans</vt:lpstr>
      <vt:lpstr>迷你简准圆</vt:lpstr>
      <vt:lpstr>等线</vt:lpstr>
      <vt:lpstr>Malgun Gothic</vt:lpstr>
      <vt:lpstr>Leelawadee</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李慧民</cp:lastModifiedBy>
  <cp:revision>10</cp:revision>
  <dcterms:created xsi:type="dcterms:W3CDTF">2017-07-15T10:05:00Z</dcterms:created>
  <dcterms:modified xsi:type="dcterms:W3CDTF">2018-01-11T14:38:12Z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