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266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3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122680"/>
            <a:ext cx="105156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3602355"/>
            <a:ext cx="10515600" cy="1655445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27025"/>
            <a:ext cx="10515600" cy="585025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02435"/>
            <a:ext cx="10515600" cy="447484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959100"/>
            <a:ext cx="10515600" cy="2781300"/>
          </a:xfrm>
        </p:spPr>
        <p:txBody>
          <a:bodyPr anchor="t" anchorCtr="0"/>
          <a:lstStyle>
            <a:lvl1pPr>
              <a:defRPr sz="4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722120"/>
            <a:ext cx="10515600" cy="1102995"/>
          </a:xfrm>
        </p:spPr>
        <p:txBody>
          <a:bodyPr lIns="144145" anchor="b" anchorCtr="0"/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2018/7/31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105" y="365125"/>
            <a:ext cx="10515600" cy="800100"/>
          </a:xfrm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470" y="1482090"/>
            <a:ext cx="5220970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8200" y="2368550"/>
            <a:ext cx="5222240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655" y="1482090"/>
            <a:ext cx="5097145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655" y="2368550"/>
            <a:ext cx="5097145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2018/7/31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 +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-12700" y="-1905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50125" y="457200"/>
            <a:ext cx="4392295" cy="1055370"/>
          </a:xfrm>
        </p:spPr>
        <p:txBody>
          <a:bodyPr anchor="b" anchorCtr="0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349490" y="1694180"/>
            <a:ext cx="439356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2018/7/31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文本 + 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505" y="-7620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9575" y="457200"/>
            <a:ext cx="4279900" cy="105537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09575" y="1694180"/>
            <a:ext cx="428053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2018/7/31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7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effectLst>
            <a:outerShdw blurRad="88900" dist="101600" dir="5400000" algn="ctr" rotWithShape="0">
              <a:srgbClr val="000000">
                <a:alpha val="2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fld id="{82F288E0-7875-42C4-84C8-98DBBD3BF4D2}" type="datetimeFigureOut">
              <a:rPr lang="zh-CN" altLang="en-US" smtClean="0"/>
              <a:t>2018/7/31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rgbClr val="202020"/>
          </a:solidFill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75000"/>
        <a:buFont typeface="Arial" panose="020B0604020202020204" pitchFamily="34" charset="0"/>
        <a:buChar char="•"/>
        <a:defRPr sz="2800" kern="1200">
          <a:solidFill>
            <a:schemeClr val="tx1">
              <a:lumMod val="85000"/>
              <a:lumOff val="1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575945" indent="-228600" algn="l" defTabSz="914400" rtl="0" eaLnBrk="1" fontAlgn="auto" latinLnBrk="0" hangingPunct="1">
        <a:lnSpc>
          <a:spcPct val="120000"/>
        </a:lnSpc>
        <a:spcBef>
          <a:spcPts val="500"/>
        </a:spcBef>
        <a:buSzPct val="75000"/>
        <a:buFont typeface="Arial" panose="020B0604020202020204" pitchFamily="34" charset="0"/>
        <a:buChar char="•"/>
        <a:defRPr sz="2200" kern="1200">
          <a:solidFill>
            <a:schemeClr val="tx1">
              <a:lumMod val="75000"/>
              <a:lumOff val="2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007745" indent="-228600" algn="l" defTabSz="914400" rtl="0" eaLnBrk="1" fontAlgn="auto" latinLnBrk="0" hangingPunct="1">
        <a:lnSpc>
          <a:spcPct val="120000"/>
        </a:lnSpc>
        <a:spcBef>
          <a:spcPts val="500"/>
        </a:spcBef>
        <a:buSzPct val="75000"/>
        <a:buFont typeface="Arial" panose="020B0604020202020204" pitchFamily="34" charset="0"/>
        <a:buChar char="‒"/>
        <a:defRPr sz="2000" kern="1200">
          <a:solidFill>
            <a:schemeClr val="tx1">
              <a:lumMod val="65000"/>
              <a:lumOff val="3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511935" indent="-228600" algn="l" defTabSz="914400" rtl="0" eaLnBrk="1" fontAlgn="auto" latinLnBrk="0" hangingPunct="1">
        <a:lnSpc>
          <a:spcPct val="100000"/>
        </a:lnSpc>
        <a:spcBef>
          <a:spcPts val="500"/>
        </a:spcBef>
        <a:buSzPct val="75000"/>
        <a:buFont typeface="Arial" panose="020B0604020202020204" pitchFamily="34" charset="0"/>
        <a:buChar char="˃"/>
        <a:defRPr sz="1800" kern="1200">
          <a:solidFill>
            <a:schemeClr val="tx1">
              <a:lumMod val="50000"/>
              <a:lumOff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1943735" indent="-228600" algn="l" defTabSz="914400" rtl="0" eaLnBrk="1" fontAlgn="auto" latinLnBrk="0" hangingPunct="1">
        <a:lnSpc>
          <a:spcPct val="90000"/>
        </a:lnSpc>
        <a:spcBef>
          <a:spcPts val="500"/>
        </a:spcBef>
        <a:buSzPct val="75000"/>
        <a:buFont typeface="Arial" panose="020B0604020202020204" pitchFamily="34" charset="0"/>
        <a:buChar char="˃"/>
        <a:defRPr sz="1800" kern="1200">
          <a:solidFill>
            <a:schemeClr val="tx1">
              <a:lumMod val="50000"/>
              <a:lumOff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D:\稻壳\PPT\6.jpg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620" y="3810"/>
            <a:ext cx="12192635" cy="68586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46455" y="1690370"/>
            <a:ext cx="10515600" cy="1376045"/>
          </a:xfrm>
        </p:spPr>
        <p:txBody>
          <a:bodyPr/>
          <a:lstStyle/>
          <a:p>
            <a:r>
              <a:rPr lang="zh-CN" altLang="en-US">
                <a:solidFill>
                  <a:schemeClr val="bg1"/>
                </a:solidFill>
              </a:rPr>
              <a:t>毕业作品集</a:t>
            </a:r>
          </a:p>
        </p:txBody>
      </p:sp>
      <p:sp>
        <p:nvSpPr>
          <p:cNvPr id="6" name="矩形 5"/>
          <p:cNvSpPr/>
          <p:nvPr/>
        </p:nvSpPr>
        <p:spPr>
          <a:xfrm>
            <a:off x="0" y="4361815"/>
            <a:ext cx="12191365" cy="2499995"/>
          </a:xfrm>
          <a:prstGeom prst="rect">
            <a:avLst/>
          </a:prstGeom>
          <a:solidFill>
            <a:schemeClr val="accent5">
              <a:lumMod val="50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830445" y="3333750"/>
            <a:ext cx="2530475" cy="2530475"/>
          </a:xfrm>
          <a:prstGeom prst="ellipse">
            <a:avLst/>
          </a:prstGeom>
          <a:solidFill>
            <a:schemeClr val="bg1">
              <a:alpha val="31000"/>
            </a:schemeClr>
          </a:solidFill>
          <a:ln w="66675" cmpd="sng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226050" y="4956175"/>
            <a:ext cx="17564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姓名：夕小觉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860290" y="3898900"/>
            <a:ext cx="245491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>
                <a:solidFill>
                  <a:schemeClr val="bg1"/>
                </a:solidFill>
                <a:latin typeface="Code Bold" panose="02000506030000020004" charset="0"/>
                <a:ea typeface="微软雅黑" panose="020B0503020204020204" charset="-122"/>
              </a:rPr>
              <a:t>GRADUATION</a:t>
            </a:r>
          </a:p>
          <a:p>
            <a:pPr algn="ctr"/>
            <a:r>
              <a:rPr lang="en-US" altLang="zh-CN" sz="2800" b="1">
                <a:solidFill>
                  <a:schemeClr val="bg1"/>
                </a:solidFill>
                <a:latin typeface="Code Bold" panose="02000506030000020004" charset="0"/>
                <a:ea typeface="微软雅黑" panose="020B0503020204020204" charset="-122"/>
              </a:rPr>
              <a:t>WORKS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_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660" y="180975"/>
            <a:ext cx="6852920" cy="4416425"/>
          </a:xfrm>
          <a:prstGeom prst="rect">
            <a:avLst/>
          </a:prstGeom>
        </p:spPr>
      </p:pic>
      <p:pic>
        <p:nvPicPr>
          <p:cNvPr id="4" name="图片 3" descr="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7885" y="181610"/>
            <a:ext cx="4707890" cy="6475730"/>
          </a:xfrm>
          <a:prstGeom prst="rect">
            <a:avLst/>
          </a:prstGeom>
        </p:spPr>
      </p:pic>
      <p:pic>
        <p:nvPicPr>
          <p:cNvPr id="6" name="图片 5" descr="02_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4545" y="3680460"/>
            <a:ext cx="971550" cy="6858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00660" y="4688840"/>
            <a:ext cx="83439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>
                <a:solidFill>
                  <a:srgbClr val="083266"/>
                </a:solidFill>
                <a:latin typeface="Impact" panose="020B0806030902050204" charset="0"/>
              </a:rPr>
              <a:t>“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28675" y="4784725"/>
            <a:ext cx="622490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作品介绍：</a:t>
            </a:r>
          </a:p>
          <a:p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2010年，在《艺术与设计》12月刊上发表《试论数字化博物馆的空间艺术形态展示模式设计构思》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2010年，在《艺术与设计》12月刊上发表《试论数字化博物馆的空间艺术形态展示模式设计构思》</a:t>
            </a:r>
          </a:p>
          <a:p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2010年，在《艺术与设计》12月刊上发表《试论数字化博物馆的空间艺术形态展示模式设计构思》</a:t>
            </a:r>
          </a:p>
          <a:p>
            <a:endParaRPr lang="zh-CN" altLang="en-US" sz="16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_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660" y="180975"/>
            <a:ext cx="5161280" cy="3326130"/>
          </a:xfrm>
          <a:prstGeom prst="rect">
            <a:avLst/>
          </a:prstGeom>
        </p:spPr>
      </p:pic>
      <p:pic>
        <p:nvPicPr>
          <p:cNvPr id="4" name="图片 3" descr="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7885" y="181610"/>
            <a:ext cx="4707890" cy="6475730"/>
          </a:xfrm>
          <a:prstGeom prst="rect">
            <a:avLst/>
          </a:prstGeom>
        </p:spPr>
      </p:pic>
      <p:pic>
        <p:nvPicPr>
          <p:cNvPr id="6" name="图片 5" descr="02_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0390" y="2689860"/>
            <a:ext cx="971550" cy="6858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235700" y="181610"/>
            <a:ext cx="83439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>
                <a:solidFill>
                  <a:srgbClr val="083266"/>
                </a:solidFill>
                <a:latin typeface="Impact" panose="020B0806030902050204" charset="0"/>
              </a:rPr>
              <a:t>“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224280" y="3703955"/>
            <a:ext cx="413766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作品介绍：</a:t>
            </a:r>
          </a:p>
          <a:p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2010年，在《艺术与设计》12月刊上发表《试论数字化博物馆的空间艺术形态展示模式设计构思》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2010年，在《艺术与设计》12月刊上发表《试论数字化博物馆的空间艺术形态展示模式设计构思》</a:t>
            </a:r>
          </a:p>
          <a:p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2010年，在《艺术与设计》12月刊上发表《试论数字化博物馆的空间艺术形态展示模式设计构思》</a:t>
            </a:r>
          </a:p>
          <a:p>
            <a:endParaRPr lang="zh-CN" altLang="en-US" sz="16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19445" y="1370330"/>
            <a:ext cx="3209290" cy="4481830"/>
          </a:xfrm>
          <a:prstGeom prst="rect">
            <a:avLst/>
          </a:prstGeom>
          <a:noFill/>
          <a:ln w="666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3_1"/>
          <p:cNvPicPr>
            <a:picLocks noChangeAspect="1"/>
          </p:cNvPicPr>
          <p:nvPr/>
        </p:nvPicPr>
        <p:blipFill>
          <a:blip r:embed="rId2"/>
          <a:srcRect t="10199" b="23217"/>
          <a:stretch>
            <a:fillRect/>
          </a:stretch>
        </p:blipFill>
        <p:spPr>
          <a:xfrm>
            <a:off x="4877435" y="1590040"/>
            <a:ext cx="2446020" cy="2446020"/>
          </a:xfrm>
          <a:prstGeom prst="ellipse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4831080" y="1565910"/>
            <a:ext cx="2530475" cy="2530475"/>
          </a:xfrm>
          <a:prstGeom prst="ellipse">
            <a:avLst/>
          </a:prstGeom>
          <a:solidFill>
            <a:schemeClr val="bg1">
              <a:alpha val="31000"/>
            </a:schemeClr>
          </a:solidFill>
          <a:ln w="66675" cmpd="sng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868545" y="4274820"/>
            <a:ext cx="24549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>
                <a:solidFill>
                  <a:schemeClr val="bg1"/>
                </a:solidFill>
                <a:latin typeface="Code Bold" panose="02000506030000020004" charset="0"/>
                <a:ea typeface="微软雅黑" panose="020B0503020204020204" charset="-122"/>
              </a:rPr>
              <a:t>thank you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5" y="3810"/>
            <a:ext cx="12193905" cy="6858635"/>
          </a:xfrm>
          <a:prstGeom prst="rect">
            <a:avLst/>
          </a:prstGeom>
        </p:spPr>
      </p:pic>
      <p:pic>
        <p:nvPicPr>
          <p:cNvPr id="11" name="图片 10" descr="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7925" y="654685"/>
            <a:ext cx="2190750" cy="239077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987925" y="654685"/>
            <a:ext cx="2203450" cy="2411730"/>
          </a:xfrm>
          <a:prstGeom prst="rect">
            <a:avLst/>
          </a:prstGeom>
          <a:noFill/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039870" y="3973830"/>
            <a:ext cx="58502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这是我大三那年夏天设计的第一件作品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3490" y="690880"/>
            <a:ext cx="1914525" cy="771525"/>
          </a:xfrm>
          <a:prstGeom prst="rect">
            <a:avLst/>
          </a:prstGeom>
        </p:spPr>
      </p:pic>
      <p:pic>
        <p:nvPicPr>
          <p:cNvPr id="5" name="图片 4" descr="2_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3490" y="1617980"/>
            <a:ext cx="6266815" cy="4037965"/>
          </a:xfrm>
          <a:prstGeom prst="rect">
            <a:avLst/>
          </a:prstGeom>
        </p:spPr>
      </p:pic>
      <p:pic>
        <p:nvPicPr>
          <p:cNvPr id="6" name="图片 5" descr="02_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39875" y="4718050"/>
            <a:ext cx="923925" cy="69532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567305" y="5045075"/>
            <a:ext cx="44761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>
                <a:solidFill>
                  <a:schemeClr val="bg1"/>
                </a:solidFill>
                <a:sym typeface="+mn-ea"/>
              </a:rPr>
              <a:t>The young always have a lot of things we can not retain, such as far away time, such as the withered emotions; there is always a lot of things hard to forget, such as chasing dreams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674610" y="3417570"/>
            <a:ext cx="393700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作品介绍：</a:t>
            </a:r>
          </a:p>
          <a:p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2010年，在《艺术与设计》12月刊上发表《试论数字化博物馆的空间艺术形态展示模式设计构思》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sym typeface="+mn-ea"/>
              </a:rPr>
              <a:t>2010年，在《艺术与设计》12月刊上发表《试论数字化博物馆的空间艺术形态展示模式设计构思》</a:t>
            </a:r>
            <a:endParaRPr lang="zh-CN" altLang="en-US" sz="16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sym typeface="+mn-ea"/>
              </a:rPr>
              <a:t>2010年，在《艺术与设计》12月刊上发表《试论数字化博物馆的空间艺术形态展示模式设计构思》</a:t>
            </a:r>
            <a:endParaRPr lang="zh-CN" altLang="en-US" sz="16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16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810" y="124460"/>
            <a:ext cx="9955530" cy="5600065"/>
          </a:xfrm>
          <a:prstGeom prst="rect">
            <a:avLst/>
          </a:prstGeom>
        </p:spPr>
      </p:pic>
      <p:pic>
        <p:nvPicPr>
          <p:cNvPr id="3" name="图片 2" descr="02_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74250" y="2230120"/>
            <a:ext cx="1038225" cy="70485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9252585" y="3045460"/>
            <a:ext cx="256794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作品介绍：</a:t>
            </a:r>
          </a:p>
          <a:p>
            <a:r>
              <a:rPr lang="zh-CN" altLang="en-US" sz="1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2010年，在《艺术与设计》12月刊上发表《试论数字化博物馆的空间艺术形态展示模式设计构思》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2010年，在《艺术与设计》12月刊上发表《试论数字化博物馆的空间艺术形态展示模式设计构思》</a:t>
            </a:r>
          </a:p>
          <a:p>
            <a:r>
              <a:rPr lang="zh-CN" altLang="en-US" sz="1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2010年，在《艺术与设计》12月刊上发表《试论数字化博物馆的空间艺术形态展示模式设计构思》</a:t>
            </a:r>
          </a:p>
          <a:p>
            <a:endParaRPr lang="zh-CN" altLang="en-US" sz="16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5" y="3810"/>
            <a:ext cx="12193905" cy="6858635"/>
          </a:xfrm>
          <a:prstGeom prst="rect">
            <a:avLst/>
          </a:prstGeom>
        </p:spPr>
      </p:pic>
      <p:pic>
        <p:nvPicPr>
          <p:cNvPr id="2" name="图片 1" descr="0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8380" y="1426210"/>
            <a:ext cx="2571115" cy="3380740"/>
          </a:xfrm>
          <a:prstGeom prst="rect">
            <a:avLst/>
          </a:prstGeom>
        </p:spPr>
      </p:pic>
      <p:pic>
        <p:nvPicPr>
          <p:cNvPr id="3" name="图片 2" descr="02_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82300" y="290830"/>
            <a:ext cx="1038225" cy="7048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" y="2504440"/>
            <a:ext cx="12190095" cy="4380865"/>
          </a:xfrm>
          <a:prstGeom prst="rect">
            <a:avLst/>
          </a:prstGeom>
        </p:spPr>
      </p:pic>
      <p:pic>
        <p:nvPicPr>
          <p:cNvPr id="7" name="图片 6" descr="02_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8170" y="2840990"/>
            <a:ext cx="1038225" cy="657225"/>
          </a:xfrm>
          <a:prstGeom prst="rect">
            <a:avLst/>
          </a:prstGeom>
        </p:spPr>
      </p:pic>
      <p:pic>
        <p:nvPicPr>
          <p:cNvPr id="8" name="图片 7" descr="0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060" y="683260"/>
            <a:ext cx="2809240" cy="418084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131945" y="1278890"/>
            <a:ext cx="608774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作品介绍：</a:t>
            </a:r>
          </a:p>
          <a:p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2010年，在《艺术与设计》12月刊上发表《试论数字化博物馆的空间艺术形态展示模式设计构思》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2010年，在《艺术与设计》12月刊上发表《试论数字化博物馆的</a:t>
            </a:r>
          </a:p>
        </p:txBody>
      </p:sp>
      <p:sp>
        <p:nvSpPr>
          <p:cNvPr id="12" name="矩形 11"/>
          <p:cNvSpPr/>
          <p:nvPr/>
        </p:nvSpPr>
        <p:spPr>
          <a:xfrm>
            <a:off x="339725" y="563245"/>
            <a:ext cx="3209290" cy="4481830"/>
          </a:xfrm>
          <a:prstGeom prst="rect">
            <a:avLst/>
          </a:prstGeom>
          <a:noFill/>
          <a:ln w="666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6299835" y="880110"/>
            <a:ext cx="123063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>
                <a:solidFill>
                  <a:srgbClr val="C00000"/>
                </a:solidFill>
                <a:latin typeface="Impact" panose="020B0806030902050204" charset="0"/>
              </a:rPr>
              <a:t>“</a:t>
            </a:r>
          </a:p>
        </p:txBody>
      </p:sp>
      <p:sp>
        <p:nvSpPr>
          <p:cNvPr id="6" name="矩形 5"/>
          <p:cNvSpPr/>
          <p:nvPr/>
        </p:nvSpPr>
        <p:spPr>
          <a:xfrm>
            <a:off x="2204085" y="880110"/>
            <a:ext cx="9467215" cy="2647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329295" y="1372235"/>
            <a:ext cx="334137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作品介绍：</a:t>
            </a:r>
          </a:p>
          <a:p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2010年，在《艺术与设计》12月刊上发表《试论数字化博物馆的空间艺术形态展示模式设计构思》</a:t>
            </a:r>
          </a:p>
        </p:txBody>
      </p:sp>
      <p:pic>
        <p:nvPicPr>
          <p:cNvPr id="10" name="图片 9" descr="1_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490" y="1463040"/>
            <a:ext cx="3369945" cy="336994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91490" y="5561330"/>
            <a:ext cx="315722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>
                <a:solidFill>
                  <a:schemeClr val="bg2"/>
                </a:solidFill>
                <a:sym typeface="+mn-ea"/>
              </a:rPr>
              <a:t>The young always have a lot of things we can not retain, such as far away time, such as the withered emotions; there is always a lot of things hard to forget, such as chasing dreams</a:t>
            </a:r>
          </a:p>
        </p:txBody>
      </p:sp>
      <p:sp>
        <p:nvSpPr>
          <p:cNvPr id="13" name="矩形 12"/>
          <p:cNvSpPr/>
          <p:nvPr/>
        </p:nvSpPr>
        <p:spPr>
          <a:xfrm>
            <a:off x="491490" y="5403850"/>
            <a:ext cx="930910" cy="122555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 descr="3_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6685" y="429260"/>
            <a:ext cx="4279265" cy="6425565"/>
          </a:xfrm>
          <a:prstGeom prst="rect">
            <a:avLst/>
          </a:prstGeom>
        </p:spPr>
      </p:pic>
      <p:pic>
        <p:nvPicPr>
          <p:cNvPr id="18" name="图片 17" descr="D:\稻壳\PPT\1_2.jpg1_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8329295" y="2641600"/>
            <a:ext cx="3710305" cy="3710305"/>
          </a:xfrm>
          <a:prstGeom prst="rect">
            <a:avLst/>
          </a:prstGeom>
        </p:spPr>
      </p:pic>
      <p:pic>
        <p:nvPicPr>
          <p:cNvPr id="4" name="图片 3" descr="0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1490" y="676910"/>
            <a:ext cx="1047750" cy="6953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0" y="285750"/>
            <a:ext cx="4571365" cy="628586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366645" y="1065530"/>
            <a:ext cx="3209290" cy="4481830"/>
          </a:xfrm>
          <a:prstGeom prst="rect">
            <a:avLst/>
          </a:prstGeom>
          <a:noFill/>
          <a:ln w="666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687320" y="1856740"/>
            <a:ext cx="256794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作品介绍：</a:t>
            </a:r>
          </a:p>
          <a:p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2010年，在《艺术与设计》12月刊上发表《试论数字化博物馆的空间艺术形态展示模式设计构思》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2010年，在《艺术与设计》12月刊上发表《试论数字化博物馆的空间艺术形态展示模式设计构思》</a:t>
            </a:r>
          </a:p>
          <a:p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2010年，在《艺术与设计》12月刊上发表《试论数字化博物馆的空间艺术形态展示模式设计构思》</a:t>
            </a:r>
          </a:p>
          <a:p>
            <a:endParaRPr lang="zh-CN" altLang="en-US" sz="16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5" name="图片 4" descr="02_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8840" y="636905"/>
            <a:ext cx="1066800" cy="6762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8096885" y="1324610"/>
            <a:ext cx="3209290" cy="4481830"/>
          </a:xfrm>
          <a:prstGeom prst="rect">
            <a:avLst/>
          </a:prstGeom>
          <a:noFill/>
          <a:ln w="666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417560" y="2115820"/>
            <a:ext cx="256794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作品介绍：</a:t>
            </a:r>
          </a:p>
          <a:p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2010年，在《艺术与设计》12月刊上发表《试论数字化博物馆的空间艺术形态展示模式设计构思》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2010年，在《艺术与设计》12月刊上发表《试论数字化博物馆的空间艺术形态展示模式设计构思》</a:t>
            </a:r>
          </a:p>
          <a:p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2010年，在《艺术与设计》12月刊上发表《试论数字化博物馆的空间艺术形态展示模式设计构思》</a:t>
            </a:r>
          </a:p>
          <a:p>
            <a:endParaRPr lang="zh-CN" altLang="en-US" sz="16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3" name="图片 2" descr="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" y="-1270"/>
            <a:ext cx="6860540" cy="6860540"/>
          </a:xfrm>
          <a:prstGeom prst="rect">
            <a:avLst/>
          </a:prstGeom>
        </p:spPr>
      </p:pic>
      <p:pic>
        <p:nvPicPr>
          <p:cNvPr id="6" name="图片 5" descr="02_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5500" y="6004560"/>
            <a:ext cx="1076325" cy="685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323</Words>
  <Application>Microsoft Office PowerPoint</Application>
  <PresentationFormat>宽屏</PresentationFormat>
  <Paragraphs>33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Code Bold</vt:lpstr>
      <vt:lpstr>宋体</vt:lpstr>
      <vt:lpstr>微软雅黑</vt:lpstr>
      <vt:lpstr>微软雅黑 Light</vt:lpstr>
      <vt:lpstr>Arial</vt:lpstr>
      <vt:lpstr>Calibri</vt:lpstr>
      <vt:lpstr>Impact</vt:lpstr>
      <vt:lpstr>Office 主题</vt:lpstr>
      <vt:lpstr>毕业作品集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dreamsummit</cp:lastModifiedBy>
  <cp:revision>144</cp:revision>
  <dcterms:created xsi:type="dcterms:W3CDTF">2017-08-03T09:01:00Z</dcterms:created>
  <dcterms:modified xsi:type="dcterms:W3CDTF">2018-07-31T04:12:39Z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2052-10.1.0.7468</vt:lpwstr>
  </property>
</Properties>
</file>