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0" r:id="rId4"/>
    <p:sldId id="259" r:id="rId5"/>
    <p:sldId id="266" r:id="rId6"/>
    <p:sldId id="268" r:id="rId7"/>
    <p:sldId id="269" r:id="rId8"/>
    <p:sldId id="270" r:id="rId9"/>
    <p:sldId id="261" r:id="rId10"/>
    <p:sldId id="271" r:id="rId11"/>
    <p:sldId id="267" r:id="rId12"/>
    <p:sldId id="273" r:id="rId13"/>
    <p:sldId id="262" r:id="rId14"/>
    <p:sldId id="272" r:id="rId15"/>
    <p:sldId id="275" r:id="rId16"/>
    <p:sldId id="276" r:id="rId17"/>
    <p:sldId id="263" r:id="rId18"/>
    <p:sldId id="274" r:id="rId19"/>
    <p:sldId id="278" r:id="rId20"/>
    <p:sldId id="279" r:id="rId21"/>
    <p:sldId id="264" r:id="rId22"/>
    <p:sldId id="277" r:id="rId23"/>
    <p:sldId id="281" r:id="rId24"/>
    <p:sldId id="282" r:id="rId25"/>
    <p:sldId id="265" r:id="rId26"/>
    <p:sldId id="283" r:id="rId27"/>
    <p:sldId id="284" r:id="rId28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等线" panose="02010600030101010101" charset="-122"/>
      <p:regular r:id="rId36"/>
      <p:bold r:id="rId37"/>
    </p:embeddedFont>
    <p:embeddedFont>
      <p:font typeface="等线 Light" panose="02010600030101010101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AC2"/>
    <a:srgbClr val="5B9CD7"/>
    <a:srgbClr val="FDAC69"/>
    <a:srgbClr val="EC7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0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22.png"/><Relationship Id="rId1" Type="http://schemas.openxmlformats.org/officeDocument/2006/relationships/image" Target="../media/image9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2C-4CA6-BB1A-0481A83528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22C-4CA6-BB1A-0481A83528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27"/>
        <c:axId val="884350976"/>
        <c:axId val="884352512"/>
      </c:barChart>
      <c:catAx>
        <c:axId val="884350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4352512"/>
        <c:crosses val="autoZero"/>
        <c:auto val="1"/>
        <c:lblAlgn val="ctr"/>
        <c:lblOffset val="100"/>
        <c:noMultiLvlLbl val="0"/>
      </c:catAx>
      <c:valAx>
        <c:axId val="884352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8435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F2EF52-9079-4E43-AE55-0B1AC0B5CA86}" type="doc">
      <dgm:prSet loTypeId="urn:microsoft.com/office/officeart/2005/8/layout/venn2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04A2132E-3D82-480E-82EC-A5E76A2D7DD0}">
      <dgm:prSet phldrT="[文本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A</a:t>
          </a:r>
          <a:endParaRPr lang="zh-CN" altLang="en-US" sz="36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6F9C003E-4C49-4176-B2AD-AE50635E6554}" type="parTrans" cxnId="{8E8AADD9-43C6-48F6-9358-076AB5A9EAEE}">
      <dgm:prSet/>
      <dgm:spPr/>
      <dgm:t>
        <a:bodyPr/>
        <a:lstStyle/>
        <a:p>
          <a:endParaRPr lang="zh-CN" altLang="en-US"/>
        </a:p>
      </dgm:t>
    </dgm:pt>
    <dgm:pt modelId="{10053A21-94A7-42B4-B9F5-9EB16D2F833B}" type="sibTrans" cxnId="{8E8AADD9-43C6-48F6-9358-076AB5A9EAEE}">
      <dgm:prSet/>
      <dgm:spPr/>
      <dgm:t>
        <a:bodyPr/>
        <a:lstStyle/>
        <a:p>
          <a:endParaRPr lang="zh-CN" altLang="en-US"/>
        </a:p>
      </dgm:t>
    </dgm:pt>
    <dgm:pt modelId="{F2AE4C2F-22E0-42E0-8AFE-59E0D8258802}">
      <dgm:prSet phldrT="[文本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B</a:t>
          </a:r>
          <a:endParaRPr lang="zh-CN" altLang="en-US" sz="7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F4D62D1E-662D-43CD-B62E-13A842514F53}" type="parTrans" cxnId="{D1FD93DC-803F-47AA-A801-2FFDFCDD6265}">
      <dgm:prSet/>
      <dgm:spPr/>
      <dgm:t>
        <a:bodyPr/>
        <a:lstStyle/>
        <a:p>
          <a:endParaRPr lang="zh-CN" altLang="en-US"/>
        </a:p>
      </dgm:t>
    </dgm:pt>
    <dgm:pt modelId="{AC7006A0-F215-4E72-A9C8-AF5AD1348226}" type="sibTrans" cxnId="{D1FD93DC-803F-47AA-A801-2FFDFCDD6265}">
      <dgm:prSet/>
      <dgm:spPr/>
      <dgm:t>
        <a:bodyPr/>
        <a:lstStyle/>
        <a:p>
          <a:endParaRPr lang="zh-CN" altLang="en-US"/>
        </a:p>
      </dgm:t>
    </dgm:pt>
    <dgm:pt modelId="{07F1387E-A9AD-477B-A370-D677631D56A5}">
      <dgm:prSet phldrT="[文本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C</a:t>
          </a:r>
          <a:endParaRPr lang="zh-CN" altLang="en-US" sz="36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797A77E0-71A4-40EC-B23E-38512E0CB5AA}" type="parTrans" cxnId="{2C994FE7-3C5B-4204-9537-89BDDD72A620}">
      <dgm:prSet/>
      <dgm:spPr/>
      <dgm:t>
        <a:bodyPr/>
        <a:lstStyle/>
        <a:p>
          <a:endParaRPr lang="zh-CN" altLang="en-US"/>
        </a:p>
      </dgm:t>
    </dgm:pt>
    <dgm:pt modelId="{3ABC92E8-B4AC-4A46-B866-CF0E8C2FEC0A}" type="sibTrans" cxnId="{2C994FE7-3C5B-4204-9537-89BDDD72A620}">
      <dgm:prSet/>
      <dgm:spPr/>
      <dgm:t>
        <a:bodyPr/>
        <a:lstStyle/>
        <a:p>
          <a:endParaRPr lang="zh-CN" altLang="en-US"/>
        </a:p>
      </dgm:t>
    </dgm:pt>
    <dgm:pt modelId="{6B80F4C2-F1DD-4B16-B68C-F788B31A0141}">
      <dgm:prSet phldrT="[文本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D</a:t>
          </a:r>
          <a:endParaRPr lang="zh-CN" altLang="en-US" sz="1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0D5F82A3-EE54-4954-83EB-7CF378B34DCB}" type="parTrans" cxnId="{73ACF815-F653-45E8-B9CF-A85BFE3EA420}">
      <dgm:prSet/>
      <dgm:spPr/>
      <dgm:t>
        <a:bodyPr/>
        <a:lstStyle/>
        <a:p>
          <a:endParaRPr lang="zh-CN" altLang="en-US"/>
        </a:p>
      </dgm:t>
    </dgm:pt>
    <dgm:pt modelId="{190128B0-481B-45CA-967E-C73A14F90EE6}" type="sibTrans" cxnId="{73ACF815-F653-45E8-B9CF-A85BFE3EA420}">
      <dgm:prSet/>
      <dgm:spPr/>
      <dgm:t>
        <a:bodyPr/>
        <a:lstStyle/>
        <a:p>
          <a:endParaRPr lang="zh-CN" altLang="en-US"/>
        </a:p>
      </dgm:t>
    </dgm:pt>
    <dgm:pt modelId="{61D02C5C-F82F-448C-9D28-353691FCCE95}" type="pres">
      <dgm:prSet presAssocID="{22F2EF52-9079-4E43-AE55-0B1AC0B5CA86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5089341-3C2D-40A6-B60C-25B57FEB149A}" type="pres">
      <dgm:prSet presAssocID="{22F2EF52-9079-4E43-AE55-0B1AC0B5CA86}" presName="comp1" presStyleCnt="0"/>
      <dgm:spPr/>
    </dgm:pt>
    <dgm:pt modelId="{BA9862B7-39A8-4957-A6A5-14C061B92CAC}" type="pres">
      <dgm:prSet presAssocID="{22F2EF52-9079-4E43-AE55-0B1AC0B5CA86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A852A2C5-29EF-4D00-8DBB-8D5ED2C7D48F}" type="pres">
      <dgm:prSet presAssocID="{22F2EF52-9079-4E43-AE55-0B1AC0B5CA86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5B0FED-E293-4489-A4F6-F7A92939FF61}" type="pres">
      <dgm:prSet presAssocID="{22F2EF52-9079-4E43-AE55-0B1AC0B5CA86}" presName="comp2" presStyleCnt="0"/>
      <dgm:spPr/>
    </dgm:pt>
    <dgm:pt modelId="{67AB489B-B1FA-48B2-BA49-EFE895E97CB4}" type="pres">
      <dgm:prSet presAssocID="{22F2EF52-9079-4E43-AE55-0B1AC0B5CA86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3770017C-AC8E-49A7-842E-E8F0C8F93839}" type="pres">
      <dgm:prSet presAssocID="{22F2EF52-9079-4E43-AE55-0B1AC0B5CA86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B1D33-7CDF-4B35-9B0E-7E5269CDA228}" type="pres">
      <dgm:prSet presAssocID="{22F2EF52-9079-4E43-AE55-0B1AC0B5CA86}" presName="comp3" presStyleCnt="0"/>
      <dgm:spPr/>
    </dgm:pt>
    <dgm:pt modelId="{5EF49E69-EF9B-4AF8-9BBC-12C03836B8A4}" type="pres">
      <dgm:prSet presAssocID="{22F2EF52-9079-4E43-AE55-0B1AC0B5CA86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8566DED8-EDE1-4C40-BE81-DEB81C51912F}" type="pres">
      <dgm:prSet presAssocID="{22F2EF52-9079-4E43-AE55-0B1AC0B5CA86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72EA8B-E039-4529-A8F5-17400450E48E}" type="pres">
      <dgm:prSet presAssocID="{22F2EF52-9079-4E43-AE55-0B1AC0B5CA86}" presName="comp4" presStyleCnt="0"/>
      <dgm:spPr/>
    </dgm:pt>
    <dgm:pt modelId="{78223047-FC25-4EF9-AE8D-E5788B6A733E}" type="pres">
      <dgm:prSet presAssocID="{22F2EF52-9079-4E43-AE55-0B1AC0B5CA86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BC9F107D-B4AB-423E-B320-CDCC9B9127F7}" type="pres">
      <dgm:prSet presAssocID="{22F2EF52-9079-4E43-AE55-0B1AC0B5CA86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4A564E-5F2C-45BA-AEA2-3CBCDD5AFE0D}" type="presOf" srcId="{07F1387E-A9AD-477B-A370-D677631D56A5}" destId="{8566DED8-EDE1-4C40-BE81-DEB81C51912F}" srcOrd="1" destOrd="0" presId="urn:microsoft.com/office/officeart/2005/8/layout/venn2"/>
    <dgm:cxn modelId="{DBF19088-0661-4A86-A4E1-674565856753}" type="presOf" srcId="{07F1387E-A9AD-477B-A370-D677631D56A5}" destId="{5EF49E69-EF9B-4AF8-9BBC-12C03836B8A4}" srcOrd="0" destOrd="0" presId="urn:microsoft.com/office/officeart/2005/8/layout/venn2"/>
    <dgm:cxn modelId="{A7808F2B-4D57-43EE-981C-D56ABD578E60}" type="presOf" srcId="{F2AE4C2F-22E0-42E0-8AFE-59E0D8258802}" destId="{67AB489B-B1FA-48B2-BA49-EFE895E97CB4}" srcOrd="0" destOrd="0" presId="urn:microsoft.com/office/officeart/2005/8/layout/venn2"/>
    <dgm:cxn modelId="{8408F99C-FC4F-4736-9199-F19A123C4173}" type="presOf" srcId="{F2AE4C2F-22E0-42E0-8AFE-59E0D8258802}" destId="{3770017C-AC8E-49A7-842E-E8F0C8F93839}" srcOrd="1" destOrd="0" presId="urn:microsoft.com/office/officeart/2005/8/layout/venn2"/>
    <dgm:cxn modelId="{CEEFA7DE-A323-42D9-B8A2-034D7847E8AD}" type="presOf" srcId="{6B80F4C2-F1DD-4B16-B68C-F788B31A0141}" destId="{BC9F107D-B4AB-423E-B320-CDCC9B9127F7}" srcOrd="1" destOrd="0" presId="urn:microsoft.com/office/officeart/2005/8/layout/venn2"/>
    <dgm:cxn modelId="{8E8AADD9-43C6-48F6-9358-076AB5A9EAEE}" srcId="{22F2EF52-9079-4E43-AE55-0B1AC0B5CA86}" destId="{04A2132E-3D82-480E-82EC-A5E76A2D7DD0}" srcOrd="0" destOrd="0" parTransId="{6F9C003E-4C49-4176-B2AD-AE50635E6554}" sibTransId="{10053A21-94A7-42B4-B9F5-9EB16D2F833B}"/>
    <dgm:cxn modelId="{73ACF815-F653-45E8-B9CF-A85BFE3EA420}" srcId="{22F2EF52-9079-4E43-AE55-0B1AC0B5CA86}" destId="{6B80F4C2-F1DD-4B16-B68C-F788B31A0141}" srcOrd="3" destOrd="0" parTransId="{0D5F82A3-EE54-4954-83EB-7CF378B34DCB}" sibTransId="{190128B0-481B-45CA-967E-C73A14F90EE6}"/>
    <dgm:cxn modelId="{853FED9B-5129-49CF-9EB0-66B83D8EAE73}" type="presOf" srcId="{04A2132E-3D82-480E-82EC-A5E76A2D7DD0}" destId="{BA9862B7-39A8-4957-A6A5-14C061B92CAC}" srcOrd="0" destOrd="0" presId="urn:microsoft.com/office/officeart/2005/8/layout/venn2"/>
    <dgm:cxn modelId="{E7EAC937-FE9C-4625-A4B6-8E0CBEE23A4F}" type="presOf" srcId="{04A2132E-3D82-480E-82EC-A5E76A2D7DD0}" destId="{A852A2C5-29EF-4D00-8DBB-8D5ED2C7D48F}" srcOrd="1" destOrd="0" presId="urn:microsoft.com/office/officeart/2005/8/layout/venn2"/>
    <dgm:cxn modelId="{2C994FE7-3C5B-4204-9537-89BDDD72A620}" srcId="{22F2EF52-9079-4E43-AE55-0B1AC0B5CA86}" destId="{07F1387E-A9AD-477B-A370-D677631D56A5}" srcOrd="2" destOrd="0" parTransId="{797A77E0-71A4-40EC-B23E-38512E0CB5AA}" sibTransId="{3ABC92E8-B4AC-4A46-B866-CF0E8C2FEC0A}"/>
    <dgm:cxn modelId="{8DB4843B-B68A-4BF3-86DB-9FCDD48B8C88}" type="presOf" srcId="{22F2EF52-9079-4E43-AE55-0B1AC0B5CA86}" destId="{61D02C5C-F82F-448C-9D28-353691FCCE95}" srcOrd="0" destOrd="0" presId="urn:microsoft.com/office/officeart/2005/8/layout/venn2"/>
    <dgm:cxn modelId="{8DD89B36-B1FF-48CC-8C05-CFF122A8DC5E}" type="presOf" srcId="{6B80F4C2-F1DD-4B16-B68C-F788B31A0141}" destId="{78223047-FC25-4EF9-AE8D-E5788B6A733E}" srcOrd="0" destOrd="0" presId="urn:microsoft.com/office/officeart/2005/8/layout/venn2"/>
    <dgm:cxn modelId="{D1FD93DC-803F-47AA-A801-2FFDFCDD6265}" srcId="{22F2EF52-9079-4E43-AE55-0B1AC0B5CA86}" destId="{F2AE4C2F-22E0-42E0-8AFE-59E0D8258802}" srcOrd="1" destOrd="0" parTransId="{F4D62D1E-662D-43CD-B62E-13A842514F53}" sibTransId="{AC7006A0-F215-4E72-A9C8-AF5AD1348226}"/>
    <dgm:cxn modelId="{C912BA0F-E632-438A-9D6F-C5F6D6E26B65}" type="presParOf" srcId="{61D02C5C-F82F-448C-9D28-353691FCCE95}" destId="{B5089341-3C2D-40A6-B60C-25B57FEB149A}" srcOrd="0" destOrd="0" presId="urn:microsoft.com/office/officeart/2005/8/layout/venn2"/>
    <dgm:cxn modelId="{56204D96-E064-4D42-B8A1-0E88EA9A593B}" type="presParOf" srcId="{B5089341-3C2D-40A6-B60C-25B57FEB149A}" destId="{BA9862B7-39A8-4957-A6A5-14C061B92CAC}" srcOrd="0" destOrd="0" presId="urn:microsoft.com/office/officeart/2005/8/layout/venn2"/>
    <dgm:cxn modelId="{B708A473-BC61-4D36-9332-42ADA78058B3}" type="presParOf" srcId="{B5089341-3C2D-40A6-B60C-25B57FEB149A}" destId="{A852A2C5-29EF-4D00-8DBB-8D5ED2C7D48F}" srcOrd="1" destOrd="0" presId="urn:microsoft.com/office/officeart/2005/8/layout/venn2"/>
    <dgm:cxn modelId="{61A8300B-32D0-4EBC-BB0D-85CBC61F6FBF}" type="presParOf" srcId="{61D02C5C-F82F-448C-9D28-353691FCCE95}" destId="{AB5B0FED-E293-4489-A4F6-F7A92939FF61}" srcOrd="1" destOrd="0" presId="urn:microsoft.com/office/officeart/2005/8/layout/venn2"/>
    <dgm:cxn modelId="{35CD8CA1-B00E-4FE7-8210-03B37B5DBFE3}" type="presParOf" srcId="{AB5B0FED-E293-4489-A4F6-F7A92939FF61}" destId="{67AB489B-B1FA-48B2-BA49-EFE895E97CB4}" srcOrd="0" destOrd="0" presId="urn:microsoft.com/office/officeart/2005/8/layout/venn2"/>
    <dgm:cxn modelId="{2B608F14-CFFD-444B-84E7-6A7040B4836D}" type="presParOf" srcId="{AB5B0FED-E293-4489-A4F6-F7A92939FF61}" destId="{3770017C-AC8E-49A7-842E-E8F0C8F93839}" srcOrd="1" destOrd="0" presId="urn:microsoft.com/office/officeart/2005/8/layout/venn2"/>
    <dgm:cxn modelId="{4120D919-1063-4400-98E3-E388782AB42B}" type="presParOf" srcId="{61D02C5C-F82F-448C-9D28-353691FCCE95}" destId="{355B1D33-7CDF-4B35-9B0E-7E5269CDA228}" srcOrd="2" destOrd="0" presId="urn:microsoft.com/office/officeart/2005/8/layout/venn2"/>
    <dgm:cxn modelId="{F6B2B22D-9038-4677-BC18-3B52D4C7F9E4}" type="presParOf" srcId="{355B1D33-7CDF-4B35-9B0E-7E5269CDA228}" destId="{5EF49E69-EF9B-4AF8-9BBC-12C03836B8A4}" srcOrd="0" destOrd="0" presId="urn:microsoft.com/office/officeart/2005/8/layout/venn2"/>
    <dgm:cxn modelId="{B54F85EE-4E7D-419F-99C9-56E5D5BD2A98}" type="presParOf" srcId="{355B1D33-7CDF-4B35-9B0E-7E5269CDA228}" destId="{8566DED8-EDE1-4C40-BE81-DEB81C51912F}" srcOrd="1" destOrd="0" presId="urn:microsoft.com/office/officeart/2005/8/layout/venn2"/>
    <dgm:cxn modelId="{ED27FD1F-E0E2-4F49-B6D0-1C782241F0F3}" type="presParOf" srcId="{61D02C5C-F82F-448C-9D28-353691FCCE95}" destId="{3A72EA8B-E039-4529-A8F5-17400450E48E}" srcOrd="3" destOrd="0" presId="urn:microsoft.com/office/officeart/2005/8/layout/venn2"/>
    <dgm:cxn modelId="{B8335195-849A-4738-9F59-7A793B457C0E}" type="presParOf" srcId="{3A72EA8B-E039-4529-A8F5-17400450E48E}" destId="{78223047-FC25-4EF9-AE8D-E5788B6A733E}" srcOrd="0" destOrd="0" presId="urn:microsoft.com/office/officeart/2005/8/layout/venn2"/>
    <dgm:cxn modelId="{E7A7C4AC-1AAF-4758-8B12-153C2E31E167}" type="presParOf" srcId="{3A72EA8B-E039-4529-A8F5-17400450E48E}" destId="{BC9F107D-B4AB-423E-B320-CDCC9B9127F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432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A0EF-DD5D-4D07-A995-8DF88ECA70E9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3.png"/><Relationship Id="rId7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73730" y="5290820"/>
            <a:ext cx="2687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导师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大军子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3450" y="5290820"/>
            <a:ext cx="3142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：解忧素材 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97388" y="3784648"/>
            <a:ext cx="3197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GRADUATION REPLY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2845" y="2355693"/>
            <a:ext cx="5846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此处添加您的答辩课题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598" y="1648440"/>
            <a:ext cx="2450804" cy="768163"/>
          </a:xfrm>
          <a:prstGeom prst="rect">
            <a:avLst/>
          </a:prstGeom>
        </p:spPr>
      </p:pic>
      <p:pic>
        <p:nvPicPr>
          <p:cNvPr id="3" name="电视台常用图片呈现背景音乐 (37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59425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研究思路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18" name="矩形 3917"/>
          <p:cNvSpPr/>
          <p:nvPr/>
        </p:nvSpPr>
        <p:spPr>
          <a:xfrm>
            <a:off x="2906771" y="4994309"/>
            <a:ext cx="637845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19" name="矩形 3918"/>
          <p:cNvSpPr/>
          <p:nvPr/>
        </p:nvSpPr>
        <p:spPr>
          <a:xfrm>
            <a:off x="417852" y="2302831"/>
            <a:ext cx="362471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21" name="矩形 3920"/>
          <p:cNvSpPr/>
          <p:nvPr/>
        </p:nvSpPr>
        <p:spPr>
          <a:xfrm>
            <a:off x="8149432" y="2302831"/>
            <a:ext cx="362471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22" name="矩形 3921"/>
          <p:cNvSpPr/>
          <p:nvPr/>
        </p:nvSpPr>
        <p:spPr>
          <a:xfrm>
            <a:off x="1676212" y="19334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添加标题</a:t>
            </a:r>
            <a:endParaRPr lang="zh-CN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23" name="矩形 3922"/>
          <p:cNvSpPr/>
          <p:nvPr/>
        </p:nvSpPr>
        <p:spPr>
          <a:xfrm>
            <a:off x="9407792" y="19334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添加标题</a:t>
            </a:r>
            <a:endParaRPr lang="zh-CN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3928" name="组合 3927"/>
          <p:cNvGrpSpPr/>
          <p:nvPr/>
        </p:nvGrpSpPr>
        <p:grpSpPr>
          <a:xfrm>
            <a:off x="4026229" y="-29252"/>
            <a:ext cx="4139543" cy="6840305"/>
            <a:chOff x="4026229" y="427948"/>
            <a:chExt cx="4139543" cy="684030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675848" y="1778329"/>
              <a:ext cx="6840305" cy="4139543"/>
            </a:xfrm>
            <a:prstGeom prst="rect">
              <a:avLst/>
            </a:prstGeom>
          </p:spPr>
        </p:pic>
        <p:sp>
          <p:nvSpPr>
            <p:cNvPr id="3925" name="KSO_Shape"/>
            <p:cNvSpPr/>
            <p:nvPr/>
          </p:nvSpPr>
          <p:spPr bwMode="auto">
            <a:xfrm>
              <a:off x="4727402" y="3298745"/>
              <a:ext cx="570225" cy="582386"/>
            </a:xfrm>
            <a:custGeom>
              <a:avLst/>
              <a:gdLst>
                <a:gd name="T0" fmla="*/ 1166395 w 3845"/>
                <a:gd name="T1" fmla="*/ 911373 h 3810"/>
                <a:gd name="T2" fmla="*/ 1340582 w 3845"/>
                <a:gd name="T3" fmla="*/ 945561 h 3810"/>
                <a:gd name="T4" fmla="*/ 1800397 w 3845"/>
                <a:gd name="T5" fmla="*/ 485660 h 3810"/>
                <a:gd name="T6" fmla="*/ 1793842 w 3845"/>
                <a:gd name="T7" fmla="*/ 407917 h 3810"/>
                <a:gd name="T8" fmla="*/ 1467476 w 3845"/>
                <a:gd name="T9" fmla="*/ 757292 h 3810"/>
                <a:gd name="T10" fmla="*/ 1159371 w 3845"/>
                <a:gd name="T11" fmla="*/ 701561 h 3810"/>
                <a:gd name="T12" fmla="*/ 1053548 w 3845"/>
                <a:gd name="T13" fmla="*/ 406512 h 3810"/>
                <a:gd name="T14" fmla="*/ 1405199 w 3845"/>
                <a:gd name="T15" fmla="*/ 30442 h 3810"/>
                <a:gd name="T16" fmla="*/ 1340582 w 3845"/>
                <a:gd name="T17" fmla="*/ 25290 h 3810"/>
                <a:gd name="T18" fmla="*/ 880766 w 3845"/>
                <a:gd name="T19" fmla="*/ 485660 h 3810"/>
                <a:gd name="T20" fmla="*/ 919162 w 3845"/>
                <a:gd name="T21" fmla="*/ 669246 h 3810"/>
                <a:gd name="T22" fmla="*/ 480418 w 3845"/>
                <a:gd name="T23" fmla="*/ 1205485 h 3810"/>
                <a:gd name="T24" fmla="*/ 398475 w 3845"/>
                <a:gd name="T25" fmla="*/ 1193309 h 3810"/>
                <a:gd name="T26" fmla="*/ 114720 w 3845"/>
                <a:gd name="T27" fmla="*/ 1477586 h 3810"/>
                <a:gd name="T28" fmla="*/ 398475 w 3845"/>
                <a:gd name="T29" fmla="*/ 1761395 h 3810"/>
                <a:gd name="T30" fmla="*/ 682699 w 3845"/>
                <a:gd name="T31" fmla="*/ 1477586 h 3810"/>
                <a:gd name="T32" fmla="*/ 661628 w 3845"/>
                <a:gd name="T33" fmla="*/ 1370338 h 3810"/>
                <a:gd name="T34" fmla="*/ 1166395 w 3845"/>
                <a:gd name="T35" fmla="*/ 911373 h 3810"/>
                <a:gd name="T36" fmla="*/ 398475 w 3845"/>
                <a:gd name="T37" fmla="*/ 1628389 h 3810"/>
                <a:gd name="T38" fmla="*/ 247701 w 3845"/>
                <a:gd name="T39" fmla="*/ 1477586 h 3810"/>
                <a:gd name="T40" fmla="*/ 398475 w 3845"/>
                <a:gd name="T41" fmla="*/ 1326315 h 3810"/>
                <a:gd name="T42" fmla="*/ 549718 w 3845"/>
                <a:gd name="T43" fmla="*/ 1477586 h 3810"/>
                <a:gd name="T44" fmla="*/ 398475 w 3845"/>
                <a:gd name="T45" fmla="*/ 1628389 h 3810"/>
                <a:gd name="T46" fmla="*/ 426102 w 3845"/>
                <a:gd name="T47" fmla="*/ 554973 h 3810"/>
                <a:gd name="T48" fmla="*/ 694874 w 3845"/>
                <a:gd name="T49" fmla="*/ 830820 h 3810"/>
                <a:gd name="T50" fmla="*/ 824109 w 3845"/>
                <a:gd name="T51" fmla="*/ 701561 h 3810"/>
                <a:gd name="T52" fmla="*/ 554869 w 3845"/>
                <a:gd name="T53" fmla="*/ 425713 h 3810"/>
                <a:gd name="T54" fmla="*/ 619486 w 3845"/>
                <a:gd name="T55" fmla="*/ 361084 h 3810"/>
                <a:gd name="T56" fmla="*/ 258471 w 3845"/>
                <a:gd name="T57" fmla="*/ 0 h 3810"/>
                <a:gd name="T58" fmla="*/ 0 w 3845"/>
                <a:gd name="T59" fmla="*/ 258051 h 3810"/>
                <a:gd name="T60" fmla="*/ 361484 w 3845"/>
                <a:gd name="T61" fmla="*/ 619134 h 3810"/>
                <a:gd name="T62" fmla="*/ 426102 w 3845"/>
                <a:gd name="T63" fmla="*/ 554973 h 3810"/>
                <a:gd name="T64" fmla="*/ 889663 w 3845"/>
                <a:gd name="T65" fmla="*/ 1296342 h 3810"/>
                <a:gd name="T66" fmla="*/ 890131 w 3845"/>
                <a:gd name="T67" fmla="*/ 1296342 h 3810"/>
                <a:gd name="T68" fmla="*/ 889663 w 3845"/>
                <a:gd name="T69" fmla="*/ 1296342 h 3810"/>
                <a:gd name="T70" fmla="*/ 1263321 w 3845"/>
                <a:gd name="T71" fmla="*/ 971788 h 3810"/>
                <a:gd name="T72" fmla="*/ 890131 w 3845"/>
                <a:gd name="T73" fmla="*/ 1296342 h 3810"/>
                <a:gd name="T74" fmla="*/ 1297035 w 3845"/>
                <a:gd name="T75" fmla="*/ 1713157 h 3810"/>
                <a:gd name="T76" fmla="*/ 1555037 w 3845"/>
                <a:gd name="T77" fmla="*/ 1713157 h 3810"/>
                <a:gd name="T78" fmla="*/ 1658519 w 3845"/>
                <a:gd name="T79" fmla="*/ 1610124 h 3810"/>
                <a:gd name="T80" fmla="*/ 1658519 w 3845"/>
                <a:gd name="T81" fmla="*/ 1352073 h 3810"/>
                <a:gd name="T82" fmla="*/ 1263321 w 3845"/>
                <a:gd name="T83" fmla="*/ 971788 h 3810"/>
                <a:gd name="T84" fmla="*/ 1441254 w 3845"/>
                <a:gd name="T85" fmla="*/ 1641970 h 3810"/>
                <a:gd name="T86" fmla="*/ 1376636 w 3845"/>
                <a:gd name="T87" fmla="*/ 1641970 h 3810"/>
                <a:gd name="T88" fmla="*/ 1044652 w 3845"/>
                <a:gd name="T89" fmla="*/ 1310392 h 3810"/>
                <a:gd name="T90" fmla="*/ 1044652 w 3845"/>
                <a:gd name="T91" fmla="*/ 1245293 h 3810"/>
                <a:gd name="T92" fmla="*/ 1109738 w 3845"/>
                <a:gd name="T93" fmla="*/ 1245293 h 3810"/>
                <a:gd name="T94" fmla="*/ 1441254 w 3845"/>
                <a:gd name="T95" fmla="*/ 1577340 h 3810"/>
                <a:gd name="T96" fmla="*/ 1441254 w 3845"/>
                <a:gd name="T97" fmla="*/ 1641970 h 3810"/>
                <a:gd name="T98" fmla="*/ 1587346 w 3845"/>
                <a:gd name="T99" fmla="*/ 1495851 h 3810"/>
                <a:gd name="T100" fmla="*/ 1522260 w 3845"/>
                <a:gd name="T101" fmla="*/ 1495851 h 3810"/>
                <a:gd name="T102" fmla="*/ 1190744 w 3845"/>
                <a:gd name="T103" fmla="*/ 1164272 h 3810"/>
                <a:gd name="T104" fmla="*/ 1190744 w 3845"/>
                <a:gd name="T105" fmla="*/ 1099642 h 3810"/>
                <a:gd name="T106" fmla="*/ 1255830 w 3845"/>
                <a:gd name="T107" fmla="*/ 1099642 h 3810"/>
                <a:gd name="T108" fmla="*/ 1587346 w 3845"/>
                <a:gd name="T109" fmla="*/ 1431221 h 3810"/>
                <a:gd name="T110" fmla="*/ 1587346 w 3845"/>
                <a:gd name="T111" fmla="*/ 1495851 h 38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5" h="3810">
                  <a:moveTo>
                    <a:pt x="2491" y="1946"/>
                  </a:moveTo>
                  <a:cubicBezTo>
                    <a:pt x="2606" y="1993"/>
                    <a:pt x="2731" y="2019"/>
                    <a:pt x="2863" y="2019"/>
                  </a:cubicBezTo>
                  <a:cubicBezTo>
                    <a:pt x="3405" y="2019"/>
                    <a:pt x="3845" y="1579"/>
                    <a:pt x="3845" y="1037"/>
                  </a:cubicBezTo>
                  <a:cubicBezTo>
                    <a:pt x="3845" y="980"/>
                    <a:pt x="3840" y="925"/>
                    <a:pt x="3831" y="871"/>
                  </a:cubicBezTo>
                  <a:cubicBezTo>
                    <a:pt x="3134" y="1617"/>
                    <a:pt x="3134" y="1617"/>
                    <a:pt x="3134" y="1617"/>
                  </a:cubicBezTo>
                  <a:cubicBezTo>
                    <a:pt x="2476" y="1498"/>
                    <a:pt x="2476" y="1498"/>
                    <a:pt x="2476" y="1498"/>
                  </a:cubicBezTo>
                  <a:cubicBezTo>
                    <a:pt x="2250" y="868"/>
                    <a:pt x="2250" y="868"/>
                    <a:pt x="2250" y="868"/>
                  </a:cubicBezTo>
                  <a:cubicBezTo>
                    <a:pt x="3001" y="65"/>
                    <a:pt x="3001" y="65"/>
                    <a:pt x="3001" y="65"/>
                  </a:cubicBezTo>
                  <a:cubicBezTo>
                    <a:pt x="2956" y="59"/>
                    <a:pt x="2910" y="54"/>
                    <a:pt x="2863" y="54"/>
                  </a:cubicBezTo>
                  <a:cubicBezTo>
                    <a:pt x="2320" y="54"/>
                    <a:pt x="1881" y="494"/>
                    <a:pt x="1881" y="1037"/>
                  </a:cubicBezTo>
                  <a:cubicBezTo>
                    <a:pt x="1881" y="1176"/>
                    <a:pt x="1910" y="1309"/>
                    <a:pt x="1963" y="1429"/>
                  </a:cubicBezTo>
                  <a:cubicBezTo>
                    <a:pt x="1659" y="1963"/>
                    <a:pt x="1205" y="2409"/>
                    <a:pt x="1026" y="2574"/>
                  </a:cubicBezTo>
                  <a:cubicBezTo>
                    <a:pt x="971" y="2557"/>
                    <a:pt x="912" y="2548"/>
                    <a:pt x="851" y="2548"/>
                  </a:cubicBezTo>
                  <a:cubicBezTo>
                    <a:pt x="516" y="2548"/>
                    <a:pt x="245" y="2820"/>
                    <a:pt x="245" y="3155"/>
                  </a:cubicBezTo>
                  <a:cubicBezTo>
                    <a:pt x="245" y="3490"/>
                    <a:pt x="516" y="3761"/>
                    <a:pt x="851" y="3761"/>
                  </a:cubicBezTo>
                  <a:cubicBezTo>
                    <a:pt x="1186" y="3761"/>
                    <a:pt x="1458" y="3490"/>
                    <a:pt x="1458" y="3155"/>
                  </a:cubicBezTo>
                  <a:cubicBezTo>
                    <a:pt x="1458" y="3074"/>
                    <a:pt x="1442" y="2997"/>
                    <a:pt x="1413" y="2926"/>
                  </a:cubicBezTo>
                  <a:cubicBezTo>
                    <a:pt x="1548" y="2747"/>
                    <a:pt x="1914" y="2308"/>
                    <a:pt x="2491" y="1946"/>
                  </a:cubicBezTo>
                  <a:close/>
                  <a:moveTo>
                    <a:pt x="851" y="3477"/>
                  </a:moveTo>
                  <a:cubicBezTo>
                    <a:pt x="673" y="3477"/>
                    <a:pt x="529" y="3333"/>
                    <a:pt x="529" y="3155"/>
                  </a:cubicBezTo>
                  <a:cubicBezTo>
                    <a:pt x="529" y="2976"/>
                    <a:pt x="673" y="2832"/>
                    <a:pt x="851" y="2832"/>
                  </a:cubicBezTo>
                  <a:cubicBezTo>
                    <a:pt x="1029" y="2832"/>
                    <a:pt x="1174" y="2976"/>
                    <a:pt x="1174" y="3155"/>
                  </a:cubicBezTo>
                  <a:cubicBezTo>
                    <a:pt x="1174" y="3333"/>
                    <a:pt x="1029" y="3477"/>
                    <a:pt x="851" y="3477"/>
                  </a:cubicBezTo>
                  <a:close/>
                  <a:moveTo>
                    <a:pt x="910" y="1185"/>
                  </a:moveTo>
                  <a:cubicBezTo>
                    <a:pt x="1484" y="1774"/>
                    <a:pt x="1484" y="1774"/>
                    <a:pt x="1484" y="1774"/>
                  </a:cubicBezTo>
                  <a:cubicBezTo>
                    <a:pt x="1760" y="1498"/>
                    <a:pt x="1760" y="1498"/>
                    <a:pt x="1760" y="1498"/>
                  </a:cubicBezTo>
                  <a:cubicBezTo>
                    <a:pt x="1185" y="909"/>
                    <a:pt x="1185" y="909"/>
                    <a:pt x="1185" y="909"/>
                  </a:cubicBezTo>
                  <a:cubicBezTo>
                    <a:pt x="1323" y="771"/>
                    <a:pt x="1323" y="771"/>
                    <a:pt x="1323" y="771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772" y="1322"/>
                    <a:pt x="772" y="1322"/>
                    <a:pt x="772" y="1322"/>
                  </a:cubicBezTo>
                  <a:lnTo>
                    <a:pt x="910" y="1185"/>
                  </a:lnTo>
                  <a:close/>
                  <a:moveTo>
                    <a:pt x="1900" y="2768"/>
                  </a:moveTo>
                  <a:cubicBezTo>
                    <a:pt x="1900" y="2768"/>
                    <a:pt x="1901" y="2768"/>
                    <a:pt x="1901" y="2768"/>
                  </a:cubicBezTo>
                  <a:cubicBezTo>
                    <a:pt x="1900" y="2767"/>
                    <a:pt x="1900" y="2768"/>
                    <a:pt x="1900" y="2768"/>
                  </a:cubicBezTo>
                  <a:close/>
                  <a:moveTo>
                    <a:pt x="2698" y="2075"/>
                  </a:moveTo>
                  <a:cubicBezTo>
                    <a:pt x="2698" y="2075"/>
                    <a:pt x="2225" y="2203"/>
                    <a:pt x="1901" y="2768"/>
                  </a:cubicBezTo>
                  <a:cubicBezTo>
                    <a:pt x="1926" y="2776"/>
                    <a:pt x="2770" y="3658"/>
                    <a:pt x="2770" y="3658"/>
                  </a:cubicBezTo>
                  <a:cubicBezTo>
                    <a:pt x="2923" y="3810"/>
                    <a:pt x="3169" y="3810"/>
                    <a:pt x="3321" y="3658"/>
                  </a:cubicBezTo>
                  <a:cubicBezTo>
                    <a:pt x="3542" y="3438"/>
                    <a:pt x="3542" y="3438"/>
                    <a:pt x="3542" y="3438"/>
                  </a:cubicBezTo>
                  <a:cubicBezTo>
                    <a:pt x="3694" y="3285"/>
                    <a:pt x="3694" y="3039"/>
                    <a:pt x="3542" y="2887"/>
                  </a:cubicBezTo>
                  <a:lnTo>
                    <a:pt x="2698" y="2075"/>
                  </a:lnTo>
                  <a:close/>
                  <a:moveTo>
                    <a:pt x="3078" y="3506"/>
                  </a:moveTo>
                  <a:cubicBezTo>
                    <a:pt x="3040" y="3544"/>
                    <a:pt x="2978" y="3544"/>
                    <a:pt x="2940" y="3506"/>
                  </a:cubicBezTo>
                  <a:cubicBezTo>
                    <a:pt x="2231" y="2798"/>
                    <a:pt x="2231" y="2798"/>
                    <a:pt x="2231" y="2798"/>
                  </a:cubicBezTo>
                  <a:cubicBezTo>
                    <a:pt x="2193" y="2760"/>
                    <a:pt x="2193" y="2698"/>
                    <a:pt x="2231" y="2659"/>
                  </a:cubicBezTo>
                  <a:cubicBezTo>
                    <a:pt x="2270" y="2621"/>
                    <a:pt x="2332" y="2621"/>
                    <a:pt x="2370" y="2659"/>
                  </a:cubicBezTo>
                  <a:cubicBezTo>
                    <a:pt x="3078" y="3368"/>
                    <a:pt x="3078" y="3368"/>
                    <a:pt x="3078" y="3368"/>
                  </a:cubicBezTo>
                  <a:cubicBezTo>
                    <a:pt x="3116" y="3406"/>
                    <a:pt x="3116" y="3468"/>
                    <a:pt x="3078" y="3506"/>
                  </a:cubicBezTo>
                  <a:close/>
                  <a:moveTo>
                    <a:pt x="3390" y="3194"/>
                  </a:moveTo>
                  <a:cubicBezTo>
                    <a:pt x="3352" y="3233"/>
                    <a:pt x="3290" y="3233"/>
                    <a:pt x="3251" y="3194"/>
                  </a:cubicBezTo>
                  <a:cubicBezTo>
                    <a:pt x="2543" y="2486"/>
                    <a:pt x="2543" y="2486"/>
                    <a:pt x="2543" y="2486"/>
                  </a:cubicBezTo>
                  <a:cubicBezTo>
                    <a:pt x="2505" y="2448"/>
                    <a:pt x="2505" y="2386"/>
                    <a:pt x="2543" y="2348"/>
                  </a:cubicBezTo>
                  <a:cubicBezTo>
                    <a:pt x="2581" y="2309"/>
                    <a:pt x="2643" y="2309"/>
                    <a:pt x="2682" y="2348"/>
                  </a:cubicBezTo>
                  <a:cubicBezTo>
                    <a:pt x="3390" y="3056"/>
                    <a:pt x="3390" y="3056"/>
                    <a:pt x="3390" y="3056"/>
                  </a:cubicBezTo>
                  <a:cubicBezTo>
                    <a:pt x="3428" y="3094"/>
                    <a:pt x="3428" y="3156"/>
                    <a:pt x="3390" y="3194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26" name="KSO_Shape"/>
            <p:cNvSpPr/>
            <p:nvPr/>
          </p:nvSpPr>
          <p:spPr bwMode="auto">
            <a:xfrm>
              <a:off x="5842448" y="3943776"/>
              <a:ext cx="568286" cy="589596"/>
            </a:xfrm>
            <a:custGeom>
              <a:avLst/>
              <a:gdLst>
                <a:gd name="T0" fmla="*/ 1198544 w 12129383"/>
                <a:gd name="T1" fmla="*/ 554640 h 12131849"/>
                <a:gd name="T2" fmla="*/ 1210242 w 12129383"/>
                <a:gd name="T3" fmla="*/ 566340 h 12131849"/>
                <a:gd name="T4" fmla="*/ 1234193 w 12129383"/>
                <a:gd name="T5" fmla="*/ 589740 h 12131849"/>
                <a:gd name="T6" fmla="*/ 1234193 w 12129383"/>
                <a:gd name="T7" fmla="*/ 1058292 h 12131849"/>
                <a:gd name="T8" fmla="*/ 589176 w 12129383"/>
                <a:gd name="T9" fmla="*/ 1703455 h 12131849"/>
                <a:gd name="T10" fmla="*/ 120732 w 12129383"/>
                <a:gd name="T11" fmla="*/ 1703455 h 12131849"/>
                <a:gd name="T12" fmla="*/ 97337 w 12129383"/>
                <a:gd name="T13" fmla="*/ 1680056 h 12131849"/>
                <a:gd name="T14" fmla="*/ 97337 w 12129383"/>
                <a:gd name="T15" fmla="*/ 1210947 h 12131849"/>
                <a:gd name="T16" fmla="*/ 379741 w 12129383"/>
                <a:gd name="T17" fmla="*/ 928479 h 12131849"/>
                <a:gd name="T18" fmla="*/ 472761 w 12129383"/>
                <a:gd name="T19" fmla="*/ 1186990 h 12131849"/>
                <a:gd name="T20" fmla="*/ 272795 w 12129383"/>
                <a:gd name="T21" fmla="*/ 1387002 h 12131849"/>
                <a:gd name="T22" fmla="*/ 272795 w 12129383"/>
                <a:gd name="T23" fmla="*/ 1504001 h 12131849"/>
                <a:gd name="T24" fmla="*/ 296747 w 12129383"/>
                <a:gd name="T25" fmla="*/ 1527400 h 12131849"/>
                <a:gd name="T26" fmla="*/ 413718 w 12129383"/>
                <a:gd name="T27" fmla="*/ 1527400 h 12131849"/>
                <a:gd name="T28" fmla="*/ 655461 w 12129383"/>
                <a:gd name="T29" fmla="*/ 1285603 h 12131849"/>
                <a:gd name="T30" fmla="*/ 882163 w 12129383"/>
                <a:gd name="T31" fmla="*/ 1058292 h 12131849"/>
                <a:gd name="T32" fmla="*/ 987995 w 12129383"/>
                <a:gd name="T33" fmla="*/ 952993 h 12131849"/>
                <a:gd name="T34" fmla="*/ 1058178 w 12129383"/>
                <a:gd name="T35" fmla="*/ 882794 h 12131849"/>
                <a:gd name="T36" fmla="*/ 1058178 w 12129383"/>
                <a:gd name="T37" fmla="*/ 765238 h 12131849"/>
                <a:gd name="T38" fmla="*/ 1034784 w 12129383"/>
                <a:gd name="T39" fmla="*/ 741838 h 12131849"/>
                <a:gd name="T40" fmla="*/ 1021972 w 12129383"/>
                <a:gd name="T41" fmla="*/ 731253 h 12131849"/>
                <a:gd name="T42" fmla="*/ 1198544 w 12129383"/>
                <a:gd name="T43" fmla="*/ 554640 h 12131849"/>
                <a:gd name="T44" fmla="*/ 1445077 w 12129383"/>
                <a:gd name="T45" fmla="*/ 0 h 12131849"/>
                <a:gd name="T46" fmla="*/ 1679856 w 12129383"/>
                <a:gd name="T47" fmla="*/ 97342 h 12131849"/>
                <a:gd name="T48" fmla="*/ 1702694 w 12129383"/>
                <a:gd name="T49" fmla="*/ 120737 h 12131849"/>
                <a:gd name="T50" fmla="*/ 1702694 w 12129383"/>
                <a:gd name="T51" fmla="*/ 589759 h 12131849"/>
                <a:gd name="T52" fmla="*/ 1417505 w 12129383"/>
                <a:gd name="T53" fmla="*/ 874960 h 12131849"/>
                <a:gd name="T54" fmla="*/ 1338410 w 12129383"/>
                <a:gd name="T55" fmla="*/ 602571 h 12131849"/>
                <a:gd name="T56" fmla="*/ 1527236 w 12129383"/>
                <a:gd name="T57" fmla="*/ 413737 h 12131849"/>
                <a:gd name="T58" fmla="*/ 1527236 w 12129383"/>
                <a:gd name="T59" fmla="*/ 296759 h 12131849"/>
                <a:gd name="T60" fmla="*/ 1503841 w 12129383"/>
                <a:gd name="T61" fmla="*/ 273364 h 12131849"/>
                <a:gd name="T62" fmla="*/ 1386313 w 12129383"/>
                <a:gd name="T63" fmla="*/ 273364 h 12131849"/>
                <a:gd name="T64" fmla="*/ 1144571 w 12129383"/>
                <a:gd name="T65" fmla="*/ 515117 h 12131849"/>
                <a:gd name="T66" fmla="*/ 917868 w 12129383"/>
                <a:gd name="T67" fmla="*/ 741829 h 12131849"/>
                <a:gd name="T68" fmla="*/ 765247 w 12129383"/>
                <a:gd name="T69" fmla="*/ 894456 h 12131849"/>
                <a:gd name="T70" fmla="*/ 741853 w 12129383"/>
                <a:gd name="T71" fmla="*/ 917852 h 12131849"/>
                <a:gd name="T72" fmla="*/ 741853 w 12129383"/>
                <a:gd name="T73" fmla="*/ 1034829 h 12131849"/>
                <a:gd name="T74" fmla="*/ 765247 w 12129383"/>
                <a:gd name="T75" fmla="*/ 1058224 h 12131849"/>
                <a:gd name="T76" fmla="*/ 778059 w 12129383"/>
                <a:gd name="T77" fmla="*/ 1068808 h 12131849"/>
                <a:gd name="T78" fmla="*/ 601487 w 12129383"/>
                <a:gd name="T79" fmla="*/ 1245387 h 12131849"/>
                <a:gd name="T80" fmla="*/ 589233 w 12129383"/>
                <a:gd name="T81" fmla="*/ 1234247 h 12131849"/>
                <a:gd name="T82" fmla="*/ 565838 w 12129383"/>
                <a:gd name="T83" fmla="*/ 1210851 h 12131849"/>
                <a:gd name="T84" fmla="*/ 565838 w 12129383"/>
                <a:gd name="T85" fmla="*/ 741829 h 12131849"/>
                <a:gd name="T86" fmla="*/ 1210298 w 12129383"/>
                <a:gd name="T87" fmla="*/ 97342 h 12131849"/>
                <a:gd name="T88" fmla="*/ 1445077 w 12129383"/>
                <a:gd name="T89" fmla="*/ 0 h 1213184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129383" h="12131849">
                  <a:moveTo>
                    <a:pt x="8076308" y="3737406"/>
                  </a:moveTo>
                  <a:cubicBezTo>
                    <a:pt x="8102581" y="3763686"/>
                    <a:pt x="8132608" y="3786211"/>
                    <a:pt x="8155128" y="3816245"/>
                  </a:cubicBezTo>
                  <a:cubicBezTo>
                    <a:pt x="8155128" y="3816245"/>
                    <a:pt x="8155128" y="3816245"/>
                    <a:pt x="8316523" y="3973922"/>
                  </a:cubicBezTo>
                  <a:cubicBezTo>
                    <a:pt x="9187304" y="4844902"/>
                    <a:pt x="9187304" y="6260244"/>
                    <a:pt x="8316523" y="7131224"/>
                  </a:cubicBezTo>
                  <a:cubicBezTo>
                    <a:pt x="8316523" y="7131224"/>
                    <a:pt x="8316523" y="7131224"/>
                    <a:pt x="3970124" y="11478614"/>
                  </a:cubicBezTo>
                  <a:cubicBezTo>
                    <a:pt x="3099343" y="12349594"/>
                    <a:pt x="1684323" y="12349594"/>
                    <a:pt x="813542" y="11478614"/>
                  </a:cubicBezTo>
                  <a:cubicBezTo>
                    <a:pt x="813542" y="11478614"/>
                    <a:pt x="813542" y="11478614"/>
                    <a:pt x="655901" y="11320937"/>
                  </a:cubicBezTo>
                  <a:cubicBezTo>
                    <a:pt x="-218634" y="10446203"/>
                    <a:pt x="-218634" y="9030860"/>
                    <a:pt x="655901" y="8159881"/>
                  </a:cubicBezTo>
                  <a:cubicBezTo>
                    <a:pt x="655901" y="8159881"/>
                    <a:pt x="655901" y="8159881"/>
                    <a:pt x="2558858" y="6256490"/>
                  </a:cubicBezTo>
                  <a:cubicBezTo>
                    <a:pt x="2521324" y="6868428"/>
                    <a:pt x="2731513" y="7502892"/>
                    <a:pt x="3185670" y="7998450"/>
                  </a:cubicBezTo>
                  <a:cubicBezTo>
                    <a:pt x="3185670" y="7998450"/>
                    <a:pt x="3185670" y="7998450"/>
                    <a:pt x="1838211" y="9346216"/>
                  </a:cubicBezTo>
                  <a:cubicBezTo>
                    <a:pt x="1620516" y="9563960"/>
                    <a:pt x="1620516" y="9916858"/>
                    <a:pt x="1838211" y="10134602"/>
                  </a:cubicBezTo>
                  <a:cubicBezTo>
                    <a:pt x="1838211" y="10134602"/>
                    <a:pt x="1838211" y="10134602"/>
                    <a:pt x="1999606" y="10292280"/>
                  </a:cubicBezTo>
                  <a:cubicBezTo>
                    <a:pt x="2213548" y="10510024"/>
                    <a:pt x="2570118" y="10510024"/>
                    <a:pt x="2787813" y="10292280"/>
                  </a:cubicBezTo>
                  <a:cubicBezTo>
                    <a:pt x="2787813" y="10292280"/>
                    <a:pt x="2787813" y="10292280"/>
                    <a:pt x="4416775" y="8662947"/>
                  </a:cubicBezTo>
                  <a:cubicBezTo>
                    <a:pt x="4416775" y="8662947"/>
                    <a:pt x="4416775" y="8662947"/>
                    <a:pt x="5944395" y="7131224"/>
                  </a:cubicBezTo>
                  <a:cubicBezTo>
                    <a:pt x="5944395" y="7131224"/>
                    <a:pt x="5944395" y="7131224"/>
                    <a:pt x="6657535" y="6421676"/>
                  </a:cubicBezTo>
                  <a:cubicBezTo>
                    <a:pt x="6657535" y="6421676"/>
                    <a:pt x="6657535" y="6421676"/>
                    <a:pt x="7130459" y="5948644"/>
                  </a:cubicBezTo>
                  <a:cubicBezTo>
                    <a:pt x="7348154" y="5730899"/>
                    <a:pt x="7348154" y="5374248"/>
                    <a:pt x="7130459" y="5156503"/>
                  </a:cubicBezTo>
                  <a:cubicBezTo>
                    <a:pt x="7130459" y="5156503"/>
                    <a:pt x="7130459" y="5156503"/>
                    <a:pt x="6972818" y="4998825"/>
                  </a:cubicBezTo>
                  <a:cubicBezTo>
                    <a:pt x="6946544" y="4972546"/>
                    <a:pt x="6916517" y="4950020"/>
                    <a:pt x="6886490" y="4927495"/>
                  </a:cubicBezTo>
                  <a:cubicBezTo>
                    <a:pt x="6886490" y="4927495"/>
                    <a:pt x="6886490" y="4927495"/>
                    <a:pt x="8076308" y="3737406"/>
                  </a:cubicBezTo>
                  <a:close/>
                  <a:moveTo>
                    <a:pt x="9737550" y="0"/>
                  </a:moveTo>
                  <a:cubicBezTo>
                    <a:pt x="10309939" y="0"/>
                    <a:pt x="10882327" y="218643"/>
                    <a:pt x="11319594" y="655929"/>
                  </a:cubicBezTo>
                  <a:cubicBezTo>
                    <a:pt x="11319594" y="655929"/>
                    <a:pt x="11319594" y="655929"/>
                    <a:pt x="11473482" y="813577"/>
                  </a:cubicBezTo>
                  <a:cubicBezTo>
                    <a:pt x="12348017" y="1684397"/>
                    <a:pt x="12348017" y="3099478"/>
                    <a:pt x="11473482" y="3974050"/>
                  </a:cubicBezTo>
                  <a:cubicBezTo>
                    <a:pt x="11473482" y="3974050"/>
                    <a:pt x="11473482" y="3974050"/>
                    <a:pt x="9551759" y="5895858"/>
                  </a:cubicBezTo>
                  <a:cubicBezTo>
                    <a:pt x="9641840" y="5265265"/>
                    <a:pt x="9461678" y="4593383"/>
                    <a:pt x="9018781" y="4060382"/>
                  </a:cubicBezTo>
                  <a:cubicBezTo>
                    <a:pt x="9018781" y="4060382"/>
                    <a:pt x="9018781" y="4060382"/>
                    <a:pt x="10291172" y="2787935"/>
                  </a:cubicBezTo>
                  <a:cubicBezTo>
                    <a:pt x="10508867" y="2570230"/>
                    <a:pt x="10508867" y="2217398"/>
                    <a:pt x="10291172" y="1999693"/>
                  </a:cubicBezTo>
                  <a:cubicBezTo>
                    <a:pt x="10291172" y="1999693"/>
                    <a:pt x="10291172" y="1999693"/>
                    <a:pt x="10133530" y="1842045"/>
                  </a:cubicBezTo>
                  <a:cubicBezTo>
                    <a:pt x="9915835" y="1624340"/>
                    <a:pt x="9559265" y="1624340"/>
                    <a:pt x="9341570" y="1842045"/>
                  </a:cubicBezTo>
                  <a:cubicBezTo>
                    <a:pt x="9341570" y="1842045"/>
                    <a:pt x="9341570" y="1842045"/>
                    <a:pt x="7712609" y="3471077"/>
                  </a:cubicBezTo>
                  <a:cubicBezTo>
                    <a:pt x="7712609" y="3471077"/>
                    <a:pt x="7712609" y="3471077"/>
                    <a:pt x="6184988" y="4998764"/>
                  </a:cubicBezTo>
                  <a:cubicBezTo>
                    <a:pt x="6184988" y="4998764"/>
                    <a:pt x="6184988" y="4998764"/>
                    <a:pt x="5156566" y="6027232"/>
                  </a:cubicBezTo>
                  <a:cubicBezTo>
                    <a:pt x="5156566" y="6027232"/>
                    <a:pt x="5156566" y="6027232"/>
                    <a:pt x="4998924" y="6184880"/>
                  </a:cubicBezTo>
                  <a:cubicBezTo>
                    <a:pt x="4781229" y="6402585"/>
                    <a:pt x="4781229" y="6755417"/>
                    <a:pt x="4998924" y="6973122"/>
                  </a:cubicBezTo>
                  <a:cubicBezTo>
                    <a:pt x="4998924" y="6973122"/>
                    <a:pt x="4998924" y="6973122"/>
                    <a:pt x="5156566" y="7130770"/>
                  </a:cubicBezTo>
                  <a:cubicBezTo>
                    <a:pt x="5182839" y="7160798"/>
                    <a:pt x="5212866" y="7183319"/>
                    <a:pt x="5242893" y="7202087"/>
                  </a:cubicBezTo>
                  <a:cubicBezTo>
                    <a:pt x="5242893" y="7202087"/>
                    <a:pt x="5242893" y="7202087"/>
                    <a:pt x="4053076" y="8391956"/>
                  </a:cubicBezTo>
                  <a:cubicBezTo>
                    <a:pt x="4026802" y="8369435"/>
                    <a:pt x="3996775" y="8343160"/>
                    <a:pt x="3970502" y="8316885"/>
                  </a:cubicBezTo>
                  <a:cubicBezTo>
                    <a:pt x="3970502" y="8316885"/>
                    <a:pt x="3970502" y="8316885"/>
                    <a:pt x="3812861" y="8159237"/>
                  </a:cubicBezTo>
                  <a:cubicBezTo>
                    <a:pt x="2942079" y="7284665"/>
                    <a:pt x="2942079" y="5873337"/>
                    <a:pt x="3812861" y="4998764"/>
                  </a:cubicBezTo>
                  <a:cubicBezTo>
                    <a:pt x="3812861" y="4998764"/>
                    <a:pt x="3812861" y="4998764"/>
                    <a:pt x="8155506" y="655929"/>
                  </a:cubicBezTo>
                  <a:cubicBezTo>
                    <a:pt x="8592773" y="218643"/>
                    <a:pt x="9165162" y="0"/>
                    <a:pt x="9737550" y="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27" name="KSO_Shape"/>
            <p:cNvSpPr/>
            <p:nvPr/>
          </p:nvSpPr>
          <p:spPr bwMode="auto">
            <a:xfrm>
              <a:off x="7029974" y="3283938"/>
              <a:ext cx="540000" cy="612000"/>
            </a:xfrm>
            <a:custGeom>
              <a:avLst/>
              <a:gdLst>
                <a:gd name="T0" fmla="*/ 619079 w 2880569"/>
                <a:gd name="T1" fmla="*/ 953678 h 4188619"/>
                <a:gd name="T2" fmla="*/ 508809 w 2880569"/>
                <a:gd name="T3" fmla="*/ 1063998 h 4188619"/>
                <a:gd name="T4" fmla="*/ 508809 w 2880569"/>
                <a:gd name="T5" fmla="*/ 1370878 h 4188619"/>
                <a:gd name="T6" fmla="*/ 619079 w 2880569"/>
                <a:gd name="T7" fmla="*/ 1481197 h 4188619"/>
                <a:gd name="T8" fmla="*/ 729348 w 2880569"/>
                <a:gd name="T9" fmla="*/ 1370878 h 4188619"/>
                <a:gd name="T10" fmla="*/ 729348 w 2880569"/>
                <a:gd name="T11" fmla="*/ 1063998 h 4188619"/>
                <a:gd name="T12" fmla="*/ 619079 w 2880569"/>
                <a:gd name="T13" fmla="*/ 953678 h 4188619"/>
                <a:gd name="T14" fmla="*/ 122584 w 2880569"/>
                <a:gd name="T15" fmla="*/ 683758 h 4188619"/>
                <a:gd name="T16" fmla="*/ 1115573 w 2880569"/>
                <a:gd name="T17" fmla="*/ 683758 h 4188619"/>
                <a:gd name="T18" fmla="*/ 1238157 w 2880569"/>
                <a:gd name="T19" fmla="*/ 806398 h 4188619"/>
                <a:gd name="T20" fmla="*/ 1238157 w 2880569"/>
                <a:gd name="T21" fmla="*/ 1677197 h 4188619"/>
                <a:gd name="T22" fmla="*/ 1115573 w 2880569"/>
                <a:gd name="T23" fmla="*/ 1800397 h 4188619"/>
                <a:gd name="T24" fmla="*/ 122584 w 2880569"/>
                <a:gd name="T25" fmla="*/ 1800397 h 4188619"/>
                <a:gd name="T26" fmla="*/ 0 w 2880569"/>
                <a:gd name="T27" fmla="*/ 1677197 h 4188619"/>
                <a:gd name="T28" fmla="*/ 0 w 2880569"/>
                <a:gd name="T29" fmla="*/ 806398 h 4188619"/>
                <a:gd name="T30" fmla="*/ 122584 w 2880569"/>
                <a:gd name="T31" fmla="*/ 683758 h 4188619"/>
                <a:gd name="T32" fmla="*/ 640909 w 2880569"/>
                <a:gd name="T33" fmla="*/ 0 h 4188619"/>
                <a:gd name="T34" fmla="*/ 953132 w 2880569"/>
                <a:gd name="T35" fmla="*/ 128944 h 4188619"/>
                <a:gd name="T36" fmla="*/ 1040439 w 2880569"/>
                <a:gd name="T37" fmla="*/ 629039 h 4188619"/>
                <a:gd name="T38" fmla="*/ 817693 w 2880569"/>
                <a:gd name="T39" fmla="*/ 629039 h 4188619"/>
                <a:gd name="T40" fmla="*/ 822730 w 2880569"/>
                <a:gd name="T41" fmla="*/ 623439 h 4188619"/>
                <a:gd name="T42" fmla="*/ 822730 w 2880569"/>
                <a:gd name="T43" fmla="*/ 259428 h 4188619"/>
                <a:gd name="T44" fmla="*/ 458949 w 2880569"/>
                <a:gd name="T45" fmla="*/ 259428 h 4188619"/>
                <a:gd name="T46" fmla="*/ 350374 w 2880569"/>
                <a:gd name="T47" fmla="*/ 367511 h 4188619"/>
                <a:gd name="T48" fmla="*/ 220532 w 2880569"/>
                <a:gd name="T49" fmla="*/ 237587 h 4188619"/>
                <a:gd name="T50" fmla="*/ 329107 w 2880569"/>
                <a:gd name="T51" fmla="*/ 128944 h 4188619"/>
                <a:gd name="T52" fmla="*/ 640909 w 2880569"/>
                <a:gd name="T53" fmla="*/ 0 h 41886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80569" h="4188619">
                  <a:moveTo>
                    <a:pt x="1440285" y="2218729"/>
                  </a:moveTo>
                  <a:cubicBezTo>
                    <a:pt x="1298340" y="2218729"/>
                    <a:pt x="1183742" y="2333379"/>
                    <a:pt x="1183742" y="2475388"/>
                  </a:cubicBezTo>
                  <a:cubicBezTo>
                    <a:pt x="1183742" y="2475388"/>
                    <a:pt x="1183742" y="2475388"/>
                    <a:pt x="1183742" y="3189343"/>
                  </a:cubicBezTo>
                  <a:cubicBezTo>
                    <a:pt x="1183742" y="3331352"/>
                    <a:pt x="1298340" y="3446002"/>
                    <a:pt x="1440285" y="3446002"/>
                  </a:cubicBezTo>
                  <a:cubicBezTo>
                    <a:pt x="1582230" y="3446002"/>
                    <a:pt x="1696827" y="3331352"/>
                    <a:pt x="1696827" y="3189343"/>
                  </a:cubicBezTo>
                  <a:lnTo>
                    <a:pt x="1696827" y="2475388"/>
                  </a:lnTo>
                  <a:cubicBezTo>
                    <a:pt x="1696827" y="2333379"/>
                    <a:pt x="1582230" y="2218729"/>
                    <a:pt x="1440285" y="2218729"/>
                  </a:cubicBezTo>
                  <a:close/>
                  <a:moveTo>
                    <a:pt x="285192" y="1590761"/>
                  </a:moveTo>
                  <a:cubicBezTo>
                    <a:pt x="285192" y="1590761"/>
                    <a:pt x="285192" y="1590761"/>
                    <a:pt x="2595377" y="1590761"/>
                  </a:cubicBezTo>
                  <a:cubicBezTo>
                    <a:pt x="2752949" y="1590761"/>
                    <a:pt x="2880569" y="1718439"/>
                    <a:pt x="2880569" y="1876083"/>
                  </a:cubicBezTo>
                  <a:cubicBezTo>
                    <a:pt x="2880569" y="1876083"/>
                    <a:pt x="2880569" y="1876083"/>
                    <a:pt x="2880569" y="3901995"/>
                  </a:cubicBezTo>
                  <a:cubicBezTo>
                    <a:pt x="2880569" y="4059638"/>
                    <a:pt x="2752949" y="4188619"/>
                    <a:pt x="2595377" y="4188619"/>
                  </a:cubicBezTo>
                  <a:cubicBezTo>
                    <a:pt x="2595377" y="4188619"/>
                    <a:pt x="2595377" y="4188619"/>
                    <a:pt x="285192" y="4188619"/>
                  </a:cubicBezTo>
                  <a:cubicBezTo>
                    <a:pt x="127620" y="4188619"/>
                    <a:pt x="0" y="4059638"/>
                    <a:pt x="0" y="3901995"/>
                  </a:cubicBezTo>
                  <a:cubicBezTo>
                    <a:pt x="0" y="3901995"/>
                    <a:pt x="0" y="3901995"/>
                    <a:pt x="0" y="1876083"/>
                  </a:cubicBezTo>
                  <a:cubicBezTo>
                    <a:pt x="0" y="1718439"/>
                    <a:pt x="127620" y="1590761"/>
                    <a:pt x="285192" y="1590761"/>
                  </a:cubicBezTo>
                  <a:close/>
                  <a:moveTo>
                    <a:pt x="1491074" y="0"/>
                  </a:moveTo>
                  <a:cubicBezTo>
                    <a:pt x="1753927" y="0"/>
                    <a:pt x="2016942" y="99996"/>
                    <a:pt x="2217458" y="299988"/>
                  </a:cubicBezTo>
                  <a:cubicBezTo>
                    <a:pt x="2531253" y="613982"/>
                    <a:pt x="2598960" y="1083018"/>
                    <a:pt x="2420579" y="1463458"/>
                  </a:cubicBezTo>
                  <a:cubicBezTo>
                    <a:pt x="2420579" y="1463458"/>
                    <a:pt x="2420579" y="1463458"/>
                    <a:pt x="1902361" y="1463458"/>
                  </a:cubicBezTo>
                  <a:cubicBezTo>
                    <a:pt x="1902361" y="1463458"/>
                    <a:pt x="1902361" y="1463458"/>
                    <a:pt x="1914079" y="1450429"/>
                  </a:cubicBezTo>
                  <a:cubicBezTo>
                    <a:pt x="2148449" y="1217214"/>
                    <a:pt x="2148449" y="836774"/>
                    <a:pt x="1914079" y="603559"/>
                  </a:cubicBezTo>
                  <a:cubicBezTo>
                    <a:pt x="1681011" y="369040"/>
                    <a:pt x="1300811" y="369040"/>
                    <a:pt x="1067744" y="603559"/>
                  </a:cubicBezTo>
                  <a:lnTo>
                    <a:pt x="815145" y="855014"/>
                  </a:lnTo>
                  <a:cubicBezTo>
                    <a:pt x="815145" y="855014"/>
                    <a:pt x="815145" y="855014"/>
                    <a:pt x="513068" y="552746"/>
                  </a:cubicBezTo>
                  <a:cubicBezTo>
                    <a:pt x="513068" y="552746"/>
                    <a:pt x="513068" y="552746"/>
                    <a:pt x="765667" y="299988"/>
                  </a:cubicBezTo>
                  <a:cubicBezTo>
                    <a:pt x="965532" y="99996"/>
                    <a:pt x="1228222" y="0"/>
                    <a:pt x="1491074" y="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924" name="矩形 3923"/>
          <p:cNvSpPr/>
          <p:nvPr/>
        </p:nvSpPr>
        <p:spPr>
          <a:xfrm>
            <a:off x="5542002" y="462180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添加标题</a:t>
            </a:r>
            <a:endParaRPr lang="zh-CN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t="4153" b="4153"/>
          <a:stretch>
            <a:fillRect/>
          </a:stretch>
        </p:blipFill>
        <p:spPr>
          <a:xfrm>
            <a:off x="-17462" y="0"/>
            <a:ext cx="12192000" cy="6858000"/>
          </a:xfrm>
          <a:prstGeom prst="rect">
            <a:avLst/>
          </a:prstGeom>
        </p:spPr>
      </p:pic>
      <p:sp useBgFill="1">
        <p:nvSpPr>
          <p:cNvPr id="24" name="图文框 23"/>
          <p:cNvSpPr/>
          <p:nvPr/>
        </p:nvSpPr>
        <p:spPr>
          <a:xfrm>
            <a:off x="-17462" y="0"/>
            <a:ext cx="12209462" cy="6858000"/>
          </a:xfrm>
          <a:prstGeom prst="frame">
            <a:avLst>
              <a:gd name="adj1" fmla="val 161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研究方案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3533" y="1975284"/>
            <a:ext cx="4617698" cy="1308051"/>
            <a:chOff x="3472202" y="1348810"/>
            <a:chExt cx="4617698" cy="1308051"/>
          </a:xfrm>
        </p:grpSpPr>
        <p:sp>
          <p:nvSpPr>
            <p:cNvPr id="3915" name="矩形 3914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16" name="矩形 3915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26" name="组合 3925"/>
          <p:cNvGrpSpPr/>
          <p:nvPr/>
        </p:nvGrpSpPr>
        <p:grpSpPr>
          <a:xfrm>
            <a:off x="1423533" y="3975967"/>
            <a:ext cx="4617698" cy="1308051"/>
            <a:chOff x="3472202" y="1348810"/>
            <a:chExt cx="4617698" cy="1308051"/>
          </a:xfrm>
        </p:grpSpPr>
        <p:sp>
          <p:nvSpPr>
            <p:cNvPr id="3927" name="矩形 3926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28" name="矩形 3927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29" name="组合 3928"/>
          <p:cNvGrpSpPr/>
          <p:nvPr/>
        </p:nvGrpSpPr>
        <p:grpSpPr>
          <a:xfrm>
            <a:off x="6202363" y="1975284"/>
            <a:ext cx="4617698" cy="1308051"/>
            <a:chOff x="3472202" y="1348810"/>
            <a:chExt cx="4617698" cy="1308051"/>
          </a:xfrm>
        </p:grpSpPr>
        <p:sp>
          <p:nvSpPr>
            <p:cNvPr id="3930" name="矩形 3929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31" name="矩形 3930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32" name="组合 3931"/>
          <p:cNvGrpSpPr/>
          <p:nvPr/>
        </p:nvGrpSpPr>
        <p:grpSpPr>
          <a:xfrm>
            <a:off x="6202363" y="3975967"/>
            <a:ext cx="4617698" cy="1308051"/>
            <a:chOff x="3472202" y="1348810"/>
            <a:chExt cx="4617698" cy="1308051"/>
          </a:xfrm>
        </p:grpSpPr>
        <p:sp>
          <p:nvSpPr>
            <p:cNvPr id="3933" name="矩形 3932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34" name="矩形 3933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46" name="组合 3945"/>
          <p:cNvGrpSpPr/>
          <p:nvPr/>
        </p:nvGrpSpPr>
        <p:grpSpPr>
          <a:xfrm>
            <a:off x="1817483" y="3555879"/>
            <a:ext cx="3829798" cy="235422"/>
            <a:chOff x="2270411" y="3507716"/>
            <a:chExt cx="3829798" cy="235422"/>
          </a:xfrm>
        </p:grpSpPr>
        <p:sp>
          <p:nvSpPr>
            <p:cNvPr id="3937" name="圆角矩形 3936"/>
            <p:cNvSpPr/>
            <p:nvPr/>
          </p:nvSpPr>
          <p:spPr>
            <a:xfrm>
              <a:off x="2270411" y="3507716"/>
              <a:ext cx="1914899" cy="235422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42" name="圆角矩形 3941"/>
            <p:cNvSpPr/>
            <p:nvPr/>
          </p:nvSpPr>
          <p:spPr>
            <a:xfrm>
              <a:off x="4185310" y="3507716"/>
              <a:ext cx="1914899" cy="235422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47" name="组合 3946"/>
          <p:cNvGrpSpPr/>
          <p:nvPr/>
        </p:nvGrpSpPr>
        <p:grpSpPr>
          <a:xfrm>
            <a:off x="6600522" y="3487617"/>
            <a:ext cx="3821381" cy="235422"/>
            <a:chOff x="6100209" y="3507716"/>
            <a:chExt cx="3821381" cy="235422"/>
          </a:xfrm>
        </p:grpSpPr>
        <p:sp>
          <p:nvSpPr>
            <p:cNvPr id="3943" name="圆角矩形 3942"/>
            <p:cNvSpPr/>
            <p:nvPr/>
          </p:nvSpPr>
          <p:spPr>
            <a:xfrm>
              <a:off x="6100209" y="3507716"/>
              <a:ext cx="1914899" cy="235422"/>
            </a:xfrm>
            <a:prstGeom prst="round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44" name="圆角矩形 3943"/>
            <p:cNvSpPr/>
            <p:nvPr/>
          </p:nvSpPr>
          <p:spPr>
            <a:xfrm>
              <a:off x="8006691" y="3507716"/>
              <a:ext cx="1914899" cy="235422"/>
            </a:xfrm>
            <a:prstGeom prst="round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63838" y="462756"/>
            <a:ext cx="7064324" cy="909638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3926176" y="443588"/>
            <a:ext cx="4339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研究方案可行性论证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229547" y="1710515"/>
            <a:ext cx="5732907" cy="2273429"/>
            <a:chOff x="3229547" y="1710515"/>
            <a:chExt cx="5732907" cy="2273429"/>
          </a:xfrm>
        </p:grpSpPr>
        <p:grpSp>
          <p:nvGrpSpPr>
            <p:cNvPr id="24" name="组合 23"/>
            <p:cNvGrpSpPr/>
            <p:nvPr/>
          </p:nvGrpSpPr>
          <p:grpSpPr>
            <a:xfrm>
              <a:off x="3229547" y="2090409"/>
              <a:ext cx="5732907" cy="1893535"/>
              <a:chOff x="4319281" y="1851151"/>
              <a:chExt cx="5732907" cy="189353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319281" y="3120571"/>
                <a:ext cx="1909708" cy="6241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228989" y="1851151"/>
                <a:ext cx="1911600" cy="18935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140588" y="2641601"/>
                <a:ext cx="1911600" cy="11030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842000" y="2985177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663307" y="2511527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692423" y="1710515"/>
              <a:ext cx="684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00391" y="4196219"/>
            <a:ext cx="2792871" cy="1872308"/>
            <a:chOff x="1300158" y="4457793"/>
            <a:chExt cx="2792871" cy="1872308"/>
          </a:xfrm>
        </p:grpSpPr>
        <p:sp>
          <p:nvSpPr>
            <p:cNvPr id="41" name="矩形 40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99565" y="4196219"/>
            <a:ext cx="2792871" cy="1872308"/>
            <a:chOff x="1300158" y="4457793"/>
            <a:chExt cx="2792871" cy="1872308"/>
          </a:xfrm>
        </p:grpSpPr>
        <p:sp>
          <p:nvSpPr>
            <p:cNvPr id="48" name="矩形 47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98739" y="4196219"/>
            <a:ext cx="2792871" cy="1872308"/>
            <a:chOff x="1300158" y="4457793"/>
            <a:chExt cx="2792871" cy="1872308"/>
          </a:xfrm>
        </p:grpSpPr>
        <p:sp>
          <p:nvSpPr>
            <p:cNvPr id="51" name="矩形 50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534210" y="2459504"/>
            <a:ext cx="21181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关键技术与实践难点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91278" y="2281048"/>
            <a:ext cx="2086384" cy="2295904"/>
            <a:chOff x="7691278" y="2200934"/>
            <a:chExt cx="2086384" cy="2295904"/>
          </a:xfrm>
        </p:grpSpPr>
        <p:grpSp>
          <p:nvGrpSpPr>
            <p:cNvPr id="23" name="组合 22"/>
            <p:cNvGrpSpPr/>
            <p:nvPr/>
          </p:nvGrpSpPr>
          <p:grpSpPr>
            <a:xfrm>
              <a:off x="7691278" y="2200934"/>
              <a:ext cx="1919188" cy="400110"/>
              <a:chOff x="6086229" y="2315328"/>
              <a:chExt cx="1919188" cy="40011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6794829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关键技术</a:t>
                </a: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3148831"/>
              <a:ext cx="1919189" cy="400110"/>
              <a:chOff x="7691278" y="2996261"/>
              <a:chExt cx="1919189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399879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实践难点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案例分析</a:t>
                </a:r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关键技术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5849" name="组合 25848"/>
          <p:cNvGrpSpPr/>
          <p:nvPr/>
        </p:nvGrpSpPr>
        <p:grpSpPr>
          <a:xfrm>
            <a:off x="1467016" y="4227500"/>
            <a:ext cx="2792871" cy="1872308"/>
            <a:chOff x="1300158" y="4457793"/>
            <a:chExt cx="2792871" cy="1872308"/>
          </a:xfrm>
        </p:grpSpPr>
        <p:sp>
          <p:nvSpPr>
            <p:cNvPr id="25850" name="矩形 25849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1" name="矩形 25850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852" name="组合 25851"/>
          <p:cNvGrpSpPr/>
          <p:nvPr/>
        </p:nvGrpSpPr>
        <p:grpSpPr>
          <a:xfrm>
            <a:off x="4699564" y="4227500"/>
            <a:ext cx="2792871" cy="1872308"/>
            <a:chOff x="1300158" y="4457793"/>
            <a:chExt cx="2792871" cy="1872308"/>
          </a:xfrm>
        </p:grpSpPr>
        <p:sp>
          <p:nvSpPr>
            <p:cNvPr id="25853" name="矩形 25852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4" name="矩形 25853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855" name="组合 25854"/>
          <p:cNvGrpSpPr/>
          <p:nvPr/>
        </p:nvGrpSpPr>
        <p:grpSpPr>
          <a:xfrm>
            <a:off x="7932113" y="4227500"/>
            <a:ext cx="2792871" cy="1872308"/>
            <a:chOff x="1300158" y="4457793"/>
            <a:chExt cx="2792871" cy="1872308"/>
          </a:xfrm>
        </p:grpSpPr>
        <p:sp>
          <p:nvSpPr>
            <p:cNvPr id="25856" name="矩形 25855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7" name="矩形 25856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18468" y="1828800"/>
            <a:ext cx="5955065" cy="2369665"/>
            <a:chOff x="3118468" y="1828800"/>
            <a:chExt cx="5955065" cy="2369665"/>
          </a:xfrm>
        </p:grpSpPr>
        <p:grpSp>
          <p:nvGrpSpPr>
            <p:cNvPr id="2" name="组合 1"/>
            <p:cNvGrpSpPr/>
            <p:nvPr/>
          </p:nvGrpSpPr>
          <p:grpSpPr>
            <a:xfrm>
              <a:off x="3118468" y="1828800"/>
              <a:ext cx="5955065" cy="2369665"/>
              <a:chOff x="2079625" y="1828800"/>
              <a:chExt cx="5955065" cy="2369665"/>
            </a:xfrm>
          </p:grpSpPr>
          <p:sp>
            <p:nvSpPr>
              <p:cNvPr id="21975" name="KSO_Shape"/>
              <p:cNvSpPr/>
              <p:nvPr/>
            </p:nvSpPr>
            <p:spPr bwMode="auto">
              <a:xfrm rot="15994941">
                <a:off x="3735586" y="2382365"/>
                <a:ext cx="1905000" cy="1727200"/>
              </a:xfrm>
              <a:custGeom>
                <a:avLst/>
                <a:gdLst>
                  <a:gd name="T0" fmla="*/ 489274 w 2228850"/>
                  <a:gd name="T1" fmla="*/ 1171178 h 2019300"/>
                  <a:gd name="T2" fmla="*/ 683136 w 2228850"/>
                  <a:gd name="T3" fmla="*/ 1519238 h 2019300"/>
                  <a:gd name="T4" fmla="*/ 1056587 w 2228850"/>
                  <a:gd name="T5" fmla="*/ 1377950 h 2019300"/>
                  <a:gd name="T6" fmla="*/ 970559 w 2228850"/>
                  <a:gd name="T7" fmla="*/ 988219 h 2019300"/>
                  <a:gd name="T8" fmla="*/ 1033990 w 2228850"/>
                  <a:gd name="T9" fmla="*/ 962025 h 2019300"/>
                  <a:gd name="T10" fmla="*/ 1091871 w 2228850"/>
                  <a:gd name="T11" fmla="*/ 1437085 h 2019300"/>
                  <a:gd name="T12" fmla="*/ 629616 w 2228850"/>
                  <a:gd name="T13" fmla="*/ 1562498 h 2019300"/>
                  <a:gd name="T14" fmla="*/ 438529 w 2228850"/>
                  <a:gd name="T15" fmla="*/ 1123950 h 2019300"/>
                  <a:gd name="T16" fmla="*/ 761603 w 2228850"/>
                  <a:gd name="T17" fmla="*/ 832840 h 2019300"/>
                  <a:gd name="T18" fmla="*/ 421481 w 2228850"/>
                  <a:gd name="T19" fmla="*/ 1071482 h 2019300"/>
                  <a:gd name="T20" fmla="*/ 410369 w 2228850"/>
                  <a:gd name="T21" fmla="*/ 1364523 h 2019300"/>
                  <a:gd name="T22" fmla="*/ 723503 w 2228850"/>
                  <a:gd name="T23" fmla="*/ 1626196 h 2019300"/>
                  <a:gd name="T24" fmla="*/ 1080294 w 2228850"/>
                  <a:gd name="T25" fmla="*/ 1505088 h 2019300"/>
                  <a:gd name="T26" fmla="*/ 1187053 w 2228850"/>
                  <a:gd name="T27" fmla="*/ 1194972 h 2019300"/>
                  <a:gd name="T28" fmla="*/ 939403 w 2228850"/>
                  <a:gd name="T29" fmla="*/ 861826 h 2019300"/>
                  <a:gd name="T30" fmla="*/ 989013 w 2228850"/>
                  <a:gd name="T31" fmla="*/ 477060 h 2019300"/>
                  <a:gd name="T32" fmla="*/ 1144985 w 2228850"/>
                  <a:gd name="T33" fmla="*/ 702599 h 2019300"/>
                  <a:gd name="T34" fmla="*/ 1411685 w 2228850"/>
                  <a:gd name="T35" fmla="*/ 749454 h 2019300"/>
                  <a:gd name="T36" fmla="*/ 1373188 w 2228850"/>
                  <a:gd name="T37" fmla="*/ 975390 h 2019300"/>
                  <a:gd name="T38" fmla="*/ 1560116 w 2228850"/>
                  <a:gd name="T39" fmla="*/ 1219194 h 2019300"/>
                  <a:gd name="T40" fmla="*/ 1448991 w 2228850"/>
                  <a:gd name="T41" fmla="*/ 1425673 h 2019300"/>
                  <a:gd name="T42" fmla="*/ 1267222 w 2228850"/>
                  <a:gd name="T43" fmla="*/ 1667095 h 2019300"/>
                  <a:gd name="T44" fmla="*/ 1175544 w 2228850"/>
                  <a:gd name="T45" fmla="*/ 1906134 h 2019300"/>
                  <a:gd name="T46" fmla="*/ 894953 w 2228850"/>
                  <a:gd name="T47" fmla="*/ 1860470 h 2019300"/>
                  <a:gd name="T48" fmla="*/ 731044 w 2228850"/>
                  <a:gd name="T49" fmla="*/ 2017315 h 2019300"/>
                  <a:gd name="T50" fmla="*/ 570309 w 2228850"/>
                  <a:gd name="T51" fmla="*/ 1831881 h 2019300"/>
                  <a:gd name="T52" fmla="*/ 246459 w 2228850"/>
                  <a:gd name="T53" fmla="*/ 1787805 h 2019300"/>
                  <a:gd name="T54" fmla="*/ 203994 w 2228850"/>
                  <a:gd name="T55" fmla="*/ 1546781 h 2019300"/>
                  <a:gd name="T56" fmla="*/ 137715 w 2228850"/>
                  <a:gd name="T57" fmla="*/ 1259695 h 2019300"/>
                  <a:gd name="T58" fmla="*/ 29369 w 2228850"/>
                  <a:gd name="T59" fmla="*/ 1034157 h 2019300"/>
                  <a:gd name="T60" fmla="*/ 249634 w 2228850"/>
                  <a:gd name="T61" fmla="*/ 888430 h 2019300"/>
                  <a:gd name="T62" fmla="*/ 288925 w 2228850"/>
                  <a:gd name="T63" fmla="*/ 622390 h 2019300"/>
                  <a:gd name="T64" fmla="*/ 517128 w 2228850"/>
                  <a:gd name="T65" fmla="*/ 653759 h 2019300"/>
                  <a:gd name="T66" fmla="*/ 775097 w 2228850"/>
                  <a:gd name="T67" fmla="*/ 462766 h 2019300"/>
                  <a:gd name="T68" fmla="*/ 1636253 w 2228850"/>
                  <a:gd name="T69" fmla="*/ 339029 h 2019300"/>
                  <a:gd name="T70" fmla="*/ 1653303 w 2228850"/>
                  <a:gd name="T71" fmla="*/ 573804 h 2019300"/>
                  <a:gd name="T72" fmla="*/ 1888031 w 2228850"/>
                  <a:gd name="T73" fmla="*/ 591283 h 2019300"/>
                  <a:gd name="T74" fmla="*/ 1938387 w 2228850"/>
                  <a:gd name="T75" fmla="*/ 361275 h 2019300"/>
                  <a:gd name="T76" fmla="*/ 1832918 w 2228850"/>
                  <a:gd name="T77" fmla="*/ 242894 h 2019300"/>
                  <a:gd name="T78" fmla="*/ 1989536 w 2228850"/>
                  <a:gd name="T79" fmla="*/ 468135 h 2019300"/>
                  <a:gd name="T80" fmla="*/ 1791285 w 2228850"/>
                  <a:gd name="T81" fmla="*/ 656829 h 2019300"/>
                  <a:gd name="T82" fmla="*/ 1574399 w 2228850"/>
                  <a:gd name="T83" fmla="*/ 489587 h 2019300"/>
                  <a:gd name="T84" fmla="*/ 1708020 w 2228850"/>
                  <a:gd name="T85" fmla="*/ 248853 h 2019300"/>
                  <a:gd name="T86" fmla="*/ 1575304 w 2228850"/>
                  <a:gd name="T87" fmla="*/ 344885 h 2019300"/>
                  <a:gd name="T88" fmla="*/ 1650744 w 2228850"/>
                  <a:gd name="T89" fmla="*/ 635794 h 2019300"/>
                  <a:gd name="T90" fmla="*/ 1949723 w 2228850"/>
                  <a:gd name="T91" fmla="*/ 603250 h 2019300"/>
                  <a:gd name="T92" fmla="*/ 1960841 w 2228850"/>
                  <a:gd name="T93" fmla="*/ 303213 h 2019300"/>
                  <a:gd name="T94" fmla="*/ 1737698 w 2228850"/>
                  <a:gd name="T95" fmla="*/ 39687 h 2019300"/>
                  <a:gd name="T96" fmla="*/ 1949326 w 2228850"/>
                  <a:gd name="T97" fmla="*/ 34131 h 2019300"/>
                  <a:gd name="T98" fmla="*/ 2021193 w 2228850"/>
                  <a:gd name="T99" fmla="*/ 167481 h 2019300"/>
                  <a:gd name="T100" fmla="*/ 2207807 w 2228850"/>
                  <a:gd name="T101" fmla="*/ 295275 h 2019300"/>
                  <a:gd name="T102" fmla="*/ 2145072 w 2228850"/>
                  <a:gd name="T103" fmla="*/ 494904 h 2019300"/>
                  <a:gd name="T104" fmla="*/ 2146661 w 2228850"/>
                  <a:gd name="T105" fmla="*/ 713979 h 2019300"/>
                  <a:gd name="T106" fmla="*/ 1938606 w 2228850"/>
                  <a:gd name="T107" fmla="*/ 781447 h 2019300"/>
                  <a:gd name="T108" fmla="*/ 1834182 w 2228850"/>
                  <a:gd name="T109" fmla="*/ 887413 h 2019300"/>
                  <a:gd name="T110" fmla="*/ 1618186 w 2228850"/>
                  <a:gd name="T111" fmla="*/ 854076 h 2019300"/>
                  <a:gd name="T112" fmla="*/ 1542349 w 2228850"/>
                  <a:gd name="T113" fmla="*/ 733822 h 2019300"/>
                  <a:gd name="T114" fmla="*/ 1362882 w 2228850"/>
                  <a:gd name="T115" fmla="*/ 615157 h 2019300"/>
                  <a:gd name="T116" fmla="*/ 1414895 w 2228850"/>
                  <a:gd name="T117" fmla="*/ 452835 h 2019300"/>
                  <a:gd name="T118" fmla="*/ 1395837 w 2228850"/>
                  <a:gd name="T119" fmla="*/ 209947 h 2019300"/>
                  <a:gd name="T120" fmla="*/ 1619377 w 2228850"/>
                  <a:gd name="T121" fmla="*/ 118269 h 2019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28850" h="2019300">
                    <a:moveTo>
                      <a:pt x="788194" y="927497"/>
                    </a:moveTo>
                    <a:lnTo>
                      <a:pt x="772732" y="927894"/>
                    </a:lnTo>
                    <a:lnTo>
                      <a:pt x="756875" y="929085"/>
                    </a:lnTo>
                    <a:lnTo>
                      <a:pt x="741810" y="931069"/>
                    </a:lnTo>
                    <a:lnTo>
                      <a:pt x="726745" y="933847"/>
                    </a:lnTo>
                    <a:lnTo>
                      <a:pt x="711680" y="937022"/>
                    </a:lnTo>
                    <a:lnTo>
                      <a:pt x="697408" y="940991"/>
                    </a:lnTo>
                    <a:lnTo>
                      <a:pt x="683136" y="945753"/>
                    </a:lnTo>
                    <a:lnTo>
                      <a:pt x="669260" y="951706"/>
                    </a:lnTo>
                    <a:lnTo>
                      <a:pt x="655781" y="957660"/>
                    </a:lnTo>
                    <a:lnTo>
                      <a:pt x="642698" y="964406"/>
                    </a:lnTo>
                    <a:lnTo>
                      <a:pt x="630012" y="971947"/>
                    </a:lnTo>
                    <a:lnTo>
                      <a:pt x="617326" y="979488"/>
                    </a:lnTo>
                    <a:lnTo>
                      <a:pt x="605432" y="988219"/>
                    </a:lnTo>
                    <a:lnTo>
                      <a:pt x="593936" y="997347"/>
                    </a:lnTo>
                    <a:lnTo>
                      <a:pt x="583232" y="1006872"/>
                    </a:lnTo>
                    <a:lnTo>
                      <a:pt x="572131" y="1016794"/>
                    </a:lnTo>
                    <a:lnTo>
                      <a:pt x="562220" y="1027510"/>
                    </a:lnTo>
                    <a:lnTo>
                      <a:pt x="552705" y="1038622"/>
                    </a:lnTo>
                    <a:lnTo>
                      <a:pt x="543587" y="1050132"/>
                    </a:lnTo>
                    <a:lnTo>
                      <a:pt x="535262" y="1062038"/>
                    </a:lnTo>
                    <a:lnTo>
                      <a:pt x="526936" y="1074341"/>
                    </a:lnTo>
                    <a:lnTo>
                      <a:pt x="519800" y="1087438"/>
                    </a:lnTo>
                    <a:lnTo>
                      <a:pt x="513061" y="1100535"/>
                    </a:lnTo>
                    <a:lnTo>
                      <a:pt x="507114" y="1114028"/>
                    </a:lnTo>
                    <a:lnTo>
                      <a:pt x="501564" y="1127522"/>
                    </a:lnTo>
                    <a:lnTo>
                      <a:pt x="496806" y="1142207"/>
                    </a:lnTo>
                    <a:lnTo>
                      <a:pt x="492842" y="1156494"/>
                    </a:lnTo>
                    <a:lnTo>
                      <a:pt x="489274" y="1171178"/>
                    </a:lnTo>
                    <a:lnTo>
                      <a:pt x="486499" y="1186260"/>
                    </a:lnTo>
                    <a:lnTo>
                      <a:pt x="484517" y="1201341"/>
                    </a:lnTo>
                    <a:lnTo>
                      <a:pt x="483327" y="1216819"/>
                    </a:lnTo>
                    <a:lnTo>
                      <a:pt x="482931" y="1232694"/>
                    </a:lnTo>
                    <a:lnTo>
                      <a:pt x="483327" y="1248172"/>
                    </a:lnTo>
                    <a:lnTo>
                      <a:pt x="484517" y="1263650"/>
                    </a:lnTo>
                    <a:lnTo>
                      <a:pt x="486499" y="1279129"/>
                    </a:lnTo>
                    <a:lnTo>
                      <a:pt x="489274" y="1294210"/>
                    </a:lnTo>
                    <a:lnTo>
                      <a:pt x="492842" y="1308894"/>
                    </a:lnTo>
                    <a:lnTo>
                      <a:pt x="496806" y="1323579"/>
                    </a:lnTo>
                    <a:lnTo>
                      <a:pt x="501564" y="1337469"/>
                    </a:lnTo>
                    <a:lnTo>
                      <a:pt x="507114" y="1351360"/>
                    </a:lnTo>
                    <a:lnTo>
                      <a:pt x="513061" y="1365250"/>
                    </a:lnTo>
                    <a:lnTo>
                      <a:pt x="519800" y="1377950"/>
                    </a:lnTo>
                    <a:lnTo>
                      <a:pt x="526936" y="1390650"/>
                    </a:lnTo>
                    <a:lnTo>
                      <a:pt x="535262" y="1402954"/>
                    </a:lnTo>
                    <a:lnTo>
                      <a:pt x="543587" y="1415257"/>
                    </a:lnTo>
                    <a:lnTo>
                      <a:pt x="552705" y="1426766"/>
                    </a:lnTo>
                    <a:lnTo>
                      <a:pt x="562220" y="1437879"/>
                    </a:lnTo>
                    <a:lnTo>
                      <a:pt x="572131" y="1448197"/>
                    </a:lnTo>
                    <a:lnTo>
                      <a:pt x="583232" y="1458516"/>
                    </a:lnTo>
                    <a:lnTo>
                      <a:pt x="593936" y="1468041"/>
                    </a:lnTo>
                    <a:lnTo>
                      <a:pt x="605432" y="1477169"/>
                    </a:lnTo>
                    <a:lnTo>
                      <a:pt x="617326" y="1485504"/>
                    </a:lnTo>
                    <a:lnTo>
                      <a:pt x="630012" y="1493441"/>
                    </a:lnTo>
                    <a:lnTo>
                      <a:pt x="642698" y="1500585"/>
                    </a:lnTo>
                    <a:lnTo>
                      <a:pt x="655781" y="1507729"/>
                    </a:lnTo>
                    <a:lnTo>
                      <a:pt x="669260" y="1513682"/>
                    </a:lnTo>
                    <a:lnTo>
                      <a:pt x="683136" y="1519238"/>
                    </a:lnTo>
                    <a:lnTo>
                      <a:pt x="697408" y="1524001"/>
                    </a:lnTo>
                    <a:lnTo>
                      <a:pt x="711680" y="1527969"/>
                    </a:lnTo>
                    <a:lnTo>
                      <a:pt x="726745" y="1531541"/>
                    </a:lnTo>
                    <a:lnTo>
                      <a:pt x="741810" y="1534319"/>
                    </a:lnTo>
                    <a:lnTo>
                      <a:pt x="756875" y="1536304"/>
                    </a:lnTo>
                    <a:lnTo>
                      <a:pt x="772732" y="1537494"/>
                    </a:lnTo>
                    <a:lnTo>
                      <a:pt x="788194" y="1537891"/>
                    </a:lnTo>
                    <a:lnTo>
                      <a:pt x="803655" y="1537494"/>
                    </a:lnTo>
                    <a:lnTo>
                      <a:pt x="819513" y="1536304"/>
                    </a:lnTo>
                    <a:lnTo>
                      <a:pt x="834578" y="1534319"/>
                    </a:lnTo>
                    <a:lnTo>
                      <a:pt x="849643" y="1531541"/>
                    </a:lnTo>
                    <a:lnTo>
                      <a:pt x="864708" y="1527969"/>
                    </a:lnTo>
                    <a:lnTo>
                      <a:pt x="878980" y="1524001"/>
                    </a:lnTo>
                    <a:lnTo>
                      <a:pt x="892855" y="1519238"/>
                    </a:lnTo>
                    <a:lnTo>
                      <a:pt x="907127" y="1513682"/>
                    </a:lnTo>
                    <a:lnTo>
                      <a:pt x="920606" y="1507729"/>
                    </a:lnTo>
                    <a:lnTo>
                      <a:pt x="933689" y="1500585"/>
                    </a:lnTo>
                    <a:lnTo>
                      <a:pt x="946772" y="1493441"/>
                    </a:lnTo>
                    <a:lnTo>
                      <a:pt x="958665" y="1485504"/>
                    </a:lnTo>
                    <a:lnTo>
                      <a:pt x="970559" y="1477169"/>
                    </a:lnTo>
                    <a:lnTo>
                      <a:pt x="982056" y="1468041"/>
                    </a:lnTo>
                    <a:lnTo>
                      <a:pt x="993552" y="1458516"/>
                    </a:lnTo>
                    <a:lnTo>
                      <a:pt x="1003860" y="1448197"/>
                    </a:lnTo>
                    <a:lnTo>
                      <a:pt x="1014168" y="1437879"/>
                    </a:lnTo>
                    <a:lnTo>
                      <a:pt x="1023682" y="1426766"/>
                    </a:lnTo>
                    <a:lnTo>
                      <a:pt x="1032404" y="1415257"/>
                    </a:lnTo>
                    <a:lnTo>
                      <a:pt x="1041522" y="1402954"/>
                    </a:lnTo>
                    <a:lnTo>
                      <a:pt x="1049055" y="1390650"/>
                    </a:lnTo>
                    <a:lnTo>
                      <a:pt x="1056587" y="1377950"/>
                    </a:lnTo>
                    <a:lnTo>
                      <a:pt x="1063327" y="1365250"/>
                    </a:lnTo>
                    <a:lnTo>
                      <a:pt x="1069273" y="1351360"/>
                    </a:lnTo>
                    <a:lnTo>
                      <a:pt x="1074824" y="1337469"/>
                    </a:lnTo>
                    <a:lnTo>
                      <a:pt x="1079581" y="1323579"/>
                    </a:lnTo>
                    <a:lnTo>
                      <a:pt x="1083942" y="1308894"/>
                    </a:lnTo>
                    <a:lnTo>
                      <a:pt x="1087510" y="1294210"/>
                    </a:lnTo>
                    <a:lnTo>
                      <a:pt x="1089889" y="1279129"/>
                    </a:lnTo>
                    <a:lnTo>
                      <a:pt x="1091871" y="1263650"/>
                    </a:lnTo>
                    <a:lnTo>
                      <a:pt x="1093060" y="1248172"/>
                    </a:lnTo>
                    <a:lnTo>
                      <a:pt x="1093457" y="1232694"/>
                    </a:lnTo>
                    <a:lnTo>
                      <a:pt x="1093060" y="1216819"/>
                    </a:lnTo>
                    <a:lnTo>
                      <a:pt x="1091871" y="1201341"/>
                    </a:lnTo>
                    <a:lnTo>
                      <a:pt x="1089889" y="1186260"/>
                    </a:lnTo>
                    <a:lnTo>
                      <a:pt x="1087510" y="1171178"/>
                    </a:lnTo>
                    <a:lnTo>
                      <a:pt x="1083942" y="1156494"/>
                    </a:lnTo>
                    <a:lnTo>
                      <a:pt x="1079581" y="1142207"/>
                    </a:lnTo>
                    <a:lnTo>
                      <a:pt x="1074824" y="1127522"/>
                    </a:lnTo>
                    <a:lnTo>
                      <a:pt x="1069273" y="1114028"/>
                    </a:lnTo>
                    <a:lnTo>
                      <a:pt x="1063327" y="1100535"/>
                    </a:lnTo>
                    <a:lnTo>
                      <a:pt x="1056587" y="1087438"/>
                    </a:lnTo>
                    <a:lnTo>
                      <a:pt x="1049055" y="1074341"/>
                    </a:lnTo>
                    <a:lnTo>
                      <a:pt x="1041522" y="1062038"/>
                    </a:lnTo>
                    <a:lnTo>
                      <a:pt x="1032404" y="1050132"/>
                    </a:lnTo>
                    <a:lnTo>
                      <a:pt x="1023682" y="1038622"/>
                    </a:lnTo>
                    <a:lnTo>
                      <a:pt x="1014168" y="1027510"/>
                    </a:lnTo>
                    <a:lnTo>
                      <a:pt x="1003860" y="1016794"/>
                    </a:lnTo>
                    <a:lnTo>
                      <a:pt x="993552" y="1006872"/>
                    </a:lnTo>
                    <a:lnTo>
                      <a:pt x="982056" y="997347"/>
                    </a:lnTo>
                    <a:lnTo>
                      <a:pt x="970559" y="988219"/>
                    </a:lnTo>
                    <a:lnTo>
                      <a:pt x="958665" y="979488"/>
                    </a:lnTo>
                    <a:lnTo>
                      <a:pt x="946772" y="971947"/>
                    </a:lnTo>
                    <a:lnTo>
                      <a:pt x="933689" y="964406"/>
                    </a:lnTo>
                    <a:lnTo>
                      <a:pt x="920606" y="957660"/>
                    </a:lnTo>
                    <a:lnTo>
                      <a:pt x="907127" y="951706"/>
                    </a:lnTo>
                    <a:lnTo>
                      <a:pt x="892855" y="945753"/>
                    </a:lnTo>
                    <a:lnTo>
                      <a:pt x="878980" y="940991"/>
                    </a:lnTo>
                    <a:lnTo>
                      <a:pt x="864708" y="937022"/>
                    </a:lnTo>
                    <a:lnTo>
                      <a:pt x="849643" y="933847"/>
                    </a:lnTo>
                    <a:lnTo>
                      <a:pt x="834578" y="931069"/>
                    </a:lnTo>
                    <a:lnTo>
                      <a:pt x="819513" y="929085"/>
                    </a:lnTo>
                    <a:lnTo>
                      <a:pt x="803655" y="927894"/>
                    </a:lnTo>
                    <a:lnTo>
                      <a:pt x="788194" y="927497"/>
                    </a:lnTo>
                    <a:close/>
                    <a:moveTo>
                      <a:pt x="788194" y="866775"/>
                    </a:moveTo>
                    <a:lnTo>
                      <a:pt x="806827" y="867569"/>
                    </a:lnTo>
                    <a:lnTo>
                      <a:pt x="825460" y="868760"/>
                    </a:lnTo>
                    <a:lnTo>
                      <a:pt x="843696" y="871141"/>
                    </a:lnTo>
                    <a:lnTo>
                      <a:pt x="861933" y="874316"/>
                    </a:lnTo>
                    <a:lnTo>
                      <a:pt x="879773" y="878285"/>
                    </a:lnTo>
                    <a:lnTo>
                      <a:pt x="896820" y="883444"/>
                    </a:lnTo>
                    <a:lnTo>
                      <a:pt x="913867" y="889000"/>
                    </a:lnTo>
                    <a:lnTo>
                      <a:pt x="930518" y="895350"/>
                    </a:lnTo>
                    <a:lnTo>
                      <a:pt x="947168" y="903288"/>
                    </a:lnTo>
                    <a:lnTo>
                      <a:pt x="962630" y="911225"/>
                    </a:lnTo>
                    <a:lnTo>
                      <a:pt x="977695" y="919956"/>
                    </a:lnTo>
                    <a:lnTo>
                      <a:pt x="992760" y="929481"/>
                    </a:lnTo>
                    <a:lnTo>
                      <a:pt x="1007032" y="939403"/>
                    </a:lnTo>
                    <a:lnTo>
                      <a:pt x="1020907" y="950516"/>
                    </a:lnTo>
                    <a:lnTo>
                      <a:pt x="1033990" y="962025"/>
                    </a:lnTo>
                    <a:lnTo>
                      <a:pt x="1047073" y="973931"/>
                    </a:lnTo>
                    <a:lnTo>
                      <a:pt x="1058966" y="986631"/>
                    </a:lnTo>
                    <a:lnTo>
                      <a:pt x="1070463" y="1000125"/>
                    </a:lnTo>
                    <a:lnTo>
                      <a:pt x="1081167" y="1014016"/>
                    </a:lnTo>
                    <a:lnTo>
                      <a:pt x="1091871" y="1027906"/>
                    </a:lnTo>
                    <a:lnTo>
                      <a:pt x="1100989" y="1042988"/>
                    </a:lnTo>
                    <a:lnTo>
                      <a:pt x="1109711" y="1058466"/>
                    </a:lnTo>
                    <a:lnTo>
                      <a:pt x="1118036" y="1073944"/>
                    </a:lnTo>
                    <a:lnTo>
                      <a:pt x="1125172" y="1090613"/>
                    </a:lnTo>
                    <a:lnTo>
                      <a:pt x="1131912" y="1106885"/>
                    </a:lnTo>
                    <a:lnTo>
                      <a:pt x="1137859" y="1123950"/>
                    </a:lnTo>
                    <a:lnTo>
                      <a:pt x="1142616" y="1141413"/>
                    </a:lnTo>
                    <a:lnTo>
                      <a:pt x="1146580" y="1158875"/>
                    </a:lnTo>
                    <a:lnTo>
                      <a:pt x="1149752" y="1176735"/>
                    </a:lnTo>
                    <a:lnTo>
                      <a:pt x="1152131" y="1195388"/>
                    </a:lnTo>
                    <a:lnTo>
                      <a:pt x="1153716" y="1213644"/>
                    </a:lnTo>
                    <a:lnTo>
                      <a:pt x="1154113" y="1232694"/>
                    </a:lnTo>
                    <a:lnTo>
                      <a:pt x="1153716" y="1251347"/>
                    </a:lnTo>
                    <a:lnTo>
                      <a:pt x="1152131" y="1270000"/>
                    </a:lnTo>
                    <a:lnTo>
                      <a:pt x="1149752" y="1288257"/>
                    </a:lnTo>
                    <a:lnTo>
                      <a:pt x="1146580" y="1306116"/>
                    </a:lnTo>
                    <a:lnTo>
                      <a:pt x="1142616" y="1324372"/>
                    </a:lnTo>
                    <a:lnTo>
                      <a:pt x="1137859" y="1341438"/>
                    </a:lnTo>
                    <a:lnTo>
                      <a:pt x="1131912" y="1358107"/>
                    </a:lnTo>
                    <a:lnTo>
                      <a:pt x="1125172" y="1375172"/>
                    </a:lnTo>
                    <a:lnTo>
                      <a:pt x="1118036" y="1391047"/>
                    </a:lnTo>
                    <a:lnTo>
                      <a:pt x="1109711" y="1406922"/>
                    </a:lnTo>
                    <a:lnTo>
                      <a:pt x="1100989" y="1422401"/>
                    </a:lnTo>
                    <a:lnTo>
                      <a:pt x="1091871" y="1437085"/>
                    </a:lnTo>
                    <a:lnTo>
                      <a:pt x="1081167" y="1451372"/>
                    </a:lnTo>
                    <a:lnTo>
                      <a:pt x="1070463" y="1465660"/>
                    </a:lnTo>
                    <a:lnTo>
                      <a:pt x="1058966" y="1478757"/>
                    </a:lnTo>
                    <a:lnTo>
                      <a:pt x="1047073" y="1491060"/>
                    </a:lnTo>
                    <a:lnTo>
                      <a:pt x="1033990" y="1503760"/>
                    </a:lnTo>
                    <a:lnTo>
                      <a:pt x="1020907" y="1514872"/>
                    </a:lnTo>
                    <a:lnTo>
                      <a:pt x="1007032" y="1525588"/>
                    </a:lnTo>
                    <a:lnTo>
                      <a:pt x="992760" y="1535907"/>
                    </a:lnTo>
                    <a:lnTo>
                      <a:pt x="977695" y="1545432"/>
                    </a:lnTo>
                    <a:lnTo>
                      <a:pt x="962630" y="1554560"/>
                    </a:lnTo>
                    <a:lnTo>
                      <a:pt x="947168" y="1562498"/>
                    </a:lnTo>
                    <a:lnTo>
                      <a:pt x="930518" y="1569641"/>
                    </a:lnTo>
                    <a:lnTo>
                      <a:pt x="913867" y="1576388"/>
                    </a:lnTo>
                    <a:lnTo>
                      <a:pt x="896820" y="1581944"/>
                    </a:lnTo>
                    <a:lnTo>
                      <a:pt x="879773" y="1586707"/>
                    </a:lnTo>
                    <a:lnTo>
                      <a:pt x="861933" y="1590676"/>
                    </a:lnTo>
                    <a:lnTo>
                      <a:pt x="843696" y="1594248"/>
                    </a:lnTo>
                    <a:lnTo>
                      <a:pt x="825460" y="1596629"/>
                    </a:lnTo>
                    <a:lnTo>
                      <a:pt x="806827" y="1598216"/>
                    </a:lnTo>
                    <a:lnTo>
                      <a:pt x="788194" y="1598613"/>
                    </a:lnTo>
                    <a:lnTo>
                      <a:pt x="769561" y="1598216"/>
                    </a:lnTo>
                    <a:lnTo>
                      <a:pt x="750531" y="1596629"/>
                    </a:lnTo>
                    <a:lnTo>
                      <a:pt x="732295" y="1594248"/>
                    </a:lnTo>
                    <a:lnTo>
                      <a:pt x="714058" y="1590676"/>
                    </a:lnTo>
                    <a:lnTo>
                      <a:pt x="696615" y="1586707"/>
                    </a:lnTo>
                    <a:lnTo>
                      <a:pt x="679568" y="1581944"/>
                    </a:lnTo>
                    <a:lnTo>
                      <a:pt x="662124" y="1576388"/>
                    </a:lnTo>
                    <a:lnTo>
                      <a:pt x="645870" y="1569641"/>
                    </a:lnTo>
                    <a:lnTo>
                      <a:pt x="629616" y="1562498"/>
                    </a:lnTo>
                    <a:lnTo>
                      <a:pt x="613758" y="1554560"/>
                    </a:lnTo>
                    <a:lnTo>
                      <a:pt x="598296" y="1545432"/>
                    </a:lnTo>
                    <a:lnTo>
                      <a:pt x="583628" y="1535907"/>
                    </a:lnTo>
                    <a:lnTo>
                      <a:pt x="568960" y="1525588"/>
                    </a:lnTo>
                    <a:lnTo>
                      <a:pt x="555480" y="1514872"/>
                    </a:lnTo>
                    <a:lnTo>
                      <a:pt x="542398" y="1503760"/>
                    </a:lnTo>
                    <a:lnTo>
                      <a:pt x="529315" y="1491060"/>
                    </a:lnTo>
                    <a:lnTo>
                      <a:pt x="517025" y="1478757"/>
                    </a:lnTo>
                    <a:lnTo>
                      <a:pt x="505925" y="1465660"/>
                    </a:lnTo>
                    <a:lnTo>
                      <a:pt x="494824" y="1451372"/>
                    </a:lnTo>
                    <a:lnTo>
                      <a:pt x="484517" y="1437085"/>
                    </a:lnTo>
                    <a:lnTo>
                      <a:pt x="475002" y="1422401"/>
                    </a:lnTo>
                    <a:lnTo>
                      <a:pt x="466280" y="1406922"/>
                    </a:lnTo>
                    <a:lnTo>
                      <a:pt x="458351" y="1391047"/>
                    </a:lnTo>
                    <a:lnTo>
                      <a:pt x="451215" y="1375172"/>
                    </a:lnTo>
                    <a:lnTo>
                      <a:pt x="444476" y="1358107"/>
                    </a:lnTo>
                    <a:lnTo>
                      <a:pt x="438529" y="1341438"/>
                    </a:lnTo>
                    <a:lnTo>
                      <a:pt x="433375" y="1324372"/>
                    </a:lnTo>
                    <a:lnTo>
                      <a:pt x="429411" y="1306116"/>
                    </a:lnTo>
                    <a:lnTo>
                      <a:pt x="426239" y="1288257"/>
                    </a:lnTo>
                    <a:lnTo>
                      <a:pt x="423861" y="1270000"/>
                    </a:lnTo>
                    <a:lnTo>
                      <a:pt x="422671" y="1251347"/>
                    </a:lnTo>
                    <a:lnTo>
                      <a:pt x="422275" y="1232694"/>
                    </a:lnTo>
                    <a:lnTo>
                      <a:pt x="422671" y="1213644"/>
                    </a:lnTo>
                    <a:lnTo>
                      <a:pt x="423861" y="1195388"/>
                    </a:lnTo>
                    <a:lnTo>
                      <a:pt x="426239" y="1176735"/>
                    </a:lnTo>
                    <a:lnTo>
                      <a:pt x="429411" y="1158875"/>
                    </a:lnTo>
                    <a:lnTo>
                      <a:pt x="433375" y="1141413"/>
                    </a:lnTo>
                    <a:lnTo>
                      <a:pt x="438529" y="1123950"/>
                    </a:lnTo>
                    <a:lnTo>
                      <a:pt x="444476" y="1106885"/>
                    </a:lnTo>
                    <a:lnTo>
                      <a:pt x="451215" y="1090613"/>
                    </a:lnTo>
                    <a:lnTo>
                      <a:pt x="458351" y="1073944"/>
                    </a:lnTo>
                    <a:lnTo>
                      <a:pt x="466280" y="1058466"/>
                    </a:lnTo>
                    <a:lnTo>
                      <a:pt x="475002" y="1042988"/>
                    </a:lnTo>
                    <a:lnTo>
                      <a:pt x="484517" y="1027906"/>
                    </a:lnTo>
                    <a:lnTo>
                      <a:pt x="494824" y="1014016"/>
                    </a:lnTo>
                    <a:lnTo>
                      <a:pt x="505925" y="1000125"/>
                    </a:lnTo>
                    <a:lnTo>
                      <a:pt x="517025" y="986631"/>
                    </a:lnTo>
                    <a:lnTo>
                      <a:pt x="529315" y="973931"/>
                    </a:lnTo>
                    <a:lnTo>
                      <a:pt x="542398" y="962025"/>
                    </a:lnTo>
                    <a:lnTo>
                      <a:pt x="555480" y="950516"/>
                    </a:lnTo>
                    <a:lnTo>
                      <a:pt x="568960" y="939403"/>
                    </a:lnTo>
                    <a:lnTo>
                      <a:pt x="583628" y="929481"/>
                    </a:lnTo>
                    <a:lnTo>
                      <a:pt x="598296" y="919956"/>
                    </a:lnTo>
                    <a:lnTo>
                      <a:pt x="613758" y="911225"/>
                    </a:lnTo>
                    <a:lnTo>
                      <a:pt x="629616" y="903288"/>
                    </a:lnTo>
                    <a:lnTo>
                      <a:pt x="645870" y="895350"/>
                    </a:lnTo>
                    <a:lnTo>
                      <a:pt x="662124" y="889000"/>
                    </a:lnTo>
                    <a:lnTo>
                      <a:pt x="679568" y="883444"/>
                    </a:lnTo>
                    <a:lnTo>
                      <a:pt x="696615" y="878285"/>
                    </a:lnTo>
                    <a:lnTo>
                      <a:pt x="714058" y="874316"/>
                    </a:lnTo>
                    <a:lnTo>
                      <a:pt x="732295" y="871141"/>
                    </a:lnTo>
                    <a:lnTo>
                      <a:pt x="750531" y="868760"/>
                    </a:lnTo>
                    <a:lnTo>
                      <a:pt x="769561" y="867569"/>
                    </a:lnTo>
                    <a:lnTo>
                      <a:pt x="788194" y="866775"/>
                    </a:lnTo>
                    <a:close/>
                    <a:moveTo>
                      <a:pt x="781447" y="832045"/>
                    </a:moveTo>
                    <a:lnTo>
                      <a:pt x="771525" y="832443"/>
                    </a:lnTo>
                    <a:lnTo>
                      <a:pt x="761603" y="832840"/>
                    </a:lnTo>
                    <a:lnTo>
                      <a:pt x="751284" y="833634"/>
                    </a:lnTo>
                    <a:lnTo>
                      <a:pt x="741363" y="834428"/>
                    </a:lnTo>
                    <a:lnTo>
                      <a:pt x="731838" y="836016"/>
                    </a:lnTo>
                    <a:lnTo>
                      <a:pt x="721916" y="837207"/>
                    </a:lnTo>
                    <a:lnTo>
                      <a:pt x="711994" y="839193"/>
                    </a:lnTo>
                    <a:lnTo>
                      <a:pt x="702469" y="841178"/>
                    </a:lnTo>
                    <a:lnTo>
                      <a:pt x="692944" y="843164"/>
                    </a:lnTo>
                    <a:lnTo>
                      <a:pt x="683419" y="845546"/>
                    </a:lnTo>
                    <a:lnTo>
                      <a:pt x="674291" y="848326"/>
                    </a:lnTo>
                    <a:lnTo>
                      <a:pt x="655637" y="854282"/>
                    </a:lnTo>
                    <a:lnTo>
                      <a:pt x="637381" y="861429"/>
                    </a:lnTo>
                    <a:lnTo>
                      <a:pt x="619522" y="868973"/>
                    </a:lnTo>
                    <a:lnTo>
                      <a:pt x="602456" y="877709"/>
                    </a:lnTo>
                    <a:lnTo>
                      <a:pt x="585787" y="886842"/>
                    </a:lnTo>
                    <a:lnTo>
                      <a:pt x="569119" y="896769"/>
                    </a:lnTo>
                    <a:lnTo>
                      <a:pt x="553641" y="908284"/>
                    </a:lnTo>
                    <a:lnTo>
                      <a:pt x="538162" y="919799"/>
                    </a:lnTo>
                    <a:lnTo>
                      <a:pt x="523478" y="931711"/>
                    </a:lnTo>
                    <a:lnTo>
                      <a:pt x="509587" y="944815"/>
                    </a:lnTo>
                    <a:lnTo>
                      <a:pt x="496094" y="958712"/>
                    </a:lnTo>
                    <a:lnTo>
                      <a:pt x="482997" y="973007"/>
                    </a:lnTo>
                    <a:lnTo>
                      <a:pt x="470694" y="987699"/>
                    </a:lnTo>
                    <a:lnTo>
                      <a:pt x="459581" y="1003582"/>
                    </a:lnTo>
                    <a:lnTo>
                      <a:pt x="448866" y="1019465"/>
                    </a:lnTo>
                    <a:lnTo>
                      <a:pt x="438547" y="1036142"/>
                    </a:lnTo>
                    <a:lnTo>
                      <a:pt x="434181" y="1045275"/>
                    </a:lnTo>
                    <a:lnTo>
                      <a:pt x="429816" y="1053613"/>
                    </a:lnTo>
                    <a:lnTo>
                      <a:pt x="425450" y="1062349"/>
                    </a:lnTo>
                    <a:lnTo>
                      <a:pt x="421481" y="1071482"/>
                    </a:lnTo>
                    <a:lnTo>
                      <a:pt x="417512" y="1080217"/>
                    </a:lnTo>
                    <a:lnTo>
                      <a:pt x="413941" y="1089747"/>
                    </a:lnTo>
                    <a:lnTo>
                      <a:pt x="410766" y="1098880"/>
                    </a:lnTo>
                    <a:lnTo>
                      <a:pt x="407591" y="1108410"/>
                    </a:lnTo>
                    <a:lnTo>
                      <a:pt x="404416" y="1117940"/>
                    </a:lnTo>
                    <a:lnTo>
                      <a:pt x="402034" y="1127469"/>
                    </a:lnTo>
                    <a:lnTo>
                      <a:pt x="399256" y="1137396"/>
                    </a:lnTo>
                    <a:lnTo>
                      <a:pt x="397272" y="1147323"/>
                    </a:lnTo>
                    <a:lnTo>
                      <a:pt x="395287" y="1157250"/>
                    </a:lnTo>
                    <a:lnTo>
                      <a:pt x="392906" y="1167177"/>
                    </a:lnTo>
                    <a:lnTo>
                      <a:pt x="391319" y="1177104"/>
                    </a:lnTo>
                    <a:lnTo>
                      <a:pt x="390128" y="1187825"/>
                    </a:lnTo>
                    <a:lnTo>
                      <a:pt x="389334" y="1197752"/>
                    </a:lnTo>
                    <a:lnTo>
                      <a:pt x="388541" y="1208076"/>
                    </a:lnTo>
                    <a:lnTo>
                      <a:pt x="388144" y="1218003"/>
                    </a:lnTo>
                    <a:lnTo>
                      <a:pt x="387747" y="1228724"/>
                    </a:lnTo>
                    <a:lnTo>
                      <a:pt x="387747" y="1238650"/>
                    </a:lnTo>
                    <a:lnTo>
                      <a:pt x="388144" y="1248577"/>
                    </a:lnTo>
                    <a:lnTo>
                      <a:pt x="388541" y="1258504"/>
                    </a:lnTo>
                    <a:lnTo>
                      <a:pt x="389334" y="1268431"/>
                    </a:lnTo>
                    <a:lnTo>
                      <a:pt x="390525" y="1278755"/>
                    </a:lnTo>
                    <a:lnTo>
                      <a:pt x="391716" y="1288285"/>
                    </a:lnTo>
                    <a:lnTo>
                      <a:pt x="393303" y="1297815"/>
                    </a:lnTo>
                    <a:lnTo>
                      <a:pt x="395287" y="1307742"/>
                    </a:lnTo>
                    <a:lnTo>
                      <a:pt x="397272" y="1317668"/>
                    </a:lnTo>
                    <a:lnTo>
                      <a:pt x="399653" y="1326801"/>
                    </a:lnTo>
                    <a:lnTo>
                      <a:pt x="402034" y="1336331"/>
                    </a:lnTo>
                    <a:lnTo>
                      <a:pt x="404416" y="1345464"/>
                    </a:lnTo>
                    <a:lnTo>
                      <a:pt x="410369" y="1364523"/>
                    </a:lnTo>
                    <a:lnTo>
                      <a:pt x="417512" y="1382392"/>
                    </a:lnTo>
                    <a:lnTo>
                      <a:pt x="425053" y="1399863"/>
                    </a:lnTo>
                    <a:lnTo>
                      <a:pt x="433387" y="1417334"/>
                    </a:lnTo>
                    <a:lnTo>
                      <a:pt x="443309" y="1434011"/>
                    </a:lnTo>
                    <a:lnTo>
                      <a:pt x="453231" y="1450291"/>
                    </a:lnTo>
                    <a:lnTo>
                      <a:pt x="463947" y="1466174"/>
                    </a:lnTo>
                    <a:lnTo>
                      <a:pt x="475456" y="1481660"/>
                    </a:lnTo>
                    <a:lnTo>
                      <a:pt x="488156" y="1495955"/>
                    </a:lnTo>
                    <a:lnTo>
                      <a:pt x="501253" y="1510250"/>
                    </a:lnTo>
                    <a:lnTo>
                      <a:pt x="514747" y="1523750"/>
                    </a:lnTo>
                    <a:lnTo>
                      <a:pt x="529034" y="1536457"/>
                    </a:lnTo>
                    <a:lnTo>
                      <a:pt x="544116" y="1548766"/>
                    </a:lnTo>
                    <a:lnTo>
                      <a:pt x="559594" y="1560281"/>
                    </a:lnTo>
                    <a:lnTo>
                      <a:pt x="575469" y="1571002"/>
                    </a:lnTo>
                    <a:lnTo>
                      <a:pt x="592534" y="1580532"/>
                    </a:lnTo>
                    <a:lnTo>
                      <a:pt x="601266" y="1585297"/>
                    </a:lnTo>
                    <a:lnTo>
                      <a:pt x="609600" y="1589665"/>
                    </a:lnTo>
                    <a:lnTo>
                      <a:pt x="618331" y="1594430"/>
                    </a:lnTo>
                    <a:lnTo>
                      <a:pt x="627856" y="1598401"/>
                    </a:lnTo>
                    <a:lnTo>
                      <a:pt x="636587" y="1601974"/>
                    </a:lnTo>
                    <a:lnTo>
                      <a:pt x="645716" y="1605548"/>
                    </a:lnTo>
                    <a:lnTo>
                      <a:pt x="655241" y="1609122"/>
                    </a:lnTo>
                    <a:lnTo>
                      <a:pt x="664369" y="1612298"/>
                    </a:lnTo>
                    <a:lnTo>
                      <a:pt x="674291" y="1615078"/>
                    </a:lnTo>
                    <a:lnTo>
                      <a:pt x="683816" y="1617857"/>
                    </a:lnTo>
                    <a:lnTo>
                      <a:pt x="693738" y="1620240"/>
                    </a:lnTo>
                    <a:lnTo>
                      <a:pt x="703263" y="1622622"/>
                    </a:lnTo>
                    <a:lnTo>
                      <a:pt x="713184" y="1624607"/>
                    </a:lnTo>
                    <a:lnTo>
                      <a:pt x="723503" y="1626196"/>
                    </a:lnTo>
                    <a:lnTo>
                      <a:pt x="733822" y="1627784"/>
                    </a:lnTo>
                    <a:lnTo>
                      <a:pt x="743744" y="1628975"/>
                    </a:lnTo>
                    <a:lnTo>
                      <a:pt x="754063" y="1630167"/>
                    </a:lnTo>
                    <a:lnTo>
                      <a:pt x="764778" y="1630961"/>
                    </a:lnTo>
                    <a:lnTo>
                      <a:pt x="774700" y="1631358"/>
                    </a:lnTo>
                    <a:lnTo>
                      <a:pt x="784622" y="1631755"/>
                    </a:lnTo>
                    <a:lnTo>
                      <a:pt x="794941" y="1631755"/>
                    </a:lnTo>
                    <a:lnTo>
                      <a:pt x="804863" y="1631358"/>
                    </a:lnTo>
                    <a:lnTo>
                      <a:pt x="815181" y="1630564"/>
                    </a:lnTo>
                    <a:lnTo>
                      <a:pt x="825103" y="1630167"/>
                    </a:lnTo>
                    <a:lnTo>
                      <a:pt x="834628" y="1628975"/>
                    </a:lnTo>
                    <a:lnTo>
                      <a:pt x="844550" y="1627784"/>
                    </a:lnTo>
                    <a:lnTo>
                      <a:pt x="854472" y="1626196"/>
                    </a:lnTo>
                    <a:lnTo>
                      <a:pt x="864394" y="1624607"/>
                    </a:lnTo>
                    <a:lnTo>
                      <a:pt x="873919" y="1622622"/>
                    </a:lnTo>
                    <a:lnTo>
                      <a:pt x="883444" y="1620240"/>
                    </a:lnTo>
                    <a:lnTo>
                      <a:pt x="892572" y="1617857"/>
                    </a:lnTo>
                    <a:lnTo>
                      <a:pt x="902494" y="1615078"/>
                    </a:lnTo>
                    <a:lnTo>
                      <a:pt x="920750" y="1609122"/>
                    </a:lnTo>
                    <a:lnTo>
                      <a:pt x="938609" y="1602371"/>
                    </a:lnTo>
                    <a:lnTo>
                      <a:pt x="956469" y="1594827"/>
                    </a:lnTo>
                    <a:lnTo>
                      <a:pt x="973931" y="1586091"/>
                    </a:lnTo>
                    <a:lnTo>
                      <a:pt x="990600" y="1576561"/>
                    </a:lnTo>
                    <a:lnTo>
                      <a:pt x="1006872" y="1566635"/>
                    </a:lnTo>
                    <a:lnTo>
                      <a:pt x="1022747" y="1555914"/>
                    </a:lnTo>
                    <a:lnTo>
                      <a:pt x="1038225" y="1544001"/>
                    </a:lnTo>
                    <a:lnTo>
                      <a:pt x="1052910" y="1531692"/>
                    </a:lnTo>
                    <a:lnTo>
                      <a:pt x="1066800" y="1518588"/>
                    </a:lnTo>
                    <a:lnTo>
                      <a:pt x="1080294" y="1505088"/>
                    </a:lnTo>
                    <a:lnTo>
                      <a:pt x="1093391" y="1490396"/>
                    </a:lnTo>
                    <a:lnTo>
                      <a:pt x="1105297" y="1475704"/>
                    </a:lnTo>
                    <a:lnTo>
                      <a:pt x="1116806" y="1460218"/>
                    </a:lnTo>
                    <a:lnTo>
                      <a:pt x="1127125" y="1443938"/>
                    </a:lnTo>
                    <a:lnTo>
                      <a:pt x="1137444" y="1427261"/>
                    </a:lnTo>
                    <a:lnTo>
                      <a:pt x="1142206" y="1418923"/>
                    </a:lnTo>
                    <a:lnTo>
                      <a:pt x="1146572" y="1410187"/>
                    </a:lnTo>
                    <a:lnTo>
                      <a:pt x="1150938" y="1401054"/>
                    </a:lnTo>
                    <a:lnTo>
                      <a:pt x="1154906" y="1392319"/>
                    </a:lnTo>
                    <a:lnTo>
                      <a:pt x="1158478" y="1383186"/>
                    </a:lnTo>
                    <a:lnTo>
                      <a:pt x="1162050" y="1374053"/>
                    </a:lnTo>
                    <a:lnTo>
                      <a:pt x="1165622" y="1364920"/>
                    </a:lnTo>
                    <a:lnTo>
                      <a:pt x="1168797" y="1354993"/>
                    </a:lnTo>
                    <a:lnTo>
                      <a:pt x="1171575" y="1345861"/>
                    </a:lnTo>
                    <a:lnTo>
                      <a:pt x="1174353" y="1335934"/>
                    </a:lnTo>
                    <a:lnTo>
                      <a:pt x="1177131" y="1326404"/>
                    </a:lnTo>
                    <a:lnTo>
                      <a:pt x="1179513" y="1316874"/>
                    </a:lnTo>
                    <a:lnTo>
                      <a:pt x="1181497" y="1306550"/>
                    </a:lnTo>
                    <a:lnTo>
                      <a:pt x="1183085" y="1296623"/>
                    </a:lnTo>
                    <a:lnTo>
                      <a:pt x="1184672" y="1286299"/>
                    </a:lnTo>
                    <a:lnTo>
                      <a:pt x="1185863" y="1276373"/>
                    </a:lnTo>
                    <a:lnTo>
                      <a:pt x="1187053" y="1265652"/>
                    </a:lnTo>
                    <a:lnTo>
                      <a:pt x="1187847" y="1255328"/>
                    </a:lnTo>
                    <a:lnTo>
                      <a:pt x="1188244" y="1245401"/>
                    </a:lnTo>
                    <a:lnTo>
                      <a:pt x="1188641" y="1235474"/>
                    </a:lnTo>
                    <a:lnTo>
                      <a:pt x="1188641" y="1225150"/>
                    </a:lnTo>
                    <a:lnTo>
                      <a:pt x="1188244" y="1214826"/>
                    </a:lnTo>
                    <a:lnTo>
                      <a:pt x="1187847" y="1204899"/>
                    </a:lnTo>
                    <a:lnTo>
                      <a:pt x="1187053" y="1194972"/>
                    </a:lnTo>
                    <a:lnTo>
                      <a:pt x="1185863" y="1185442"/>
                    </a:lnTo>
                    <a:lnTo>
                      <a:pt x="1184672" y="1175118"/>
                    </a:lnTo>
                    <a:lnTo>
                      <a:pt x="1183085" y="1165589"/>
                    </a:lnTo>
                    <a:lnTo>
                      <a:pt x="1181497" y="1156059"/>
                    </a:lnTo>
                    <a:lnTo>
                      <a:pt x="1179513" y="1146529"/>
                    </a:lnTo>
                    <a:lnTo>
                      <a:pt x="1177131" y="1136999"/>
                    </a:lnTo>
                    <a:lnTo>
                      <a:pt x="1174353" y="1127072"/>
                    </a:lnTo>
                    <a:lnTo>
                      <a:pt x="1171575" y="1117940"/>
                    </a:lnTo>
                    <a:lnTo>
                      <a:pt x="1165622" y="1099674"/>
                    </a:lnTo>
                    <a:lnTo>
                      <a:pt x="1158875" y="1081012"/>
                    </a:lnTo>
                    <a:lnTo>
                      <a:pt x="1151335" y="1063540"/>
                    </a:lnTo>
                    <a:lnTo>
                      <a:pt x="1143000" y="1046466"/>
                    </a:lnTo>
                    <a:lnTo>
                      <a:pt x="1133475" y="1029392"/>
                    </a:lnTo>
                    <a:lnTo>
                      <a:pt x="1123156" y="1013112"/>
                    </a:lnTo>
                    <a:lnTo>
                      <a:pt x="1112441" y="997626"/>
                    </a:lnTo>
                    <a:lnTo>
                      <a:pt x="1100931" y="982140"/>
                    </a:lnTo>
                    <a:lnTo>
                      <a:pt x="1088628" y="967448"/>
                    </a:lnTo>
                    <a:lnTo>
                      <a:pt x="1075135" y="953550"/>
                    </a:lnTo>
                    <a:lnTo>
                      <a:pt x="1061641" y="939653"/>
                    </a:lnTo>
                    <a:lnTo>
                      <a:pt x="1047353" y="926946"/>
                    </a:lnTo>
                    <a:lnTo>
                      <a:pt x="1032272" y="915034"/>
                    </a:lnTo>
                    <a:lnTo>
                      <a:pt x="1016794" y="903519"/>
                    </a:lnTo>
                    <a:lnTo>
                      <a:pt x="1000522" y="892798"/>
                    </a:lnTo>
                    <a:lnTo>
                      <a:pt x="983456" y="882871"/>
                    </a:lnTo>
                    <a:lnTo>
                      <a:pt x="975122" y="878106"/>
                    </a:lnTo>
                    <a:lnTo>
                      <a:pt x="966391" y="873738"/>
                    </a:lnTo>
                    <a:lnTo>
                      <a:pt x="957659" y="869371"/>
                    </a:lnTo>
                    <a:lnTo>
                      <a:pt x="948928" y="865400"/>
                    </a:lnTo>
                    <a:lnTo>
                      <a:pt x="939403" y="861826"/>
                    </a:lnTo>
                    <a:lnTo>
                      <a:pt x="930275" y="858252"/>
                    </a:lnTo>
                    <a:lnTo>
                      <a:pt x="921147" y="854282"/>
                    </a:lnTo>
                    <a:lnTo>
                      <a:pt x="911622" y="851105"/>
                    </a:lnTo>
                    <a:lnTo>
                      <a:pt x="902494" y="848326"/>
                    </a:lnTo>
                    <a:lnTo>
                      <a:pt x="892175" y="845546"/>
                    </a:lnTo>
                    <a:lnTo>
                      <a:pt x="882650" y="843164"/>
                    </a:lnTo>
                    <a:lnTo>
                      <a:pt x="872728" y="840781"/>
                    </a:lnTo>
                    <a:lnTo>
                      <a:pt x="863203" y="838796"/>
                    </a:lnTo>
                    <a:lnTo>
                      <a:pt x="852488" y="837207"/>
                    </a:lnTo>
                    <a:lnTo>
                      <a:pt x="842566" y="835619"/>
                    </a:lnTo>
                    <a:lnTo>
                      <a:pt x="832247" y="834428"/>
                    </a:lnTo>
                    <a:lnTo>
                      <a:pt x="822325" y="833237"/>
                    </a:lnTo>
                    <a:lnTo>
                      <a:pt x="812006" y="832840"/>
                    </a:lnTo>
                    <a:lnTo>
                      <a:pt x="801688" y="832045"/>
                    </a:lnTo>
                    <a:lnTo>
                      <a:pt x="791369" y="832045"/>
                    </a:lnTo>
                    <a:lnTo>
                      <a:pt x="781447" y="832045"/>
                    </a:lnTo>
                    <a:close/>
                    <a:moveTo>
                      <a:pt x="802481" y="444500"/>
                    </a:moveTo>
                    <a:lnTo>
                      <a:pt x="823913" y="445294"/>
                    </a:lnTo>
                    <a:lnTo>
                      <a:pt x="844947" y="446486"/>
                    </a:lnTo>
                    <a:lnTo>
                      <a:pt x="866775" y="448471"/>
                    </a:lnTo>
                    <a:lnTo>
                      <a:pt x="887413" y="450853"/>
                    </a:lnTo>
                    <a:lnTo>
                      <a:pt x="908844" y="453633"/>
                    </a:lnTo>
                    <a:lnTo>
                      <a:pt x="929878" y="457207"/>
                    </a:lnTo>
                    <a:lnTo>
                      <a:pt x="950913" y="461177"/>
                    </a:lnTo>
                    <a:lnTo>
                      <a:pt x="971550" y="465545"/>
                    </a:lnTo>
                    <a:lnTo>
                      <a:pt x="977106" y="467530"/>
                    </a:lnTo>
                    <a:lnTo>
                      <a:pt x="981869" y="470310"/>
                    </a:lnTo>
                    <a:lnTo>
                      <a:pt x="985838" y="473487"/>
                    </a:lnTo>
                    <a:lnTo>
                      <a:pt x="989013" y="477060"/>
                    </a:lnTo>
                    <a:lnTo>
                      <a:pt x="991791" y="481428"/>
                    </a:lnTo>
                    <a:lnTo>
                      <a:pt x="992981" y="483413"/>
                    </a:lnTo>
                    <a:lnTo>
                      <a:pt x="993378" y="485796"/>
                    </a:lnTo>
                    <a:lnTo>
                      <a:pt x="993775" y="488575"/>
                    </a:lnTo>
                    <a:lnTo>
                      <a:pt x="993775" y="490561"/>
                    </a:lnTo>
                    <a:lnTo>
                      <a:pt x="993775" y="492943"/>
                    </a:lnTo>
                    <a:lnTo>
                      <a:pt x="993378" y="495326"/>
                    </a:lnTo>
                    <a:lnTo>
                      <a:pt x="989409" y="520341"/>
                    </a:lnTo>
                    <a:lnTo>
                      <a:pt x="985838" y="546151"/>
                    </a:lnTo>
                    <a:lnTo>
                      <a:pt x="978297" y="596580"/>
                    </a:lnTo>
                    <a:lnTo>
                      <a:pt x="977503" y="600948"/>
                    </a:lnTo>
                    <a:lnTo>
                      <a:pt x="977106" y="605316"/>
                    </a:lnTo>
                    <a:lnTo>
                      <a:pt x="977900" y="609683"/>
                    </a:lnTo>
                    <a:lnTo>
                      <a:pt x="979488" y="613654"/>
                    </a:lnTo>
                    <a:lnTo>
                      <a:pt x="981472" y="617625"/>
                    </a:lnTo>
                    <a:lnTo>
                      <a:pt x="983853" y="620801"/>
                    </a:lnTo>
                    <a:lnTo>
                      <a:pt x="987028" y="623581"/>
                    </a:lnTo>
                    <a:lnTo>
                      <a:pt x="990600" y="626361"/>
                    </a:lnTo>
                    <a:lnTo>
                      <a:pt x="1005681" y="631920"/>
                    </a:lnTo>
                    <a:lnTo>
                      <a:pt x="1020366" y="637479"/>
                    </a:lnTo>
                    <a:lnTo>
                      <a:pt x="1034653" y="643435"/>
                    </a:lnTo>
                    <a:lnTo>
                      <a:pt x="1049338" y="649391"/>
                    </a:lnTo>
                    <a:lnTo>
                      <a:pt x="1063625" y="656141"/>
                    </a:lnTo>
                    <a:lnTo>
                      <a:pt x="1077516" y="662891"/>
                    </a:lnTo>
                    <a:lnTo>
                      <a:pt x="1091803" y="670039"/>
                    </a:lnTo>
                    <a:lnTo>
                      <a:pt x="1105297" y="677583"/>
                    </a:lnTo>
                    <a:lnTo>
                      <a:pt x="1118791" y="685525"/>
                    </a:lnTo>
                    <a:lnTo>
                      <a:pt x="1132285" y="693863"/>
                    </a:lnTo>
                    <a:lnTo>
                      <a:pt x="1144985" y="702599"/>
                    </a:lnTo>
                    <a:lnTo>
                      <a:pt x="1157685" y="711335"/>
                    </a:lnTo>
                    <a:lnTo>
                      <a:pt x="1170385" y="720864"/>
                    </a:lnTo>
                    <a:lnTo>
                      <a:pt x="1183085" y="730394"/>
                    </a:lnTo>
                    <a:lnTo>
                      <a:pt x="1195388" y="739924"/>
                    </a:lnTo>
                    <a:lnTo>
                      <a:pt x="1207294" y="749851"/>
                    </a:lnTo>
                    <a:lnTo>
                      <a:pt x="1211263" y="751836"/>
                    </a:lnTo>
                    <a:lnTo>
                      <a:pt x="1215231" y="753028"/>
                    </a:lnTo>
                    <a:lnTo>
                      <a:pt x="1219597" y="753425"/>
                    </a:lnTo>
                    <a:lnTo>
                      <a:pt x="1224360" y="753425"/>
                    </a:lnTo>
                    <a:lnTo>
                      <a:pt x="1228328" y="752630"/>
                    </a:lnTo>
                    <a:lnTo>
                      <a:pt x="1232297" y="751042"/>
                    </a:lnTo>
                    <a:lnTo>
                      <a:pt x="1236266" y="748660"/>
                    </a:lnTo>
                    <a:lnTo>
                      <a:pt x="1239441" y="745880"/>
                    </a:lnTo>
                    <a:lnTo>
                      <a:pt x="1320006" y="681554"/>
                    </a:lnTo>
                    <a:lnTo>
                      <a:pt x="1321594" y="679966"/>
                    </a:lnTo>
                    <a:lnTo>
                      <a:pt x="1323181" y="678774"/>
                    </a:lnTo>
                    <a:lnTo>
                      <a:pt x="1325166" y="677583"/>
                    </a:lnTo>
                    <a:lnTo>
                      <a:pt x="1327547" y="676789"/>
                    </a:lnTo>
                    <a:lnTo>
                      <a:pt x="1329531" y="676392"/>
                    </a:lnTo>
                    <a:lnTo>
                      <a:pt x="1331913" y="675995"/>
                    </a:lnTo>
                    <a:lnTo>
                      <a:pt x="1336675" y="675995"/>
                    </a:lnTo>
                    <a:lnTo>
                      <a:pt x="1341835" y="676789"/>
                    </a:lnTo>
                    <a:lnTo>
                      <a:pt x="1346597" y="678774"/>
                    </a:lnTo>
                    <a:lnTo>
                      <a:pt x="1351360" y="681554"/>
                    </a:lnTo>
                    <a:lnTo>
                      <a:pt x="1355725" y="685128"/>
                    </a:lnTo>
                    <a:lnTo>
                      <a:pt x="1370410" y="700614"/>
                    </a:lnTo>
                    <a:lnTo>
                      <a:pt x="1384300" y="716497"/>
                    </a:lnTo>
                    <a:lnTo>
                      <a:pt x="1397794" y="733174"/>
                    </a:lnTo>
                    <a:lnTo>
                      <a:pt x="1411685" y="749454"/>
                    </a:lnTo>
                    <a:lnTo>
                      <a:pt x="1424385" y="766925"/>
                    </a:lnTo>
                    <a:lnTo>
                      <a:pt x="1436688" y="783999"/>
                    </a:lnTo>
                    <a:lnTo>
                      <a:pt x="1448594" y="801471"/>
                    </a:lnTo>
                    <a:lnTo>
                      <a:pt x="1460103" y="819736"/>
                    </a:lnTo>
                    <a:lnTo>
                      <a:pt x="1462485" y="824898"/>
                    </a:lnTo>
                    <a:lnTo>
                      <a:pt x="1464072" y="830060"/>
                    </a:lnTo>
                    <a:lnTo>
                      <a:pt x="1464866" y="835619"/>
                    </a:lnTo>
                    <a:lnTo>
                      <a:pt x="1464469" y="840384"/>
                    </a:lnTo>
                    <a:lnTo>
                      <a:pt x="1463278" y="845149"/>
                    </a:lnTo>
                    <a:lnTo>
                      <a:pt x="1462485" y="847134"/>
                    </a:lnTo>
                    <a:lnTo>
                      <a:pt x="1461294" y="849120"/>
                    </a:lnTo>
                    <a:lnTo>
                      <a:pt x="1460103" y="851105"/>
                    </a:lnTo>
                    <a:lnTo>
                      <a:pt x="1458516" y="852693"/>
                    </a:lnTo>
                    <a:lnTo>
                      <a:pt x="1456532" y="853885"/>
                    </a:lnTo>
                    <a:lnTo>
                      <a:pt x="1454944" y="855076"/>
                    </a:lnTo>
                    <a:lnTo>
                      <a:pt x="1434307" y="871356"/>
                    </a:lnTo>
                    <a:lnTo>
                      <a:pt x="1413669" y="886445"/>
                    </a:lnTo>
                    <a:lnTo>
                      <a:pt x="1393032" y="901931"/>
                    </a:lnTo>
                    <a:lnTo>
                      <a:pt x="1372394" y="917020"/>
                    </a:lnTo>
                    <a:lnTo>
                      <a:pt x="1368822" y="919402"/>
                    </a:lnTo>
                    <a:lnTo>
                      <a:pt x="1365647" y="922579"/>
                    </a:lnTo>
                    <a:lnTo>
                      <a:pt x="1362869" y="925755"/>
                    </a:lnTo>
                    <a:lnTo>
                      <a:pt x="1361281" y="929726"/>
                    </a:lnTo>
                    <a:lnTo>
                      <a:pt x="1360091" y="933697"/>
                    </a:lnTo>
                    <a:lnTo>
                      <a:pt x="1359297" y="938065"/>
                    </a:lnTo>
                    <a:lnTo>
                      <a:pt x="1359694" y="942432"/>
                    </a:lnTo>
                    <a:lnTo>
                      <a:pt x="1360488" y="946800"/>
                    </a:lnTo>
                    <a:lnTo>
                      <a:pt x="1366838" y="961492"/>
                    </a:lnTo>
                    <a:lnTo>
                      <a:pt x="1373188" y="975390"/>
                    </a:lnTo>
                    <a:lnTo>
                      <a:pt x="1379141" y="989684"/>
                    </a:lnTo>
                    <a:lnTo>
                      <a:pt x="1384697" y="1004773"/>
                    </a:lnTo>
                    <a:lnTo>
                      <a:pt x="1390253" y="1019068"/>
                    </a:lnTo>
                    <a:lnTo>
                      <a:pt x="1395413" y="1033760"/>
                    </a:lnTo>
                    <a:lnTo>
                      <a:pt x="1400175" y="1048849"/>
                    </a:lnTo>
                    <a:lnTo>
                      <a:pt x="1404938" y="1063937"/>
                    </a:lnTo>
                    <a:lnTo>
                      <a:pt x="1408510" y="1079026"/>
                    </a:lnTo>
                    <a:lnTo>
                      <a:pt x="1412082" y="1094512"/>
                    </a:lnTo>
                    <a:lnTo>
                      <a:pt x="1415257" y="1109601"/>
                    </a:lnTo>
                    <a:lnTo>
                      <a:pt x="1418035" y="1125087"/>
                    </a:lnTo>
                    <a:lnTo>
                      <a:pt x="1420416" y="1140573"/>
                    </a:lnTo>
                    <a:lnTo>
                      <a:pt x="1422400" y="1156059"/>
                    </a:lnTo>
                    <a:lnTo>
                      <a:pt x="1424385" y="1171545"/>
                    </a:lnTo>
                    <a:lnTo>
                      <a:pt x="1425575" y="1187428"/>
                    </a:lnTo>
                    <a:lnTo>
                      <a:pt x="1427163" y="1191398"/>
                    </a:lnTo>
                    <a:lnTo>
                      <a:pt x="1429147" y="1195369"/>
                    </a:lnTo>
                    <a:lnTo>
                      <a:pt x="1431925" y="1198546"/>
                    </a:lnTo>
                    <a:lnTo>
                      <a:pt x="1435100" y="1201722"/>
                    </a:lnTo>
                    <a:lnTo>
                      <a:pt x="1438672" y="1204105"/>
                    </a:lnTo>
                    <a:lnTo>
                      <a:pt x="1442641" y="1205693"/>
                    </a:lnTo>
                    <a:lnTo>
                      <a:pt x="1446610" y="1206884"/>
                    </a:lnTo>
                    <a:lnTo>
                      <a:pt x="1451769" y="1206884"/>
                    </a:lnTo>
                    <a:lnTo>
                      <a:pt x="1476772" y="1209267"/>
                    </a:lnTo>
                    <a:lnTo>
                      <a:pt x="1502569" y="1212046"/>
                    </a:lnTo>
                    <a:lnTo>
                      <a:pt x="1527969" y="1214826"/>
                    </a:lnTo>
                    <a:lnTo>
                      <a:pt x="1553766" y="1218003"/>
                    </a:lnTo>
                    <a:lnTo>
                      <a:pt x="1555750" y="1218003"/>
                    </a:lnTo>
                    <a:lnTo>
                      <a:pt x="1558132" y="1218400"/>
                    </a:lnTo>
                    <a:lnTo>
                      <a:pt x="1560116" y="1219194"/>
                    </a:lnTo>
                    <a:lnTo>
                      <a:pt x="1562497" y="1219988"/>
                    </a:lnTo>
                    <a:lnTo>
                      <a:pt x="1564482" y="1221179"/>
                    </a:lnTo>
                    <a:lnTo>
                      <a:pt x="1566069" y="1222767"/>
                    </a:lnTo>
                    <a:lnTo>
                      <a:pt x="1569641" y="1226341"/>
                    </a:lnTo>
                    <a:lnTo>
                      <a:pt x="1572419" y="1230709"/>
                    </a:lnTo>
                    <a:lnTo>
                      <a:pt x="1574404" y="1235474"/>
                    </a:lnTo>
                    <a:lnTo>
                      <a:pt x="1575991" y="1240636"/>
                    </a:lnTo>
                    <a:lnTo>
                      <a:pt x="1576388" y="1246195"/>
                    </a:lnTo>
                    <a:lnTo>
                      <a:pt x="1575594" y="1267240"/>
                    </a:lnTo>
                    <a:lnTo>
                      <a:pt x="1574404" y="1289079"/>
                    </a:lnTo>
                    <a:lnTo>
                      <a:pt x="1572419" y="1310124"/>
                    </a:lnTo>
                    <a:lnTo>
                      <a:pt x="1570038" y="1331169"/>
                    </a:lnTo>
                    <a:lnTo>
                      <a:pt x="1567260" y="1352214"/>
                    </a:lnTo>
                    <a:lnTo>
                      <a:pt x="1563688" y="1373656"/>
                    </a:lnTo>
                    <a:lnTo>
                      <a:pt x="1559719" y="1394304"/>
                    </a:lnTo>
                    <a:lnTo>
                      <a:pt x="1555353" y="1415349"/>
                    </a:lnTo>
                    <a:lnTo>
                      <a:pt x="1553369" y="1420511"/>
                    </a:lnTo>
                    <a:lnTo>
                      <a:pt x="1550591" y="1425276"/>
                    </a:lnTo>
                    <a:lnTo>
                      <a:pt x="1547416" y="1429644"/>
                    </a:lnTo>
                    <a:lnTo>
                      <a:pt x="1543447" y="1432820"/>
                    </a:lnTo>
                    <a:lnTo>
                      <a:pt x="1539082" y="1435203"/>
                    </a:lnTo>
                    <a:lnTo>
                      <a:pt x="1536700" y="1435997"/>
                    </a:lnTo>
                    <a:lnTo>
                      <a:pt x="1534716" y="1436791"/>
                    </a:lnTo>
                    <a:lnTo>
                      <a:pt x="1532335" y="1437188"/>
                    </a:lnTo>
                    <a:lnTo>
                      <a:pt x="1530350" y="1437188"/>
                    </a:lnTo>
                    <a:lnTo>
                      <a:pt x="1527969" y="1436791"/>
                    </a:lnTo>
                    <a:lnTo>
                      <a:pt x="1525588" y="1436394"/>
                    </a:lnTo>
                    <a:lnTo>
                      <a:pt x="1474788" y="1429644"/>
                    </a:lnTo>
                    <a:lnTo>
                      <a:pt x="1448991" y="1425673"/>
                    </a:lnTo>
                    <a:lnTo>
                      <a:pt x="1423988" y="1421702"/>
                    </a:lnTo>
                    <a:lnTo>
                      <a:pt x="1419622" y="1420908"/>
                    </a:lnTo>
                    <a:lnTo>
                      <a:pt x="1415257" y="1420908"/>
                    </a:lnTo>
                    <a:lnTo>
                      <a:pt x="1410891" y="1421702"/>
                    </a:lnTo>
                    <a:lnTo>
                      <a:pt x="1406922" y="1422893"/>
                    </a:lnTo>
                    <a:lnTo>
                      <a:pt x="1402953" y="1424879"/>
                    </a:lnTo>
                    <a:lnTo>
                      <a:pt x="1399382" y="1427658"/>
                    </a:lnTo>
                    <a:lnTo>
                      <a:pt x="1396603" y="1430835"/>
                    </a:lnTo>
                    <a:lnTo>
                      <a:pt x="1394222" y="1434408"/>
                    </a:lnTo>
                    <a:lnTo>
                      <a:pt x="1388666" y="1449100"/>
                    </a:lnTo>
                    <a:lnTo>
                      <a:pt x="1383110" y="1464189"/>
                    </a:lnTo>
                    <a:lnTo>
                      <a:pt x="1377156" y="1478484"/>
                    </a:lnTo>
                    <a:lnTo>
                      <a:pt x="1371203" y="1492381"/>
                    </a:lnTo>
                    <a:lnTo>
                      <a:pt x="1364456" y="1507073"/>
                    </a:lnTo>
                    <a:lnTo>
                      <a:pt x="1357313" y="1520971"/>
                    </a:lnTo>
                    <a:lnTo>
                      <a:pt x="1350169" y="1534869"/>
                    </a:lnTo>
                    <a:lnTo>
                      <a:pt x="1343025" y="1548766"/>
                    </a:lnTo>
                    <a:lnTo>
                      <a:pt x="1335088" y="1561870"/>
                    </a:lnTo>
                    <a:lnTo>
                      <a:pt x="1326753" y="1574973"/>
                    </a:lnTo>
                    <a:lnTo>
                      <a:pt x="1318022" y="1588077"/>
                    </a:lnTo>
                    <a:lnTo>
                      <a:pt x="1308894" y="1601180"/>
                    </a:lnTo>
                    <a:lnTo>
                      <a:pt x="1299766" y="1613886"/>
                    </a:lnTo>
                    <a:lnTo>
                      <a:pt x="1290241" y="1626196"/>
                    </a:lnTo>
                    <a:lnTo>
                      <a:pt x="1280716" y="1638902"/>
                    </a:lnTo>
                    <a:lnTo>
                      <a:pt x="1270794" y="1650814"/>
                    </a:lnTo>
                    <a:lnTo>
                      <a:pt x="1268810" y="1654785"/>
                    </a:lnTo>
                    <a:lnTo>
                      <a:pt x="1267619" y="1658756"/>
                    </a:lnTo>
                    <a:lnTo>
                      <a:pt x="1266825" y="1663124"/>
                    </a:lnTo>
                    <a:lnTo>
                      <a:pt x="1267222" y="1667095"/>
                    </a:lnTo>
                    <a:lnTo>
                      <a:pt x="1268016" y="1671462"/>
                    </a:lnTo>
                    <a:lnTo>
                      <a:pt x="1269603" y="1675433"/>
                    </a:lnTo>
                    <a:lnTo>
                      <a:pt x="1271588" y="1679007"/>
                    </a:lnTo>
                    <a:lnTo>
                      <a:pt x="1274763" y="1682580"/>
                    </a:lnTo>
                    <a:lnTo>
                      <a:pt x="1339056" y="1762790"/>
                    </a:lnTo>
                    <a:lnTo>
                      <a:pt x="1340644" y="1764378"/>
                    </a:lnTo>
                    <a:lnTo>
                      <a:pt x="1341835" y="1766363"/>
                    </a:lnTo>
                    <a:lnTo>
                      <a:pt x="1343025" y="1768349"/>
                    </a:lnTo>
                    <a:lnTo>
                      <a:pt x="1343819" y="1770334"/>
                    </a:lnTo>
                    <a:lnTo>
                      <a:pt x="1344216" y="1772717"/>
                    </a:lnTo>
                    <a:lnTo>
                      <a:pt x="1344613" y="1774702"/>
                    </a:lnTo>
                    <a:lnTo>
                      <a:pt x="1344613" y="1779864"/>
                    </a:lnTo>
                    <a:lnTo>
                      <a:pt x="1343819" y="1785026"/>
                    </a:lnTo>
                    <a:lnTo>
                      <a:pt x="1341835" y="1789791"/>
                    </a:lnTo>
                    <a:lnTo>
                      <a:pt x="1339056" y="1794556"/>
                    </a:lnTo>
                    <a:lnTo>
                      <a:pt x="1335485" y="1798923"/>
                    </a:lnTo>
                    <a:lnTo>
                      <a:pt x="1320006" y="1813218"/>
                    </a:lnTo>
                    <a:lnTo>
                      <a:pt x="1303735" y="1827513"/>
                    </a:lnTo>
                    <a:lnTo>
                      <a:pt x="1287463" y="1841013"/>
                    </a:lnTo>
                    <a:lnTo>
                      <a:pt x="1271191" y="1854514"/>
                    </a:lnTo>
                    <a:lnTo>
                      <a:pt x="1253728" y="1867220"/>
                    </a:lnTo>
                    <a:lnTo>
                      <a:pt x="1236663" y="1879927"/>
                    </a:lnTo>
                    <a:lnTo>
                      <a:pt x="1218406" y="1891442"/>
                    </a:lnTo>
                    <a:lnTo>
                      <a:pt x="1200547" y="1902957"/>
                    </a:lnTo>
                    <a:lnTo>
                      <a:pt x="1195388" y="1905340"/>
                    </a:lnTo>
                    <a:lnTo>
                      <a:pt x="1190228" y="1906928"/>
                    </a:lnTo>
                    <a:lnTo>
                      <a:pt x="1185069" y="1907325"/>
                    </a:lnTo>
                    <a:lnTo>
                      <a:pt x="1179910" y="1906928"/>
                    </a:lnTo>
                    <a:lnTo>
                      <a:pt x="1175544" y="1906134"/>
                    </a:lnTo>
                    <a:lnTo>
                      <a:pt x="1172766" y="1904943"/>
                    </a:lnTo>
                    <a:lnTo>
                      <a:pt x="1170781" y="1903751"/>
                    </a:lnTo>
                    <a:lnTo>
                      <a:pt x="1169194" y="1902560"/>
                    </a:lnTo>
                    <a:lnTo>
                      <a:pt x="1167606" y="1900972"/>
                    </a:lnTo>
                    <a:lnTo>
                      <a:pt x="1166019" y="1899383"/>
                    </a:lnTo>
                    <a:lnTo>
                      <a:pt x="1164828" y="1897398"/>
                    </a:lnTo>
                    <a:lnTo>
                      <a:pt x="1149350" y="1877147"/>
                    </a:lnTo>
                    <a:lnTo>
                      <a:pt x="1133872" y="1856499"/>
                    </a:lnTo>
                    <a:lnTo>
                      <a:pt x="1103313" y="1815204"/>
                    </a:lnTo>
                    <a:lnTo>
                      <a:pt x="1100931" y="1811630"/>
                    </a:lnTo>
                    <a:lnTo>
                      <a:pt x="1097756" y="1808453"/>
                    </a:lnTo>
                    <a:lnTo>
                      <a:pt x="1094581" y="1806071"/>
                    </a:lnTo>
                    <a:lnTo>
                      <a:pt x="1090613" y="1804085"/>
                    </a:lnTo>
                    <a:lnTo>
                      <a:pt x="1086644" y="1802894"/>
                    </a:lnTo>
                    <a:lnTo>
                      <a:pt x="1081881" y="1802497"/>
                    </a:lnTo>
                    <a:lnTo>
                      <a:pt x="1077516" y="1802497"/>
                    </a:lnTo>
                    <a:lnTo>
                      <a:pt x="1073150" y="1803291"/>
                    </a:lnTo>
                    <a:lnTo>
                      <a:pt x="1058863" y="1810042"/>
                    </a:lnTo>
                    <a:lnTo>
                      <a:pt x="1044972" y="1815998"/>
                    </a:lnTo>
                    <a:lnTo>
                      <a:pt x="1029891" y="1821954"/>
                    </a:lnTo>
                    <a:lnTo>
                      <a:pt x="1015603" y="1828307"/>
                    </a:lnTo>
                    <a:lnTo>
                      <a:pt x="1000919" y="1833469"/>
                    </a:lnTo>
                    <a:lnTo>
                      <a:pt x="985838" y="1838631"/>
                    </a:lnTo>
                    <a:lnTo>
                      <a:pt x="971153" y="1843396"/>
                    </a:lnTo>
                    <a:lnTo>
                      <a:pt x="956469" y="1847764"/>
                    </a:lnTo>
                    <a:lnTo>
                      <a:pt x="940991" y="1851337"/>
                    </a:lnTo>
                    <a:lnTo>
                      <a:pt x="925909" y="1854911"/>
                    </a:lnTo>
                    <a:lnTo>
                      <a:pt x="910431" y="1857691"/>
                    </a:lnTo>
                    <a:lnTo>
                      <a:pt x="894953" y="1860470"/>
                    </a:lnTo>
                    <a:lnTo>
                      <a:pt x="879475" y="1863250"/>
                    </a:lnTo>
                    <a:lnTo>
                      <a:pt x="863997" y="1865235"/>
                    </a:lnTo>
                    <a:lnTo>
                      <a:pt x="848122" y="1867220"/>
                    </a:lnTo>
                    <a:lnTo>
                      <a:pt x="832644" y="1868412"/>
                    </a:lnTo>
                    <a:lnTo>
                      <a:pt x="828675" y="1870397"/>
                    </a:lnTo>
                    <a:lnTo>
                      <a:pt x="824706" y="1872382"/>
                    </a:lnTo>
                    <a:lnTo>
                      <a:pt x="821531" y="1875162"/>
                    </a:lnTo>
                    <a:lnTo>
                      <a:pt x="818753" y="1878339"/>
                    </a:lnTo>
                    <a:lnTo>
                      <a:pt x="816372" y="1881912"/>
                    </a:lnTo>
                    <a:lnTo>
                      <a:pt x="814388" y="1885883"/>
                    </a:lnTo>
                    <a:lnTo>
                      <a:pt x="813594" y="1889854"/>
                    </a:lnTo>
                    <a:lnTo>
                      <a:pt x="813197" y="1894222"/>
                    </a:lnTo>
                    <a:lnTo>
                      <a:pt x="810816" y="1920031"/>
                    </a:lnTo>
                    <a:lnTo>
                      <a:pt x="808038" y="1945444"/>
                    </a:lnTo>
                    <a:lnTo>
                      <a:pt x="804863" y="1970857"/>
                    </a:lnTo>
                    <a:lnTo>
                      <a:pt x="801688" y="1996270"/>
                    </a:lnTo>
                    <a:lnTo>
                      <a:pt x="801688" y="1998652"/>
                    </a:lnTo>
                    <a:lnTo>
                      <a:pt x="801291" y="2001035"/>
                    </a:lnTo>
                    <a:lnTo>
                      <a:pt x="800497" y="2003020"/>
                    </a:lnTo>
                    <a:lnTo>
                      <a:pt x="799703" y="2005005"/>
                    </a:lnTo>
                    <a:lnTo>
                      <a:pt x="798513" y="2007388"/>
                    </a:lnTo>
                    <a:lnTo>
                      <a:pt x="797322" y="2009373"/>
                    </a:lnTo>
                    <a:lnTo>
                      <a:pt x="793750" y="2012550"/>
                    </a:lnTo>
                    <a:lnTo>
                      <a:pt x="789384" y="2015329"/>
                    </a:lnTo>
                    <a:lnTo>
                      <a:pt x="784622" y="2017315"/>
                    </a:lnTo>
                    <a:lnTo>
                      <a:pt x="779463" y="2018903"/>
                    </a:lnTo>
                    <a:lnTo>
                      <a:pt x="773906" y="2019300"/>
                    </a:lnTo>
                    <a:lnTo>
                      <a:pt x="752078" y="2018506"/>
                    </a:lnTo>
                    <a:lnTo>
                      <a:pt x="731044" y="2017315"/>
                    </a:lnTo>
                    <a:lnTo>
                      <a:pt x="709613" y="2015727"/>
                    </a:lnTo>
                    <a:lnTo>
                      <a:pt x="688578" y="2013344"/>
                    </a:lnTo>
                    <a:lnTo>
                      <a:pt x="667147" y="2010167"/>
                    </a:lnTo>
                    <a:lnTo>
                      <a:pt x="646509" y="2006197"/>
                    </a:lnTo>
                    <a:lnTo>
                      <a:pt x="625475" y="2002226"/>
                    </a:lnTo>
                    <a:lnTo>
                      <a:pt x="604441" y="1997858"/>
                    </a:lnTo>
                    <a:lnTo>
                      <a:pt x="599281" y="1995873"/>
                    </a:lnTo>
                    <a:lnTo>
                      <a:pt x="594519" y="1993093"/>
                    </a:lnTo>
                    <a:lnTo>
                      <a:pt x="590550" y="1989917"/>
                    </a:lnTo>
                    <a:lnTo>
                      <a:pt x="586978" y="1986343"/>
                    </a:lnTo>
                    <a:lnTo>
                      <a:pt x="584597" y="1981975"/>
                    </a:lnTo>
                    <a:lnTo>
                      <a:pt x="583803" y="1979990"/>
                    </a:lnTo>
                    <a:lnTo>
                      <a:pt x="583009" y="1977607"/>
                    </a:lnTo>
                    <a:lnTo>
                      <a:pt x="583009" y="1975622"/>
                    </a:lnTo>
                    <a:lnTo>
                      <a:pt x="582612" y="1973239"/>
                    </a:lnTo>
                    <a:lnTo>
                      <a:pt x="583009" y="1970857"/>
                    </a:lnTo>
                    <a:lnTo>
                      <a:pt x="583406" y="1968872"/>
                    </a:lnTo>
                    <a:lnTo>
                      <a:pt x="586581" y="1943062"/>
                    </a:lnTo>
                    <a:lnTo>
                      <a:pt x="590153" y="1918046"/>
                    </a:lnTo>
                    <a:lnTo>
                      <a:pt x="598091" y="1866823"/>
                    </a:lnTo>
                    <a:lnTo>
                      <a:pt x="598884" y="1862456"/>
                    </a:lnTo>
                    <a:lnTo>
                      <a:pt x="598884" y="1858088"/>
                    </a:lnTo>
                    <a:lnTo>
                      <a:pt x="598487" y="1853720"/>
                    </a:lnTo>
                    <a:lnTo>
                      <a:pt x="596900" y="1849749"/>
                    </a:lnTo>
                    <a:lnTo>
                      <a:pt x="594916" y="1846175"/>
                    </a:lnTo>
                    <a:lnTo>
                      <a:pt x="592137" y="1842602"/>
                    </a:lnTo>
                    <a:lnTo>
                      <a:pt x="588962" y="1839822"/>
                    </a:lnTo>
                    <a:lnTo>
                      <a:pt x="585391" y="1837440"/>
                    </a:lnTo>
                    <a:lnTo>
                      <a:pt x="570309" y="1831881"/>
                    </a:lnTo>
                    <a:lnTo>
                      <a:pt x="556022" y="1826322"/>
                    </a:lnTo>
                    <a:lnTo>
                      <a:pt x="541734" y="1820366"/>
                    </a:lnTo>
                    <a:lnTo>
                      <a:pt x="527050" y="1814012"/>
                    </a:lnTo>
                    <a:lnTo>
                      <a:pt x="512762" y="1807659"/>
                    </a:lnTo>
                    <a:lnTo>
                      <a:pt x="498872" y="1800909"/>
                    </a:lnTo>
                    <a:lnTo>
                      <a:pt x="484584" y="1793762"/>
                    </a:lnTo>
                    <a:lnTo>
                      <a:pt x="471091" y="1786217"/>
                    </a:lnTo>
                    <a:lnTo>
                      <a:pt x="457597" y="1778276"/>
                    </a:lnTo>
                    <a:lnTo>
                      <a:pt x="444500" y="1769540"/>
                    </a:lnTo>
                    <a:lnTo>
                      <a:pt x="431006" y="1760804"/>
                    </a:lnTo>
                    <a:lnTo>
                      <a:pt x="418306" y="1752069"/>
                    </a:lnTo>
                    <a:lnTo>
                      <a:pt x="406003" y="1742936"/>
                    </a:lnTo>
                    <a:lnTo>
                      <a:pt x="392906" y="1733803"/>
                    </a:lnTo>
                    <a:lnTo>
                      <a:pt x="381000" y="1723479"/>
                    </a:lnTo>
                    <a:lnTo>
                      <a:pt x="369094" y="1713552"/>
                    </a:lnTo>
                    <a:lnTo>
                      <a:pt x="365125" y="1711567"/>
                    </a:lnTo>
                    <a:lnTo>
                      <a:pt x="360759" y="1710376"/>
                    </a:lnTo>
                    <a:lnTo>
                      <a:pt x="356791" y="1709979"/>
                    </a:lnTo>
                    <a:lnTo>
                      <a:pt x="352425" y="1709979"/>
                    </a:lnTo>
                    <a:lnTo>
                      <a:pt x="347662" y="1710773"/>
                    </a:lnTo>
                    <a:lnTo>
                      <a:pt x="343694" y="1712361"/>
                    </a:lnTo>
                    <a:lnTo>
                      <a:pt x="340122" y="1714744"/>
                    </a:lnTo>
                    <a:lnTo>
                      <a:pt x="336947" y="1717523"/>
                    </a:lnTo>
                    <a:lnTo>
                      <a:pt x="256778" y="1782246"/>
                    </a:lnTo>
                    <a:lnTo>
                      <a:pt x="254794" y="1783835"/>
                    </a:lnTo>
                    <a:lnTo>
                      <a:pt x="252809" y="1785026"/>
                    </a:lnTo>
                    <a:lnTo>
                      <a:pt x="250825" y="1786217"/>
                    </a:lnTo>
                    <a:lnTo>
                      <a:pt x="248840" y="1787011"/>
                    </a:lnTo>
                    <a:lnTo>
                      <a:pt x="246459" y="1787805"/>
                    </a:lnTo>
                    <a:lnTo>
                      <a:pt x="244475" y="1787805"/>
                    </a:lnTo>
                    <a:lnTo>
                      <a:pt x="239712" y="1788202"/>
                    </a:lnTo>
                    <a:lnTo>
                      <a:pt x="234553" y="1787011"/>
                    </a:lnTo>
                    <a:lnTo>
                      <a:pt x="229790" y="1785423"/>
                    </a:lnTo>
                    <a:lnTo>
                      <a:pt x="225028" y="1782643"/>
                    </a:lnTo>
                    <a:lnTo>
                      <a:pt x="222647" y="1780658"/>
                    </a:lnTo>
                    <a:lnTo>
                      <a:pt x="220662" y="1779070"/>
                    </a:lnTo>
                    <a:lnTo>
                      <a:pt x="205978" y="1762790"/>
                    </a:lnTo>
                    <a:lnTo>
                      <a:pt x="192087" y="1746907"/>
                    </a:lnTo>
                    <a:lnTo>
                      <a:pt x="178197" y="1731024"/>
                    </a:lnTo>
                    <a:lnTo>
                      <a:pt x="165100" y="1713949"/>
                    </a:lnTo>
                    <a:lnTo>
                      <a:pt x="152003" y="1696875"/>
                    </a:lnTo>
                    <a:lnTo>
                      <a:pt x="139700" y="1679404"/>
                    </a:lnTo>
                    <a:lnTo>
                      <a:pt x="127794" y="1661933"/>
                    </a:lnTo>
                    <a:lnTo>
                      <a:pt x="116284" y="1644064"/>
                    </a:lnTo>
                    <a:lnTo>
                      <a:pt x="113506" y="1638902"/>
                    </a:lnTo>
                    <a:lnTo>
                      <a:pt x="112315" y="1633343"/>
                    </a:lnTo>
                    <a:lnTo>
                      <a:pt x="111522" y="1628181"/>
                    </a:lnTo>
                    <a:lnTo>
                      <a:pt x="111919" y="1623019"/>
                    </a:lnTo>
                    <a:lnTo>
                      <a:pt x="113109" y="1618651"/>
                    </a:lnTo>
                    <a:lnTo>
                      <a:pt x="113903" y="1616269"/>
                    </a:lnTo>
                    <a:lnTo>
                      <a:pt x="115094" y="1614284"/>
                    </a:lnTo>
                    <a:lnTo>
                      <a:pt x="116284" y="1612695"/>
                    </a:lnTo>
                    <a:lnTo>
                      <a:pt x="117872" y="1610710"/>
                    </a:lnTo>
                    <a:lnTo>
                      <a:pt x="119856" y="1609519"/>
                    </a:lnTo>
                    <a:lnTo>
                      <a:pt x="121840" y="1608327"/>
                    </a:lnTo>
                    <a:lnTo>
                      <a:pt x="162322" y="1576958"/>
                    </a:lnTo>
                    <a:lnTo>
                      <a:pt x="183356" y="1561870"/>
                    </a:lnTo>
                    <a:lnTo>
                      <a:pt x="203994" y="1546781"/>
                    </a:lnTo>
                    <a:lnTo>
                      <a:pt x="207565" y="1544001"/>
                    </a:lnTo>
                    <a:lnTo>
                      <a:pt x="211137" y="1540825"/>
                    </a:lnTo>
                    <a:lnTo>
                      <a:pt x="213519" y="1537648"/>
                    </a:lnTo>
                    <a:lnTo>
                      <a:pt x="215503" y="1533677"/>
                    </a:lnTo>
                    <a:lnTo>
                      <a:pt x="216694" y="1529707"/>
                    </a:lnTo>
                    <a:lnTo>
                      <a:pt x="217090" y="1525339"/>
                    </a:lnTo>
                    <a:lnTo>
                      <a:pt x="217090" y="1520971"/>
                    </a:lnTo>
                    <a:lnTo>
                      <a:pt x="216297" y="1516603"/>
                    </a:lnTo>
                    <a:lnTo>
                      <a:pt x="209153" y="1502705"/>
                    </a:lnTo>
                    <a:lnTo>
                      <a:pt x="202803" y="1488014"/>
                    </a:lnTo>
                    <a:lnTo>
                      <a:pt x="196850" y="1473719"/>
                    </a:lnTo>
                    <a:lnTo>
                      <a:pt x="191294" y="1459027"/>
                    </a:lnTo>
                    <a:lnTo>
                      <a:pt x="186134" y="1444335"/>
                    </a:lnTo>
                    <a:lnTo>
                      <a:pt x="180975" y="1429644"/>
                    </a:lnTo>
                    <a:lnTo>
                      <a:pt x="176212" y="1414952"/>
                    </a:lnTo>
                    <a:lnTo>
                      <a:pt x="171847" y="1399466"/>
                    </a:lnTo>
                    <a:lnTo>
                      <a:pt x="167878" y="1384377"/>
                    </a:lnTo>
                    <a:lnTo>
                      <a:pt x="164703" y="1369288"/>
                    </a:lnTo>
                    <a:lnTo>
                      <a:pt x="161131" y="1353802"/>
                    </a:lnTo>
                    <a:lnTo>
                      <a:pt x="158353" y="1338713"/>
                    </a:lnTo>
                    <a:lnTo>
                      <a:pt x="155972" y="1323227"/>
                    </a:lnTo>
                    <a:lnTo>
                      <a:pt x="153987" y="1307344"/>
                    </a:lnTo>
                    <a:lnTo>
                      <a:pt x="152003" y="1291859"/>
                    </a:lnTo>
                    <a:lnTo>
                      <a:pt x="150812" y="1276373"/>
                    </a:lnTo>
                    <a:lnTo>
                      <a:pt x="149225" y="1272402"/>
                    </a:lnTo>
                    <a:lnTo>
                      <a:pt x="146844" y="1268034"/>
                    </a:lnTo>
                    <a:lnTo>
                      <a:pt x="144462" y="1264857"/>
                    </a:lnTo>
                    <a:lnTo>
                      <a:pt x="141287" y="1262078"/>
                    </a:lnTo>
                    <a:lnTo>
                      <a:pt x="137715" y="1259695"/>
                    </a:lnTo>
                    <a:lnTo>
                      <a:pt x="133747" y="1257710"/>
                    </a:lnTo>
                    <a:lnTo>
                      <a:pt x="129778" y="1256916"/>
                    </a:lnTo>
                    <a:lnTo>
                      <a:pt x="125015" y="1256519"/>
                    </a:lnTo>
                    <a:lnTo>
                      <a:pt x="99219" y="1254136"/>
                    </a:lnTo>
                    <a:lnTo>
                      <a:pt x="74215" y="1251357"/>
                    </a:lnTo>
                    <a:lnTo>
                      <a:pt x="22622" y="1245401"/>
                    </a:lnTo>
                    <a:lnTo>
                      <a:pt x="20240" y="1245401"/>
                    </a:lnTo>
                    <a:lnTo>
                      <a:pt x="18256" y="1245004"/>
                    </a:lnTo>
                    <a:lnTo>
                      <a:pt x="15875" y="1244209"/>
                    </a:lnTo>
                    <a:lnTo>
                      <a:pt x="13890" y="1243415"/>
                    </a:lnTo>
                    <a:lnTo>
                      <a:pt x="11906" y="1242224"/>
                    </a:lnTo>
                    <a:lnTo>
                      <a:pt x="9922" y="1241033"/>
                    </a:lnTo>
                    <a:lnTo>
                      <a:pt x="6747" y="1237459"/>
                    </a:lnTo>
                    <a:lnTo>
                      <a:pt x="3969" y="1233488"/>
                    </a:lnTo>
                    <a:lnTo>
                      <a:pt x="1984" y="1228724"/>
                    </a:lnTo>
                    <a:lnTo>
                      <a:pt x="397" y="1222767"/>
                    </a:lnTo>
                    <a:lnTo>
                      <a:pt x="0" y="1219988"/>
                    </a:lnTo>
                    <a:lnTo>
                      <a:pt x="0" y="1217208"/>
                    </a:lnTo>
                    <a:lnTo>
                      <a:pt x="794" y="1196163"/>
                    </a:lnTo>
                    <a:lnTo>
                      <a:pt x="1984" y="1174721"/>
                    </a:lnTo>
                    <a:lnTo>
                      <a:pt x="3572" y="1153676"/>
                    </a:lnTo>
                    <a:lnTo>
                      <a:pt x="6350" y="1132631"/>
                    </a:lnTo>
                    <a:lnTo>
                      <a:pt x="9128" y="1111189"/>
                    </a:lnTo>
                    <a:lnTo>
                      <a:pt x="12700" y="1090541"/>
                    </a:lnTo>
                    <a:lnTo>
                      <a:pt x="16669" y="1069099"/>
                    </a:lnTo>
                    <a:lnTo>
                      <a:pt x="21034" y="1048451"/>
                    </a:lnTo>
                    <a:lnTo>
                      <a:pt x="23019" y="1043289"/>
                    </a:lnTo>
                    <a:lnTo>
                      <a:pt x="25797" y="1038127"/>
                    </a:lnTo>
                    <a:lnTo>
                      <a:pt x="29369" y="1034157"/>
                    </a:lnTo>
                    <a:lnTo>
                      <a:pt x="32940" y="1030583"/>
                    </a:lnTo>
                    <a:lnTo>
                      <a:pt x="37306" y="1028201"/>
                    </a:lnTo>
                    <a:lnTo>
                      <a:pt x="39290" y="1027406"/>
                    </a:lnTo>
                    <a:lnTo>
                      <a:pt x="41672" y="1026612"/>
                    </a:lnTo>
                    <a:lnTo>
                      <a:pt x="44053" y="1026612"/>
                    </a:lnTo>
                    <a:lnTo>
                      <a:pt x="46037" y="1026215"/>
                    </a:lnTo>
                    <a:lnTo>
                      <a:pt x="48419" y="1026612"/>
                    </a:lnTo>
                    <a:lnTo>
                      <a:pt x="50800" y="1027009"/>
                    </a:lnTo>
                    <a:lnTo>
                      <a:pt x="101600" y="1033760"/>
                    </a:lnTo>
                    <a:lnTo>
                      <a:pt x="127000" y="1037730"/>
                    </a:lnTo>
                    <a:lnTo>
                      <a:pt x="152400" y="1042098"/>
                    </a:lnTo>
                    <a:lnTo>
                      <a:pt x="156765" y="1042892"/>
                    </a:lnTo>
                    <a:lnTo>
                      <a:pt x="161131" y="1042892"/>
                    </a:lnTo>
                    <a:lnTo>
                      <a:pt x="165497" y="1042495"/>
                    </a:lnTo>
                    <a:lnTo>
                      <a:pt x="169862" y="1040907"/>
                    </a:lnTo>
                    <a:lnTo>
                      <a:pt x="173434" y="1038525"/>
                    </a:lnTo>
                    <a:lnTo>
                      <a:pt x="177006" y="1035745"/>
                    </a:lnTo>
                    <a:lnTo>
                      <a:pt x="179784" y="1032568"/>
                    </a:lnTo>
                    <a:lnTo>
                      <a:pt x="182165" y="1028995"/>
                    </a:lnTo>
                    <a:lnTo>
                      <a:pt x="187325" y="1014303"/>
                    </a:lnTo>
                    <a:lnTo>
                      <a:pt x="192881" y="1000008"/>
                    </a:lnTo>
                    <a:lnTo>
                      <a:pt x="198834" y="985316"/>
                    </a:lnTo>
                    <a:lnTo>
                      <a:pt x="205184" y="971022"/>
                    </a:lnTo>
                    <a:lnTo>
                      <a:pt x="211931" y="957124"/>
                    </a:lnTo>
                    <a:lnTo>
                      <a:pt x="218678" y="942432"/>
                    </a:lnTo>
                    <a:lnTo>
                      <a:pt x="225822" y="928932"/>
                    </a:lnTo>
                    <a:lnTo>
                      <a:pt x="233362" y="915034"/>
                    </a:lnTo>
                    <a:lnTo>
                      <a:pt x="241300" y="901931"/>
                    </a:lnTo>
                    <a:lnTo>
                      <a:pt x="249634" y="888430"/>
                    </a:lnTo>
                    <a:lnTo>
                      <a:pt x="258762" y="875327"/>
                    </a:lnTo>
                    <a:lnTo>
                      <a:pt x="267494" y="862620"/>
                    </a:lnTo>
                    <a:lnTo>
                      <a:pt x="276622" y="849517"/>
                    </a:lnTo>
                    <a:lnTo>
                      <a:pt x="286147" y="837207"/>
                    </a:lnTo>
                    <a:lnTo>
                      <a:pt x="295672" y="825295"/>
                    </a:lnTo>
                    <a:lnTo>
                      <a:pt x="305990" y="812986"/>
                    </a:lnTo>
                    <a:lnTo>
                      <a:pt x="307975" y="809015"/>
                    </a:lnTo>
                    <a:lnTo>
                      <a:pt x="309165" y="804647"/>
                    </a:lnTo>
                    <a:lnTo>
                      <a:pt x="309562" y="800279"/>
                    </a:lnTo>
                    <a:lnTo>
                      <a:pt x="309562" y="796309"/>
                    </a:lnTo>
                    <a:lnTo>
                      <a:pt x="308769" y="791941"/>
                    </a:lnTo>
                    <a:lnTo>
                      <a:pt x="307181" y="787970"/>
                    </a:lnTo>
                    <a:lnTo>
                      <a:pt x="304800" y="784396"/>
                    </a:lnTo>
                    <a:lnTo>
                      <a:pt x="301625" y="780823"/>
                    </a:lnTo>
                    <a:lnTo>
                      <a:pt x="237331" y="700614"/>
                    </a:lnTo>
                    <a:lnTo>
                      <a:pt x="235744" y="699025"/>
                    </a:lnTo>
                    <a:lnTo>
                      <a:pt x="234553" y="697437"/>
                    </a:lnTo>
                    <a:lnTo>
                      <a:pt x="233362" y="695452"/>
                    </a:lnTo>
                    <a:lnTo>
                      <a:pt x="232569" y="693069"/>
                    </a:lnTo>
                    <a:lnTo>
                      <a:pt x="231775" y="691084"/>
                    </a:lnTo>
                    <a:lnTo>
                      <a:pt x="231775" y="688701"/>
                    </a:lnTo>
                    <a:lnTo>
                      <a:pt x="231775" y="683936"/>
                    </a:lnTo>
                    <a:lnTo>
                      <a:pt x="232569" y="678774"/>
                    </a:lnTo>
                    <a:lnTo>
                      <a:pt x="234156" y="674010"/>
                    </a:lnTo>
                    <a:lnTo>
                      <a:pt x="236934" y="668848"/>
                    </a:lnTo>
                    <a:lnTo>
                      <a:pt x="240506" y="664480"/>
                    </a:lnTo>
                    <a:lnTo>
                      <a:pt x="256778" y="650185"/>
                    </a:lnTo>
                    <a:lnTo>
                      <a:pt x="272653" y="636287"/>
                    </a:lnTo>
                    <a:lnTo>
                      <a:pt x="288925" y="622390"/>
                    </a:lnTo>
                    <a:lnTo>
                      <a:pt x="305594" y="609286"/>
                    </a:lnTo>
                    <a:lnTo>
                      <a:pt x="322659" y="596183"/>
                    </a:lnTo>
                    <a:lnTo>
                      <a:pt x="339725" y="583874"/>
                    </a:lnTo>
                    <a:lnTo>
                      <a:pt x="357584" y="571961"/>
                    </a:lnTo>
                    <a:lnTo>
                      <a:pt x="375841" y="560446"/>
                    </a:lnTo>
                    <a:lnTo>
                      <a:pt x="381000" y="558064"/>
                    </a:lnTo>
                    <a:lnTo>
                      <a:pt x="386159" y="556475"/>
                    </a:lnTo>
                    <a:lnTo>
                      <a:pt x="391319" y="556078"/>
                    </a:lnTo>
                    <a:lnTo>
                      <a:pt x="396478" y="556475"/>
                    </a:lnTo>
                    <a:lnTo>
                      <a:pt x="401241" y="557667"/>
                    </a:lnTo>
                    <a:lnTo>
                      <a:pt x="403225" y="558461"/>
                    </a:lnTo>
                    <a:lnTo>
                      <a:pt x="405606" y="559652"/>
                    </a:lnTo>
                    <a:lnTo>
                      <a:pt x="407194" y="560843"/>
                    </a:lnTo>
                    <a:lnTo>
                      <a:pt x="408781" y="562431"/>
                    </a:lnTo>
                    <a:lnTo>
                      <a:pt x="410369" y="564020"/>
                    </a:lnTo>
                    <a:lnTo>
                      <a:pt x="411559" y="566005"/>
                    </a:lnTo>
                    <a:lnTo>
                      <a:pt x="427037" y="586653"/>
                    </a:lnTo>
                    <a:lnTo>
                      <a:pt x="442912" y="606904"/>
                    </a:lnTo>
                    <a:lnTo>
                      <a:pt x="457994" y="627552"/>
                    </a:lnTo>
                    <a:lnTo>
                      <a:pt x="472678" y="648200"/>
                    </a:lnTo>
                    <a:lnTo>
                      <a:pt x="475456" y="652170"/>
                    </a:lnTo>
                    <a:lnTo>
                      <a:pt x="478234" y="654950"/>
                    </a:lnTo>
                    <a:lnTo>
                      <a:pt x="481806" y="657729"/>
                    </a:lnTo>
                    <a:lnTo>
                      <a:pt x="486172" y="659318"/>
                    </a:lnTo>
                    <a:lnTo>
                      <a:pt x="490141" y="660509"/>
                    </a:lnTo>
                    <a:lnTo>
                      <a:pt x="494506" y="661303"/>
                    </a:lnTo>
                    <a:lnTo>
                      <a:pt x="498872" y="660906"/>
                    </a:lnTo>
                    <a:lnTo>
                      <a:pt x="503237" y="660112"/>
                    </a:lnTo>
                    <a:lnTo>
                      <a:pt x="517128" y="653759"/>
                    </a:lnTo>
                    <a:lnTo>
                      <a:pt x="531416" y="647406"/>
                    </a:lnTo>
                    <a:lnTo>
                      <a:pt x="546100" y="641449"/>
                    </a:lnTo>
                    <a:lnTo>
                      <a:pt x="560387" y="635890"/>
                    </a:lnTo>
                    <a:lnTo>
                      <a:pt x="575072" y="630331"/>
                    </a:lnTo>
                    <a:lnTo>
                      <a:pt x="590153" y="625566"/>
                    </a:lnTo>
                    <a:lnTo>
                      <a:pt x="604837" y="620404"/>
                    </a:lnTo>
                    <a:lnTo>
                      <a:pt x="619919" y="615640"/>
                    </a:lnTo>
                    <a:lnTo>
                      <a:pt x="635397" y="612066"/>
                    </a:lnTo>
                    <a:lnTo>
                      <a:pt x="650478" y="608492"/>
                    </a:lnTo>
                    <a:lnTo>
                      <a:pt x="665956" y="605713"/>
                    </a:lnTo>
                    <a:lnTo>
                      <a:pt x="681434" y="602933"/>
                    </a:lnTo>
                    <a:lnTo>
                      <a:pt x="696913" y="600154"/>
                    </a:lnTo>
                    <a:lnTo>
                      <a:pt x="711994" y="598168"/>
                    </a:lnTo>
                    <a:lnTo>
                      <a:pt x="727869" y="596580"/>
                    </a:lnTo>
                    <a:lnTo>
                      <a:pt x="743347" y="594992"/>
                    </a:lnTo>
                    <a:lnTo>
                      <a:pt x="747713" y="593403"/>
                    </a:lnTo>
                    <a:lnTo>
                      <a:pt x="751284" y="591418"/>
                    </a:lnTo>
                    <a:lnTo>
                      <a:pt x="754856" y="588638"/>
                    </a:lnTo>
                    <a:lnTo>
                      <a:pt x="757634" y="585462"/>
                    </a:lnTo>
                    <a:lnTo>
                      <a:pt x="760016" y="582285"/>
                    </a:lnTo>
                    <a:lnTo>
                      <a:pt x="762397" y="577917"/>
                    </a:lnTo>
                    <a:lnTo>
                      <a:pt x="763191" y="573550"/>
                    </a:lnTo>
                    <a:lnTo>
                      <a:pt x="763588" y="569182"/>
                    </a:lnTo>
                    <a:lnTo>
                      <a:pt x="765969" y="543769"/>
                    </a:lnTo>
                    <a:lnTo>
                      <a:pt x="768747" y="517959"/>
                    </a:lnTo>
                    <a:lnTo>
                      <a:pt x="771525" y="492943"/>
                    </a:lnTo>
                    <a:lnTo>
                      <a:pt x="774700" y="467133"/>
                    </a:lnTo>
                    <a:lnTo>
                      <a:pt x="774700" y="464751"/>
                    </a:lnTo>
                    <a:lnTo>
                      <a:pt x="775097" y="462766"/>
                    </a:lnTo>
                    <a:lnTo>
                      <a:pt x="775891" y="460383"/>
                    </a:lnTo>
                    <a:lnTo>
                      <a:pt x="776684" y="458398"/>
                    </a:lnTo>
                    <a:lnTo>
                      <a:pt x="777875" y="456412"/>
                    </a:lnTo>
                    <a:lnTo>
                      <a:pt x="779066" y="454824"/>
                    </a:lnTo>
                    <a:lnTo>
                      <a:pt x="782638" y="451250"/>
                    </a:lnTo>
                    <a:lnTo>
                      <a:pt x="786606" y="448471"/>
                    </a:lnTo>
                    <a:lnTo>
                      <a:pt x="791369" y="446486"/>
                    </a:lnTo>
                    <a:lnTo>
                      <a:pt x="796925" y="444897"/>
                    </a:lnTo>
                    <a:lnTo>
                      <a:pt x="802481" y="444500"/>
                    </a:lnTo>
                    <a:close/>
                    <a:moveTo>
                      <a:pt x="1780579" y="266729"/>
                    </a:moveTo>
                    <a:lnTo>
                      <a:pt x="1770667" y="267126"/>
                    </a:lnTo>
                    <a:lnTo>
                      <a:pt x="1761944" y="267921"/>
                    </a:lnTo>
                    <a:lnTo>
                      <a:pt x="1752824" y="269113"/>
                    </a:lnTo>
                    <a:lnTo>
                      <a:pt x="1744101" y="270304"/>
                    </a:lnTo>
                    <a:lnTo>
                      <a:pt x="1735378" y="272688"/>
                    </a:lnTo>
                    <a:lnTo>
                      <a:pt x="1727052" y="275071"/>
                    </a:lnTo>
                    <a:lnTo>
                      <a:pt x="1718329" y="277852"/>
                    </a:lnTo>
                    <a:lnTo>
                      <a:pt x="1710399" y="281030"/>
                    </a:lnTo>
                    <a:lnTo>
                      <a:pt x="1702469" y="284605"/>
                    </a:lnTo>
                    <a:lnTo>
                      <a:pt x="1694539" y="288578"/>
                    </a:lnTo>
                    <a:lnTo>
                      <a:pt x="1687005" y="292550"/>
                    </a:lnTo>
                    <a:lnTo>
                      <a:pt x="1679472" y="297317"/>
                    </a:lnTo>
                    <a:lnTo>
                      <a:pt x="1672731" y="302482"/>
                    </a:lnTo>
                    <a:lnTo>
                      <a:pt x="1665991" y="308043"/>
                    </a:lnTo>
                    <a:lnTo>
                      <a:pt x="1659250" y="313605"/>
                    </a:lnTo>
                    <a:lnTo>
                      <a:pt x="1653303" y="319563"/>
                    </a:lnTo>
                    <a:lnTo>
                      <a:pt x="1647355" y="325919"/>
                    </a:lnTo>
                    <a:lnTo>
                      <a:pt x="1641804" y="332275"/>
                    </a:lnTo>
                    <a:lnTo>
                      <a:pt x="1636253" y="339029"/>
                    </a:lnTo>
                    <a:lnTo>
                      <a:pt x="1631098" y="346179"/>
                    </a:lnTo>
                    <a:lnTo>
                      <a:pt x="1626340" y="353727"/>
                    </a:lnTo>
                    <a:lnTo>
                      <a:pt x="1621979" y="361275"/>
                    </a:lnTo>
                    <a:lnTo>
                      <a:pt x="1618014" y="368822"/>
                    </a:lnTo>
                    <a:lnTo>
                      <a:pt x="1614445" y="376767"/>
                    </a:lnTo>
                    <a:lnTo>
                      <a:pt x="1611273" y="384712"/>
                    </a:lnTo>
                    <a:lnTo>
                      <a:pt x="1608498" y="393055"/>
                    </a:lnTo>
                    <a:lnTo>
                      <a:pt x="1606119" y="401794"/>
                    </a:lnTo>
                    <a:lnTo>
                      <a:pt x="1604136" y="410534"/>
                    </a:lnTo>
                    <a:lnTo>
                      <a:pt x="1602550" y="419273"/>
                    </a:lnTo>
                    <a:lnTo>
                      <a:pt x="1601361" y="428410"/>
                    </a:lnTo>
                    <a:lnTo>
                      <a:pt x="1600568" y="437547"/>
                    </a:lnTo>
                    <a:lnTo>
                      <a:pt x="1600171" y="447081"/>
                    </a:lnTo>
                    <a:lnTo>
                      <a:pt x="1600568" y="456218"/>
                    </a:lnTo>
                    <a:lnTo>
                      <a:pt x="1601361" y="465354"/>
                    </a:lnTo>
                    <a:lnTo>
                      <a:pt x="1602550" y="474094"/>
                    </a:lnTo>
                    <a:lnTo>
                      <a:pt x="1604136" y="482833"/>
                    </a:lnTo>
                    <a:lnTo>
                      <a:pt x="1606119" y="491970"/>
                    </a:lnTo>
                    <a:lnTo>
                      <a:pt x="1608498" y="500312"/>
                    </a:lnTo>
                    <a:lnTo>
                      <a:pt x="1611273" y="508655"/>
                    </a:lnTo>
                    <a:lnTo>
                      <a:pt x="1614445" y="516997"/>
                    </a:lnTo>
                    <a:lnTo>
                      <a:pt x="1618014" y="524545"/>
                    </a:lnTo>
                    <a:lnTo>
                      <a:pt x="1621979" y="532490"/>
                    </a:lnTo>
                    <a:lnTo>
                      <a:pt x="1626340" y="540435"/>
                    </a:lnTo>
                    <a:lnTo>
                      <a:pt x="1631098" y="547585"/>
                    </a:lnTo>
                    <a:lnTo>
                      <a:pt x="1636253" y="554338"/>
                    </a:lnTo>
                    <a:lnTo>
                      <a:pt x="1641804" y="561092"/>
                    </a:lnTo>
                    <a:lnTo>
                      <a:pt x="1647355" y="567845"/>
                    </a:lnTo>
                    <a:lnTo>
                      <a:pt x="1653303" y="573804"/>
                    </a:lnTo>
                    <a:lnTo>
                      <a:pt x="1659250" y="580160"/>
                    </a:lnTo>
                    <a:lnTo>
                      <a:pt x="1665991" y="585721"/>
                    </a:lnTo>
                    <a:lnTo>
                      <a:pt x="1672731" y="591283"/>
                    </a:lnTo>
                    <a:lnTo>
                      <a:pt x="1679472" y="596050"/>
                    </a:lnTo>
                    <a:lnTo>
                      <a:pt x="1687005" y="600817"/>
                    </a:lnTo>
                    <a:lnTo>
                      <a:pt x="1694539" y="605186"/>
                    </a:lnTo>
                    <a:lnTo>
                      <a:pt x="1702469" y="609159"/>
                    </a:lnTo>
                    <a:lnTo>
                      <a:pt x="1710399" y="612734"/>
                    </a:lnTo>
                    <a:lnTo>
                      <a:pt x="1718329" y="615912"/>
                    </a:lnTo>
                    <a:lnTo>
                      <a:pt x="1727052" y="618693"/>
                    </a:lnTo>
                    <a:lnTo>
                      <a:pt x="1735378" y="621076"/>
                    </a:lnTo>
                    <a:lnTo>
                      <a:pt x="1744101" y="623063"/>
                    </a:lnTo>
                    <a:lnTo>
                      <a:pt x="1752824" y="624652"/>
                    </a:lnTo>
                    <a:lnTo>
                      <a:pt x="1761944" y="626241"/>
                    </a:lnTo>
                    <a:lnTo>
                      <a:pt x="1770667" y="626638"/>
                    </a:lnTo>
                    <a:lnTo>
                      <a:pt x="1780579" y="627035"/>
                    </a:lnTo>
                    <a:lnTo>
                      <a:pt x="1789699" y="626638"/>
                    </a:lnTo>
                    <a:lnTo>
                      <a:pt x="1798819" y="626241"/>
                    </a:lnTo>
                    <a:lnTo>
                      <a:pt x="1807542" y="624652"/>
                    </a:lnTo>
                    <a:lnTo>
                      <a:pt x="1816265" y="623063"/>
                    </a:lnTo>
                    <a:lnTo>
                      <a:pt x="1825384" y="621076"/>
                    </a:lnTo>
                    <a:lnTo>
                      <a:pt x="1833711" y="618693"/>
                    </a:lnTo>
                    <a:lnTo>
                      <a:pt x="1842037" y="615912"/>
                    </a:lnTo>
                    <a:lnTo>
                      <a:pt x="1850364" y="612734"/>
                    </a:lnTo>
                    <a:lnTo>
                      <a:pt x="1858294" y="609159"/>
                    </a:lnTo>
                    <a:lnTo>
                      <a:pt x="1866224" y="605186"/>
                    </a:lnTo>
                    <a:lnTo>
                      <a:pt x="1873757" y="600817"/>
                    </a:lnTo>
                    <a:lnTo>
                      <a:pt x="1880894" y="596050"/>
                    </a:lnTo>
                    <a:lnTo>
                      <a:pt x="1888031" y="591283"/>
                    </a:lnTo>
                    <a:lnTo>
                      <a:pt x="1894772" y="585721"/>
                    </a:lnTo>
                    <a:lnTo>
                      <a:pt x="1901116" y="580160"/>
                    </a:lnTo>
                    <a:lnTo>
                      <a:pt x="1907460" y="573804"/>
                    </a:lnTo>
                    <a:lnTo>
                      <a:pt x="1913804" y="567845"/>
                    </a:lnTo>
                    <a:lnTo>
                      <a:pt x="1919355" y="561092"/>
                    </a:lnTo>
                    <a:lnTo>
                      <a:pt x="1924509" y="554338"/>
                    </a:lnTo>
                    <a:lnTo>
                      <a:pt x="1929664" y="547585"/>
                    </a:lnTo>
                    <a:lnTo>
                      <a:pt x="1934026" y="540435"/>
                    </a:lnTo>
                    <a:lnTo>
                      <a:pt x="1938387" y="532490"/>
                    </a:lnTo>
                    <a:lnTo>
                      <a:pt x="1942352" y="524545"/>
                    </a:lnTo>
                    <a:lnTo>
                      <a:pt x="1945921" y="516997"/>
                    </a:lnTo>
                    <a:lnTo>
                      <a:pt x="1949093" y="508655"/>
                    </a:lnTo>
                    <a:lnTo>
                      <a:pt x="1951868" y="500312"/>
                    </a:lnTo>
                    <a:lnTo>
                      <a:pt x="1954247" y="491970"/>
                    </a:lnTo>
                    <a:lnTo>
                      <a:pt x="1957023" y="482833"/>
                    </a:lnTo>
                    <a:lnTo>
                      <a:pt x="1958212" y="474094"/>
                    </a:lnTo>
                    <a:lnTo>
                      <a:pt x="1959402" y="465354"/>
                    </a:lnTo>
                    <a:lnTo>
                      <a:pt x="1960195" y="456218"/>
                    </a:lnTo>
                    <a:lnTo>
                      <a:pt x="1960591" y="447081"/>
                    </a:lnTo>
                    <a:lnTo>
                      <a:pt x="1960195" y="437547"/>
                    </a:lnTo>
                    <a:lnTo>
                      <a:pt x="1959402" y="428410"/>
                    </a:lnTo>
                    <a:lnTo>
                      <a:pt x="1958212" y="419273"/>
                    </a:lnTo>
                    <a:lnTo>
                      <a:pt x="1957023" y="410534"/>
                    </a:lnTo>
                    <a:lnTo>
                      <a:pt x="1954247" y="401794"/>
                    </a:lnTo>
                    <a:lnTo>
                      <a:pt x="1951868" y="393055"/>
                    </a:lnTo>
                    <a:lnTo>
                      <a:pt x="1949093" y="384712"/>
                    </a:lnTo>
                    <a:lnTo>
                      <a:pt x="1945921" y="376767"/>
                    </a:lnTo>
                    <a:lnTo>
                      <a:pt x="1942352" y="368822"/>
                    </a:lnTo>
                    <a:lnTo>
                      <a:pt x="1938387" y="361275"/>
                    </a:lnTo>
                    <a:lnTo>
                      <a:pt x="1934026" y="353727"/>
                    </a:lnTo>
                    <a:lnTo>
                      <a:pt x="1929664" y="346179"/>
                    </a:lnTo>
                    <a:lnTo>
                      <a:pt x="1924509" y="339029"/>
                    </a:lnTo>
                    <a:lnTo>
                      <a:pt x="1919355" y="332275"/>
                    </a:lnTo>
                    <a:lnTo>
                      <a:pt x="1913804" y="325919"/>
                    </a:lnTo>
                    <a:lnTo>
                      <a:pt x="1907460" y="319563"/>
                    </a:lnTo>
                    <a:lnTo>
                      <a:pt x="1901116" y="313605"/>
                    </a:lnTo>
                    <a:lnTo>
                      <a:pt x="1894772" y="308043"/>
                    </a:lnTo>
                    <a:lnTo>
                      <a:pt x="1888031" y="302482"/>
                    </a:lnTo>
                    <a:lnTo>
                      <a:pt x="1880894" y="297317"/>
                    </a:lnTo>
                    <a:lnTo>
                      <a:pt x="1873757" y="292550"/>
                    </a:lnTo>
                    <a:lnTo>
                      <a:pt x="1866224" y="288578"/>
                    </a:lnTo>
                    <a:lnTo>
                      <a:pt x="1858294" y="284605"/>
                    </a:lnTo>
                    <a:lnTo>
                      <a:pt x="1850364" y="281030"/>
                    </a:lnTo>
                    <a:lnTo>
                      <a:pt x="1842037" y="277852"/>
                    </a:lnTo>
                    <a:lnTo>
                      <a:pt x="1833711" y="275071"/>
                    </a:lnTo>
                    <a:lnTo>
                      <a:pt x="1825384" y="272688"/>
                    </a:lnTo>
                    <a:lnTo>
                      <a:pt x="1816265" y="270304"/>
                    </a:lnTo>
                    <a:lnTo>
                      <a:pt x="1807542" y="269113"/>
                    </a:lnTo>
                    <a:lnTo>
                      <a:pt x="1798819" y="267921"/>
                    </a:lnTo>
                    <a:lnTo>
                      <a:pt x="1789699" y="267126"/>
                    </a:lnTo>
                    <a:lnTo>
                      <a:pt x="1780579" y="266729"/>
                    </a:lnTo>
                    <a:close/>
                    <a:moveTo>
                      <a:pt x="1769477" y="236538"/>
                    </a:moveTo>
                    <a:lnTo>
                      <a:pt x="1780579" y="236538"/>
                    </a:lnTo>
                    <a:lnTo>
                      <a:pt x="1791285" y="236538"/>
                    </a:lnTo>
                    <a:lnTo>
                      <a:pt x="1801594" y="237333"/>
                    </a:lnTo>
                    <a:lnTo>
                      <a:pt x="1812300" y="238922"/>
                    </a:lnTo>
                    <a:lnTo>
                      <a:pt x="1823005" y="240511"/>
                    </a:lnTo>
                    <a:lnTo>
                      <a:pt x="1832918" y="242894"/>
                    </a:lnTo>
                    <a:lnTo>
                      <a:pt x="1842830" y="245675"/>
                    </a:lnTo>
                    <a:lnTo>
                      <a:pt x="1852346" y="248853"/>
                    </a:lnTo>
                    <a:lnTo>
                      <a:pt x="1861862" y="252825"/>
                    </a:lnTo>
                    <a:lnTo>
                      <a:pt x="1871775" y="256798"/>
                    </a:lnTo>
                    <a:lnTo>
                      <a:pt x="1880498" y="261962"/>
                    </a:lnTo>
                    <a:lnTo>
                      <a:pt x="1889221" y="267126"/>
                    </a:lnTo>
                    <a:lnTo>
                      <a:pt x="1897944" y="272291"/>
                    </a:lnTo>
                    <a:lnTo>
                      <a:pt x="1905874" y="278249"/>
                    </a:lnTo>
                    <a:lnTo>
                      <a:pt x="1914200" y="284208"/>
                    </a:lnTo>
                    <a:lnTo>
                      <a:pt x="1921734" y="290961"/>
                    </a:lnTo>
                    <a:lnTo>
                      <a:pt x="1929268" y="297715"/>
                    </a:lnTo>
                    <a:lnTo>
                      <a:pt x="1936008" y="305660"/>
                    </a:lnTo>
                    <a:lnTo>
                      <a:pt x="1942352" y="313207"/>
                    </a:lnTo>
                    <a:lnTo>
                      <a:pt x="1948696" y="320755"/>
                    </a:lnTo>
                    <a:lnTo>
                      <a:pt x="1954644" y="329097"/>
                    </a:lnTo>
                    <a:lnTo>
                      <a:pt x="1960195" y="337440"/>
                    </a:lnTo>
                    <a:lnTo>
                      <a:pt x="1965349" y="346179"/>
                    </a:lnTo>
                    <a:lnTo>
                      <a:pt x="1970107" y="355713"/>
                    </a:lnTo>
                    <a:lnTo>
                      <a:pt x="1974072" y="364850"/>
                    </a:lnTo>
                    <a:lnTo>
                      <a:pt x="1978037" y="374384"/>
                    </a:lnTo>
                    <a:lnTo>
                      <a:pt x="1981209" y="384315"/>
                    </a:lnTo>
                    <a:lnTo>
                      <a:pt x="1983985" y="393849"/>
                    </a:lnTo>
                    <a:lnTo>
                      <a:pt x="1986364" y="404575"/>
                    </a:lnTo>
                    <a:lnTo>
                      <a:pt x="1988346" y="414903"/>
                    </a:lnTo>
                    <a:lnTo>
                      <a:pt x="1989536" y="425232"/>
                    </a:lnTo>
                    <a:lnTo>
                      <a:pt x="1990329" y="435958"/>
                    </a:lnTo>
                    <a:lnTo>
                      <a:pt x="1990725" y="447081"/>
                    </a:lnTo>
                    <a:lnTo>
                      <a:pt x="1990329" y="457807"/>
                    </a:lnTo>
                    <a:lnTo>
                      <a:pt x="1989536" y="468135"/>
                    </a:lnTo>
                    <a:lnTo>
                      <a:pt x="1988346" y="478861"/>
                    </a:lnTo>
                    <a:lnTo>
                      <a:pt x="1986364" y="489587"/>
                    </a:lnTo>
                    <a:lnTo>
                      <a:pt x="1983985" y="499518"/>
                    </a:lnTo>
                    <a:lnTo>
                      <a:pt x="1981209" y="509449"/>
                    </a:lnTo>
                    <a:lnTo>
                      <a:pt x="1978037" y="518983"/>
                    </a:lnTo>
                    <a:lnTo>
                      <a:pt x="1974072" y="528517"/>
                    </a:lnTo>
                    <a:lnTo>
                      <a:pt x="1970107" y="538051"/>
                    </a:lnTo>
                    <a:lnTo>
                      <a:pt x="1965349" y="547188"/>
                    </a:lnTo>
                    <a:lnTo>
                      <a:pt x="1960195" y="555927"/>
                    </a:lnTo>
                    <a:lnTo>
                      <a:pt x="1954644" y="564270"/>
                    </a:lnTo>
                    <a:lnTo>
                      <a:pt x="1948696" y="572612"/>
                    </a:lnTo>
                    <a:lnTo>
                      <a:pt x="1942352" y="580954"/>
                    </a:lnTo>
                    <a:lnTo>
                      <a:pt x="1936008" y="588502"/>
                    </a:lnTo>
                    <a:lnTo>
                      <a:pt x="1929268" y="595652"/>
                    </a:lnTo>
                    <a:lnTo>
                      <a:pt x="1921734" y="602406"/>
                    </a:lnTo>
                    <a:lnTo>
                      <a:pt x="1914200" y="609159"/>
                    </a:lnTo>
                    <a:lnTo>
                      <a:pt x="1905874" y="615118"/>
                    </a:lnTo>
                    <a:lnTo>
                      <a:pt x="1897944" y="621076"/>
                    </a:lnTo>
                    <a:lnTo>
                      <a:pt x="1889221" y="627035"/>
                    </a:lnTo>
                    <a:lnTo>
                      <a:pt x="1880498" y="631802"/>
                    </a:lnTo>
                    <a:lnTo>
                      <a:pt x="1871775" y="636569"/>
                    </a:lnTo>
                    <a:lnTo>
                      <a:pt x="1861862" y="640542"/>
                    </a:lnTo>
                    <a:lnTo>
                      <a:pt x="1852346" y="644514"/>
                    </a:lnTo>
                    <a:lnTo>
                      <a:pt x="1842830" y="647692"/>
                    </a:lnTo>
                    <a:lnTo>
                      <a:pt x="1832918" y="650473"/>
                    </a:lnTo>
                    <a:lnTo>
                      <a:pt x="1823005" y="652856"/>
                    </a:lnTo>
                    <a:lnTo>
                      <a:pt x="1812300" y="654843"/>
                    </a:lnTo>
                    <a:lnTo>
                      <a:pt x="1801594" y="656034"/>
                    </a:lnTo>
                    <a:lnTo>
                      <a:pt x="1791285" y="656829"/>
                    </a:lnTo>
                    <a:lnTo>
                      <a:pt x="1780579" y="657226"/>
                    </a:lnTo>
                    <a:lnTo>
                      <a:pt x="1769477" y="656829"/>
                    </a:lnTo>
                    <a:lnTo>
                      <a:pt x="1758772" y="656034"/>
                    </a:lnTo>
                    <a:lnTo>
                      <a:pt x="1748463" y="654843"/>
                    </a:lnTo>
                    <a:lnTo>
                      <a:pt x="1738154" y="652856"/>
                    </a:lnTo>
                    <a:lnTo>
                      <a:pt x="1727845" y="650473"/>
                    </a:lnTo>
                    <a:lnTo>
                      <a:pt x="1717536" y="647692"/>
                    </a:lnTo>
                    <a:lnTo>
                      <a:pt x="1708020" y="644514"/>
                    </a:lnTo>
                    <a:lnTo>
                      <a:pt x="1698504" y="640542"/>
                    </a:lnTo>
                    <a:lnTo>
                      <a:pt x="1689384" y="636569"/>
                    </a:lnTo>
                    <a:lnTo>
                      <a:pt x="1680265" y="631802"/>
                    </a:lnTo>
                    <a:lnTo>
                      <a:pt x="1671145" y="627035"/>
                    </a:lnTo>
                    <a:lnTo>
                      <a:pt x="1662819" y="621076"/>
                    </a:lnTo>
                    <a:lnTo>
                      <a:pt x="1654492" y="615118"/>
                    </a:lnTo>
                    <a:lnTo>
                      <a:pt x="1646562" y="609159"/>
                    </a:lnTo>
                    <a:lnTo>
                      <a:pt x="1639028" y="602406"/>
                    </a:lnTo>
                    <a:lnTo>
                      <a:pt x="1631495" y="595652"/>
                    </a:lnTo>
                    <a:lnTo>
                      <a:pt x="1624358" y="588502"/>
                    </a:lnTo>
                    <a:lnTo>
                      <a:pt x="1618014" y="580954"/>
                    </a:lnTo>
                    <a:lnTo>
                      <a:pt x="1611670" y="572612"/>
                    </a:lnTo>
                    <a:lnTo>
                      <a:pt x="1606119" y="564270"/>
                    </a:lnTo>
                    <a:lnTo>
                      <a:pt x="1600568" y="555927"/>
                    </a:lnTo>
                    <a:lnTo>
                      <a:pt x="1595413" y="547188"/>
                    </a:lnTo>
                    <a:lnTo>
                      <a:pt x="1591052" y="538051"/>
                    </a:lnTo>
                    <a:lnTo>
                      <a:pt x="1586294" y="528517"/>
                    </a:lnTo>
                    <a:lnTo>
                      <a:pt x="1582725" y="518983"/>
                    </a:lnTo>
                    <a:lnTo>
                      <a:pt x="1579553" y="509449"/>
                    </a:lnTo>
                    <a:lnTo>
                      <a:pt x="1576381" y="499518"/>
                    </a:lnTo>
                    <a:lnTo>
                      <a:pt x="1574399" y="489587"/>
                    </a:lnTo>
                    <a:lnTo>
                      <a:pt x="1572416" y="478861"/>
                    </a:lnTo>
                    <a:lnTo>
                      <a:pt x="1571227" y="468135"/>
                    </a:lnTo>
                    <a:lnTo>
                      <a:pt x="1570434" y="457807"/>
                    </a:lnTo>
                    <a:lnTo>
                      <a:pt x="1570037" y="447081"/>
                    </a:lnTo>
                    <a:lnTo>
                      <a:pt x="1570434" y="435958"/>
                    </a:lnTo>
                    <a:lnTo>
                      <a:pt x="1571227" y="425232"/>
                    </a:lnTo>
                    <a:lnTo>
                      <a:pt x="1572416" y="414903"/>
                    </a:lnTo>
                    <a:lnTo>
                      <a:pt x="1574399" y="404575"/>
                    </a:lnTo>
                    <a:lnTo>
                      <a:pt x="1576381" y="393849"/>
                    </a:lnTo>
                    <a:lnTo>
                      <a:pt x="1579553" y="384315"/>
                    </a:lnTo>
                    <a:lnTo>
                      <a:pt x="1582725" y="374384"/>
                    </a:lnTo>
                    <a:lnTo>
                      <a:pt x="1586294" y="364850"/>
                    </a:lnTo>
                    <a:lnTo>
                      <a:pt x="1591052" y="355713"/>
                    </a:lnTo>
                    <a:lnTo>
                      <a:pt x="1595413" y="346179"/>
                    </a:lnTo>
                    <a:lnTo>
                      <a:pt x="1600568" y="337440"/>
                    </a:lnTo>
                    <a:lnTo>
                      <a:pt x="1606119" y="329097"/>
                    </a:lnTo>
                    <a:lnTo>
                      <a:pt x="1611670" y="320755"/>
                    </a:lnTo>
                    <a:lnTo>
                      <a:pt x="1618014" y="313207"/>
                    </a:lnTo>
                    <a:lnTo>
                      <a:pt x="1624358" y="305660"/>
                    </a:lnTo>
                    <a:lnTo>
                      <a:pt x="1631495" y="297715"/>
                    </a:lnTo>
                    <a:lnTo>
                      <a:pt x="1639028" y="290961"/>
                    </a:lnTo>
                    <a:lnTo>
                      <a:pt x="1646562" y="284208"/>
                    </a:lnTo>
                    <a:lnTo>
                      <a:pt x="1654492" y="278249"/>
                    </a:lnTo>
                    <a:lnTo>
                      <a:pt x="1662819" y="272291"/>
                    </a:lnTo>
                    <a:lnTo>
                      <a:pt x="1671145" y="267126"/>
                    </a:lnTo>
                    <a:lnTo>
                      <a:pt x="1680265" y="261962"/>
                    </a:lnTo>
                    <a:lnTo>
                      <a:pt x="1689384" y="256798"/>
                    </a:lnTo>
                    <a:lnTo>
                      <a:pt x="1698504" y="252825"/>
                    </a:lnTo>
                    <a:lnTo>
                      <a:pt x="1708020" y="248853"/>
                    </a:lnTo>
                    <a:lnTo>
                      <a:pt x="1717536" y="245675"/>
                    </a:lnTo>
                    <a:lnTo>
                      <a:pt x="1727845" y="242894"/>
                    </a:lnTo>
                    <a:lnTo>
                      <a:pt x="1738154" y="240511"/>
                    </a:lnTo>
                    <a:lnTo>
                      <a:pt x="1748463" y="238922"/>
                    </a:lnTo>
                    <a:lnTo>
                      <a:pt x="1758772" y="237333"/>
                    </a:lnTo>
                    <a:lnTo>
                      <a:pt x="1769477" y="236538"/>
                    </a:lnTo>
                    <a:close/>
                    <a:moveTo>
                      <a:pt x="1775815" y="217488"/>
                    </a:moveTo>
                    <a:lnTo>
                      <a:pt x="1764301" y="218281"/>
                    </a:lnTo>
                    <a:lnTo>
                      <a:pt x="1752786" y="219472"/>
                    </a:lnTo>
                    <a:lnTo>
                      <a:pt x="1741669" y="221059"/>
                    </a:lnTo>
                    <a:lnTo>
                      <a:pt x="1730154" y="223441"/>
                    </a:lnTo>
                    <a:lnTo>
                      <a:pt x="1718243" y="226219"/>
                    </a:lnTo>
                    <a:lnTo>
                      <a:pt x="1707125" y="229791"/>
                    </a:lnTo>
                    <a:lnTo>
                      <a:pt x="1696405" y="233759"/>
                    </a:lnTo>
                    <a:lnTo>
                      <a:pt x="1685684" y="238125"/>
                    </a:lnTo>
                    <a:lnTo>
                      <a:pt x="1674964" y="243285"/>
                    </a:lnTo>
                    <a:lnTo>
                      <a:pt x="1665038" y="248841"/>
                    </a:lnTo>
                    <a:lnTo>
                      <a:pt x="1655509" y="254794"/>
                    </a:lnTo>
                    <a:lnTo>
                      <a:pt x="1646376" y="261541"/>
                    </a:lnTo>
                    <a:lnTo>
                      <a:pt x="1637641" y="268288"/>
                    </a:lnTo>
                    <a:lnTo>
                      <a:pt x="1628906" y="275035"/>
                    </a:lnTo>
                    <a:lnTo>
                      <a:pt x="1620568" y="282575"/>
                    </a:lnTo>
                    <a:lnTo>
                      <a:pt x="1613024" y="290513"/>
                    </a:lnTo>
                    <a:lnTo>
                      <a:pt x="1605877" y="298847"/>
                    </a:lnTo>
                    <a:lnTo>
                      <a:pt x="1598730" y="307578"/>
                    </a:lnTo>
                    <a:lnTo>
                      <a:pt x="1592377" y="316707"/>
                    </a:lnTo>
                    <a:lnTo>
                      <a:pt x="1586025" y="325835"/>
                    </a:lnTo>
                    <a:lnTo>
                      <a:pt x="1580466" y="334963"/>
                    </a:lnTo>
                    <a:lnTo>
                      <a:pt x="1575304" y="344885"/>
                    </a:lnTo>
                    <a:lnTo>
                      <a:pt x="1570937" y="355203"/>
                    </a:lnTo>
                    <a:lnTo>
                      <a:pt x="1566569" y="365125"/>
                    </a:lnTo>
                    <a:lnTo>
                      <a:pt x="1562995" y="375444"/>
                    </a:lnTo>
                    <a:lnTo>
                      <a:pt x="1559819" y="385763"/>
                    </a:lnTo>
                    <a:lnTo>
                      <a:pt x="1557039" y="396875"/>
                    </a:lnTo>
                    <a:lnTo>
                      <a:pt x="1555054" y="407988"/>
                    </a:lnTo>
                    <a:lnTo>
                      <a:pt x="1553466" y="418703"/>
                    </a:lnTo>
                    <a:lnTo>
                      <a:pt x="1552275" y="429816"/>
                    </a:lnTo>
                    <a:lnTo>
                      <a:pt x="1551481" y="440929"/>
                    </a:lnTo>
                    <a:lnTo>
                      <a:pt x="1551481" y="452438"/>
                    </a:lnTo>
                    <a:lnTo>
                      <a:pt x="1552275" y="463947"/>
                    </a:lnTo>
                    <a:lnTo>
                      <a:pt x="1553466" y="475060"/>
                    </a:lnTo>
                    <a:lnTo>
                      <a:pt x="1555054" y="486569"/>
                    </a:lnTo>
                    <a:lnTo>
                      <a:pt x="1557437" y="498079"/>
                    </a:lnTo>
                    <a:lnTo>
                      <a:pt x="1560216" y="509588"/>
                    </a:lnTo>
                    <a:lnTo>
                      <a:pt x="1563789" y="520700"/>
                    </a:lnTo>
                    <a:lnTo>
                      <a:pt x="1567760" y="531416"/>
                    </a:lnTo>
                    <a:lnTo>
                      <a:pt x="1572525" y="542529"/>
                    </a:lnTo>
                    <a:lnTo>
                      <a:pt x="1577290" y="552847"/>
                    </a:lnTo>
                    <a:lnTo>
                      <a:pt x="1582848" y="562769"/>
                    </a:lnTo>
                    <a:lnTo>
                      <a:pt x="1589201" y="572294"/>
                    </a:lnTo>
                    <a:lnTo>
                      <a:pt x="1595554" y="581819"/>
                    </a:lnTo>
                    <a:lnTo>
                      <a:pt x="1602304" y="590550"/>
                    </a:lnTo>
                    <a:lnTo>
                      <a:pt x="1609451" y="598885"/>
                    </a:lnTo>
                    <a:lnTo>
                      <a:pt x="1616995" y="607219"/>
                    </a:lnTo>
                    <a:lnTo>
                      <a:pt x="1624936" y="614760"/>
                    </a:lnTo>
                    <a:lnTo>
                      <a:pt x="1632877" y="621904"/>
                    </a:lnTo>
                    <a:lnTo>
                      <a:pt x="1642009" y="629047"/>
                    </a:lnTo>
                    <a:lnTo>
                      <a:pt x="1650744" y="635794"/>
                    </a:lnTo>
                    <a:lnTo>
                      <a:pt x="1659876" y="641747"/>
                    </a:lnTo>
                    <a:lnTo>
                      <a:pt x="1669405" y="647304"/>
                    </a:lnTo>
                    <a:lnTo>
                      <a:pt x="1678935" y="652066"/>
                    </a:lnTo>
                    <a:lnTo>
                      <a:pt x="1689258" y="656829"/>
                    </a:lnTo>
                    <a:lnTo>
                      <a:pt x="1699581" y="661194"/>
                    </a:lnTo>
                    <a:lnTo>
                      <a:pt x="1709905" y="664766"/>
                    </a:lnTo>
                    <a:lnTo>
                      <a:pt x="1720228" y="667941"/>
                    </a:lnTo>
                    <a:lnTo>
                      <a:pt x="1731345" y="670719"/>
                    </a:lnTo>
                    <a:lnTo>
                      <a:pt x="1742066" y="673101"/>
                    </a:lnTo>
                    <a:lnTo>
                      <a:pt x="1753183" y="674688"/>
                    </a:lnTo>
                    <a:lnTo>
                      <a:pt x="1764301" y="675879"/>
                    </a:lnTo>
                    <a:lnTo>
                      <a:pt x="1775815" y="676276"/>
                    </a:lnTo>
                    <a:lnTo>
                      <a:pt x="1786932" y="676276"/>
                    </a:lnTo>
                    <a:lnTo>
                      <a:pt x="1798447" y="675879"/>
                    </a:lnTo>
                    <a:lnTo>
                      <a:pt x="1809564" y="674688"/>
                    </a:lnTo>
                    <a:lnTo>
                      <a:pt x="1821476" y="673101"/>
                    </a:lnTo>
                    <a:lnTo>
                      <a:pt x="1832593" y="670322"/>
                    </a:lnTo>
                    <a:lnTo>
                      <a:pt x="1844108" y="667544"/>
                    </a:lnTo>
                    <a:lnTo>
                      <a:pt x="1855225" y="663972"/>
                    </a:lnTo>
                    <a:lnTo>
                      <a:pt x="1866740" y="660004"/>
                    </a:lnTo>
                    <a:lnTo>
                      <a:pt x="1877063" y="655241"/>
                    </a:lnTo>
                    <a:lnTo>
                      <a:pt x="1887386" y="650479"/>
                    </a:lnTo>
                    <a:lnTo>
                      <a:pt x="1897313" y="644922"/>
                    </a:lnTo>
                    <a:lnTo>
                      <a:pt x="1906842" y="638969"/>
                    </a:lnTo>
                    <a:lnTo>
                      <a:pt x="1916371" y="632619"/>
                    </a:lnTo>
                    <a:lnTo>
                      <a:pt x="1925503" y="625872"/>
                    </a:lnTo>
                    <a:lnTo>
                      <a:pt x="1933841" y="618332"/>
                    </a:lnTo>
                    <a:lnTo>
                      <a:pt x="1941782" y="610791"/>
                    </a:lnTo>
                    <a:lnTo>
                      <a:pt x="1949723" y="603250"/>
                    </a:lnTo>
                    <a:lnTo>
                      <a:pt x="1957267" y="594916"/>
                    </a:lnTo>
                    <a:lnTo>
                      <a:pt x="1964017" y="586185"/>
                    </a:lnTo>
                    <a:lnTo>
                      <a:pt x="1970370" y="577057"/>
                    </a:lnTo>
                    <a:lnTo>
                      <a:pt x="1976326" y="567929"/>
                    </a:lnTo>
                    <a:lnTo>
                      <a:pt x="1981884" y="558404"/>
                    </a:lnTo>
                    <a:lnTo>
                      <a:pt x="1987046" y="548879"/>
                    </a:lnTo>
                    <a:lnTo>
                      <a:pt x="1991811" y="538957"/>
                    </a:lnTo>
                    <a:lnTo>
                      <a:pt x="1995781" y="528638"/>
                    </a:lnTo>
                    <a:lnTo>
                      <a:pt x="1999752" y="518319"/>
                    </a:lnTo>
                    <a:lnTo>
                      <a:pt x="2003325" y="507604"/>
                    </a:lnTo>
                    <a:lnTo>
                      <a:pt x="2005708" y="496888"/>
                    </a:lnTo>
                    <a:lnTo>
                      <a:pt x="2008090" y="485775"/>
                    </a:lnTo>
                    <a:lnTo>
                      <a:pt x="2009678" y="475060"/>
                    </a:lnTo>
                    <a:lnTo>
                      <a:pt x="2010869" y="463947"/>
                    </a:lnTo>
                    <a:lnTo>
                      <a:pt x="2011266" y="452835"/>
                    </a:lnTo>
                    <a:lnTo>
                      <a:pt x="2011266" y="441325"/>
                    </a:lnTo>
                    <a:lnTo>
                      <a:pt x="2010869" y="429816"/>
                    </a:lnTo>
                    <a:lnTo>
                      <a:pt x="2009678" y="418703"/>
                    </a:lnTo>
                    <a:lnTo>
                      <a:pt x="2007693" y="407194"/>
                    </a:lnTo>
                    <a:lnTo>
                      <a:pt x="2005311" y="395288"/>
                    </a:lnTo>
                    <a:lnTo>
                      <a:pt x="2002531" y="384175"/>
                    </a:lnTo>
                    <a:lnTo>
                      <a:pt x="1998561" y="373063"/>
                    </a:lnTo>
                    <a:lnTo>
                      <a:pt x="1994590" y="361950"/>
                    </a:lnTo>
                    <a:lnTo>
                      <a:pt x="1990223" y="351632"/>
                    </a:lnTo>
                    <a:lnTo>
                      <a:pt x="1985061" y="340916"/>
                    </a:lnTo>
                    <a:lnTo>
                      <a:pt x="1979899" y="330994"/>
                    </a:lnTo>
                    <a:lnTo>
                      <a:pt x="1973943" y="321469"/>
                    </a:lnTo>
                    <a:lnTo>
                      <a:pt x="1967591" y="312341"/>
                    </a:lnTo>
                    <a:lnTo>
                      <a:pt x="1960841" y="303213"/>
                    </a:lnTo>
                    <a:lnTo>
                      <a:pt x="1953297" y="294482"/>
                    </a:lnTo>
                    <a:lnTo>
                      <a:pt x="1945753" y="286544"/>
                    </a:lnTo>
                    <a:lnTo>
                      <a:pt x="1937812" y="279003"/>
                    </a:lnTo>
                    <a:lnTo>
                      <a:pt x="1929474" y="271860"/>
                    </a:lnTo>
                    <a:lnTo>
                      <a:pt x="1921136" y="264716"/>
                    </a:lnTo>
                    <a:lnTo>
                      <a:pt x="1912004" y="258366"/>
                    </a:lnTo>
                    <a:lnTo>
                      <a:pt x="1902474" y="252016"/>
                    </a:lnTo>
                    <a:lnTo>
                      <a:pt x="1893342" y="246460"/>
                    </a:lnTo>
                    <a:lnTo>
                      <a:pt x="1883416" y="241300"/>
                    </a:lnTo>
                    <a:lnTo>
                      <a:pt x="1873490" y="236935"/>
                    </a:lnTo>
                    <a:lnTo>
                      <a:pt x="1863166" y="232569"/>
                    </a:lnTo>
                    <a:lnTo>
                      <a:pt x="1852843" y="228997"/>
                    </a:lnTo>
                    <a:lnTo>
                      <a:pt x="1842123" y="225822"/>
                    </a:lnTo>
                    <a:lnTo>
                      <a:pt x="1831402" y="223044"/>
                    </a:lnTo>
                    <a:lnTo>
                      <a:pt x="1820682" y="221059"/>
                    </a:lnTo>
                    <a:lnTo>
                      <a:pt x="1809564" y="219472"/>
                    </a:lnTo>
                    <a:lnTo>
                      <a:pt x="1798447" y="218281"/>
                    </a:lnTo>
                    <a:lnTo>
                      <a:pt x="1787330" y="217488"/>
                    </a:lnTo>
                    <a:lnTo>
                      <a:pt x="1775815" y="217488"/>
                    </a:lnTo>
                    <a:close/>
                    <a:moveTo>
                      <a:pt x="1712287" y="0"/>
                    </a:moveTo>
                    <a:lnTo>
                      <a:pt x="1715860" y="0"/>
                    </a:lnTo>
                    <a:lnTo>
                      <a:pt x="1718640" y="397"/>
                    </a:lnTo>
                    <a:lnTo>
                      <a:pt x="1721816" y="1191"/>
                    </a:lnTo>
                    <a:lnTo>
                      <a:pt x="1724198" y="2778"/>
                    </a:lnTo>
                    <a:lnTo>
                      <a:pt x="1726978" y="4366"/>
                    </a:lnTo>
                    <a:lnTo>
                      <a:pt x="1728566" y="6350"/>
                    </a:lnTo>
                    <a:lnTo>
                      <a:pt x="1729757" y="8731"/>
                    </a:lnTo>
                    <a:lnTo>
                      <a:pt x="1730551" y="11112"/>
                    </a:lnTo>
                    <a:lnTo>
                      <a:pt x="1737698" y="39687"/>
                    </a:lnTo>
                    <a:lnTo>
                      <a:pt x="1744448" y="68262"/>
                    </a:lnTo>
                    <a:lnTo>
                      <a:pt x="1744845" y="70644"/>
                    </a:lnTo>
                    <a:lnTo>
                      <a:pt x="1746036" y="73025"/>
                    </a:lnTo>
                    <a:lnTo>
                      <a:pt x="1747227" y="75406"/>
                    </a:lnTo>
                    <a:lnTo>
                      <a:pt x="1748816" y="77391"/>
                    </a:lnTo>
                    <a:lnTo>
                      <a:pt x="1750801" y="78978"/>
                    </a:lnTo>
                    <a:lnTo>
                      <a:pt x="1752786" y="80169"/>
                    </a:lnTo>
                    <a:lnTo>
                      <a:pt x="1755168" y="80962"/>
                    </a:lnTo>
                    <a:lnTo>
                      <a:pt x="1757551" y="81756"/>
                    </a:lnTo>
                    <a:lnTo>
                      <a:pt x="1775815" y="80962"/>
                    </a:lnTo>
                    <a:lnTo>
                      <a:pt x="1793682" y="81359"/>
                    </a:lnTo>
                    <a:lnTo>
                      <a:pt x="1811550" y="82153"/>
                    </a:lnTo>
                    <a:lnTo>
                      <a:pt x="1829814" y="84137"/>
                    </a:lnTo>
                    <a:lnTo>
                      <a:pt x="1847284" y="86916"/>
                    </a:lnTo>
                    <a:lnTo>
                      <a:pt x="1865152" y="90487"/>
                    </a:lnTo>
                    <a:lnTo>
                      <a:pt x="1882225" y="94853"/>
                    </a:lnTo>
                    <a:lnTo>
                      <a:pt x="1899298" y="100012"/>
                    </a:lnTo>
                    <a:lnTo>
                      <a:pt x="1902077" y="100409"/>
                    </a:lnTo>
                    <a:lnTo>
                      <a:pt x="1904460" y="100012"/>
                    </a:lnTo>
                    <a:lnTo>
                      <a:pt x="1906842" y="99616"/>
                    </a:lnTo>
                    <a:lnTo>
                      <a:pt x="1908827" y="98425"/>
                    </a:lnTo>
                    <a:lnTo>
                      <a:pt x="1911606" y="97234"/>
                    </a:lnTo>
                    <a:lnTo>
                      <a:pt x="1913195" y="95250"/>
                    </a:lnTo>
                    <a:lnTo>
                      <a:pt x="1914783" y="93266"/>
                    </a:lnTo>
                    <a:lnTo>
                      <a:pt x="1915974" y="91281"/>
                    </a:lnTo>
                    <a:lnTo>
                      <a:pt x="1944165" y="39687"/>
                    </a:lnTo>
                    <a:lnTo>
                      <a:pt x="1945356" y="37306"/>
                    </a:lnTo>
                    <a:lnTo>
                      <a:pt x="1947341" y="35322"/>
                    </a:lnTo>
                    <a:lnTo>
                      <a:pt x="1949326" y="34131"/>
                    </a:lnTo>
                    <a:lnTo>
                      <a:pt x="1952106" y="32941"/>
                    </a:lnTo>
                    <a:lnTo>
                      <a:pt x="1954885" y="32147"/>
                    </a:lnTo>
                    <a:lnTo>
                      <a:pt x="1958061" y="32147"/>
                    </a:lnTo>
                    <a:lnTo>
                      <a:pt x="1961238" y="32544"/>
                    </a:lnTo>
                    <a:lnTo>
                      <a:pt x="1964414" y="33734"/>
                    </a:lnTo>
                    <a:lnTo>
                      <a:pt x="1975532" y="38894"/>
                    </a:lnTo>
                    <a:lnTo>
                      <a:pt x="1986252" y="44053"/>
                    </a:lnTo>
                    <a:lnTo>
                      <a:pt x="1996972" y="50006"/>
                    </a:lnTo>
                    <a:lnTo>
                      <a:pt x="2008090" y="55959"/>
                    </a:lnTo>
                    <a:lnTo>
                      <a:pt x="2018413" y="61912"/>
                    </a:lnTo>
                    <a:lnTo>
                      <a:pt x="2028737" y="68659"/>
                    </a:lnTo>
                    <a:lnTo>
                      <a:pt x="2039060" y="75803"/>
                    </a:lnTo>
                    <a:lnTo>
                      <a:pt x="2049383" y="82550"/>
                    </a:lnTo>
                    <a:lnTo>
                      <a:pt x="2051765" y="84931"/>
                    </a:lnTo>
                    <a:lnTo>
                      <a:pt x="2053751" y="87312"/>
                    </a:lnTo>
                    <a:lnTo>
                      <a:pt x="2054942" y="90091"/>
                    </a:lnTo>
                    <a:lnTo>
                      <a:pt x="2055736" y="92472"/>
                    </a:lnTo>
                    <a:lnTo>
                      <a:pt x="2056133" y="95250"/>
                    </a:lnTo>
                    <a:lnTo>
                      <a:pt x="2056133" y="98028"/>
                    </a:lnTo>
                    <a:lnTo>
                      <a:pt x="2055339" y="100409"/>
                    </a:lnTo>
                    <a:lnTo>
                      <a:pt x="2054148" y="102791"/>
                    </a:lnTo>
                    <a:lnTo>
                      <a:pt x="2038663" y="128191"/>
                    </a:lnTo>
                    <a:lnTo>
                      <a:pt x="2023575" y="153194"/>
                    </a:lnTo>
                    <a:lnTo>
                      <a:pt x="2021987" y="155178"/>
                    </a:lnTo>
                    <a:lnTo>
                      <a:pt x="2021193" y="157559"/>
                    </a:lnTo>
                    <a:lnTo>
                      <a:pt x="2020398" y="159941"/>
                    </a:lnTo>
                    <a:lnTo>
                      <a:pt x="2020398" y="162322"/>
                    </a:lnTo>
                    <a:lnTo>
                      <a:pt x="2020398" y="164703"/>
                    </a:lnTo>
                    <a:lnTo>
                      <a:pt x="2021193" y="167481"/>
                    </a:lnTo>
                    <a:lnTo>
                      <a:pt x="2022384" y="169863"/>
                    </a:lnTo>
                    <a:lnTo>
                      <a:pt x="2023575" y="171847"/>
                    </a:lnTo>
                    <a:lnTo>
                      <a:pt x="2036678" y="184150"/>
                    </a:lnTo>
                    <a:lnTo>
                      <a:pt x="2049383" y="196850"/>
                    </a:lnTo>
                    <a:lnTo>
                      <a:pt x="2061295" y="210344"/>
                    </a:lnTo>
                    <a:lnTo>
                      <a:pt x="2072809" y="224234"/>
                    </a:lnTo>
                    <a:lnTo>
                      <a:pt x="2083133" y="238919"/>
                    </a:lnTo>
                    <a:lnTo>
                      <a:pt x="2092662" y="253603"/>
                    </a:lnTo>
                    <a:lnTo>
                      <a:pt x="2102191" y="269478"/>
                    </a:lnTo>
                    <a:lnTo>
                      <a:pt x="2110529" y="284956"/>
                    </a:lnTo>
                    <a:lnTo>
                      <a:pt x="2112514" y="286941"/>
                    </a:lnTo>
                    <a:lnTo>
                      <a:pt x="2114102" y="288528"/>
                    </a:lnTo>
                    <a:lnTo>
                      <a:pt x="2116485" y="289719"/>
                    </a:lnTo>
                    <a:lnTo>
                      <a:pt x="2118867" y="290513"/>
                    </a:lnTo>
                    <a:lnTo>
                      <a:pt x="2121249" y="290910"/>
                    </a:lnTo>
                    <a:lnTo>
                      <a:pt x="2123632" y="291307"/>
                    </a:lnTo>
                    <a:lnTo>
                      <a:pt x="2126014" y="290910"/>
                    </a:lnTo>
                    <a:lnTo>
                      <a:pt x="2128396" y="290116"/>
                    </a:lnTo>
                    <a:lnTo>
                      <a:pt x="2156984" y="281781"/>
                    </a:lnTo>
                    <a:lnTo>
                      <a:pt x="2185572" y="273844"/>
                    </a:lnTo>
                    <a:lnTo>
                      <a:pt x="2187954" y="273447"/>
                    </a:lnTo>
                    <a:lnTo>
                      <a:pt x="2190733" y="273050"/>
                    </a:lnTo>
                    <a:lnTo>
                      <a:pt x="2193116" y="273844"/>
                    </a:lnTo>
                    <a:lnTo>
                      <a:pt x="2195498" y="274638"/>
                    </a:lnTo>
                    <a:lnTo>
                      <a:pt x="2197880" y="276225"/>
                    </a:lnTo>
                    <a:lnTo>
                      <a:pt x="2200263" y="278210"/>
                    </a:lnTo>
                    <a:lnTo>
                      <a:pt x="2202248" y="280988"/>
                    </a:lnTo>
                    <a:lnTo>
                      <a:pt x="2203439" y="283766"/>
                    </a:lnTo>
                    <a:lnTo>
                      <a:pt x="2207807" y="295275"/>
                    </a:lnTo>
                    <a:lnTo>
                      <a:pt x="2211777" y="307182"/>
                    </a:lnTo>
                    <a:lnTo>
                      <a:pt x="2215350" y="318691"/>
                    </a:lnTo>
                    <a:lnTo>
                      <a:pt x="2218527" y="330200"/>
                    </a:lnTo>
                    <a:lnTo>
                      <a:pt x="2221703" y="342107"/>
                    </a:lnTo>
                    <a:lnTo>
                      <a:pt x="2224086" y="354410"/>
                    </a:lnTo>
                    <a:lnTo>
                      <a:pt x="2226468" y="366316"/>
                    </a:lnTo>
                    <a:lnTo>
                      <a:pt x="2228850" y="378222"/>
                    </a:lnTo>
                    <a:lnTo>
                      <a:pt x="2228850" y="381397"/>
                    </a:lnTo>
                    <a:lnTo>
                      <a:pt x="2228453" y="384572"/>
                    </a:lnTo>
                    <a:lnTo>
                      <a:pt x="2227659" y="387350"/>
                    </a:lnTo>
                    <a:lnTo>
                      <a:pt x="2226468" y="390128"/>
                    </a:lnTo>
                    <a:lnTo>
                      <a:pt x="2224880" y="392113"/>
                    </a:lnTo>
                    <a:lnTo>
                      <a:pt x="2222894" y="393700"/>
                    </a:lnTo>
                    <a:lnTo>
                      <a:pt x="2220512" y="394891"/>
                    </a:lnTo>
                    <a:lnTo>
                      <a:pt x="2217733" y="396082"/>
                    </a:lnTo>
                    <a:lnTo>
                      <a:pt x="2189542" y="403225"/>
                    </a:lnTo>
                    <a:lnTo>
                      <a:pt x="2160557" y="409972"/>
                    </a:lnTo>
                    <a:lnTo>
                      <a:pt x="2158175" y="410766"/>
                    </a:lnTo>
                    <a:lnTo>
                      <a:pt x="2155793" y="411560"/>
                    </a:lnTo>
                    <a:lnTo>
                      <a:pt x="2153808" y="412750"/>
                    </a:lnTo>
                    <a:lnTo>
                      <a:pt x="2151822" y="414338"/>
                    </a:lnTo>
                    <a:lnTo>
                      <a:pt x="2150234" y="416322"/>
                    </a:lnTo>
                    <a:lnTo>
                      <a:pt x="2149043" y="418307"/>
                    </a:lnTo>
                    <a:lnTo>
                      <a:pt x="2148249" y="420688"/>
                    </a:lnTo>
                    <a:lnTo>
                      <a:pt x="2147852" y="423069"/>
                    </a:lnTo>
                    <a:lnTo>
                      <a:pt x="2148249" y="440929"/>
                    </a:lnTo>
                    <a:lnTo>
                      <a:pt x="2147852" y="459185"/>
                    </a:lnTo>
                    <a:lnTo>
                      <a:pt x="2147058" y="477044"/>
                    </a:lnTo>
                    <a:lnTo>
                      <a:pt x="2145072" y="494904"/>
                    </a:lnTo>
                    <a:lnTo>
                      <a:pt x="2142293" y="512763"/>
                    </a:lnTo>
                    <a:lnTo>
                      <a:pt x="2138323" y="530225"/>
                    </a:lnTo>
                    <a:lnTo>
                      <a:pt x="2133955" y="547688"/>
                    </a:lnTo>
                    <a:lnTo>
                      <a:pt x="2128793" y="564754"/>
                    </a:lnTo>
                    <a:lnTo>
                      <a:pt x="2128396" y="567135"/>
                    </a:lnTo>
                    <a:lnTo>
                      <a:pt x="2128793" y="569913"/>
                    </a:lnTo>
                    <a:lnTo>
                      <a:pt x="2129190" y="572294"/>
                    </a:lnTo>
                    <a:lnTo>
                      <a:pt x="2130382" y="574279"/>
                    </a:lnTo>
                    <a:lnTo>
                      <a:pt x="2131573" y="576263"/>
                    </a:lnTo>
                    <a:lnTo>
                      <a:pt x="2133558" y="578247"/>
                    </a:lnTo>
                    <a:lnTo>
                      <a:pt x="2135543" y="580232"/>
                    </a:lnTo>
                    <a:lnTo>
                      <a:pt x="2137926" y="581025"/>
                    </a:lnTo>
                    <a:lnTo>
                      <a:pt x="2189542" y="609600"/>
                    </a:lnTo>
                    <a:lnTo>
                      <a:pt x="2191924" y="610791"/>
                    </a:lnTo>
                    <a:lnTo>
                      <a:pt x="2193910" y="612379"/>
                    </a:lnTo>
                    <a:lnTo>
                      <a:pt x="2195498" y="614760"/>
                    </a:lnTo>
                    <a:lnTo>
                      <a:pt x="2196292" y="617141"/>
                    </a:lnTo>
                    <a:lnTo>
                      <a:pt x="2197086" y="619919"/>
                    </a:lnTo>
                    <a:lnTo>
                      <a:pt x="2197086" y="623094"/>
                    </a:lnTo>
                    <a:lnTo>
                      <a:pt x="2196689" y="626666"/>
                    </a:lnTo>
                    <a:lnTo>
                      <a:pt x="2195498" y="629841"/>
                    </a:lnTo>
                    <a:lnTo>
                      <a:pt x="2190336" y="640557"/>
                    </a:lnTo>
                    <a:lnTo>
                      <a:pt x="2184778" y="651669"/>
                    </a:lnTo>
                    <a:lnTo>
                      <a:pt x="2178822" y="662385"/>
                    </a:lnTo>
                    <a:lnTo>
                      <a:pt x="2173263" y="673101"/>
                    </a:lnTo>
                    <a:lnTo>
                      <a:pt x="2166910" y="683816"/>
                    </a:lnTo>
                    <a:lnTo>
                      <a:pt x="2160557" y="693738"/>
                    </a:lnTo>
                    <a:lnTo>
                      <a:pt x="2153808" y="704057"/>
                    </a:lnTo>
                    <a:lnTo>
                      <a:pt x="2146661" y="713979"/>
                    </a:lnTo>
                    <a:lnTo>
                      <a:pt x="2144278" y="716360"/>
                    </a:lnTo>
                    <a:lnTo>
                      <a:pt x="2141896" y="718741"/>
                    </a:lnTo>
                    <a:lnTo>
                      <a:pt x="2138720" y="719932"/>
                    </a:lnTo>
                    <a:lnTo>
                      <a:pt x="2136337" y="721122"/>
                    </a:lnTo>
                    <a:lnTo>
                      <a:pt x="2133558" y="721519"/>
                    </a:lnTo>
                    <a:lnTo>
                      <a:pt x="2130779" y="721122"/>
                    </a:lnTo>
                    <a:lnTo>
                      <a:pt x="2128396" y="720329"/>
                    </a:lnTo>
                    <a:lnTo>
                      <a:pt x="2126014" y="719138"/>
                    </a:lnTo>
                    <a:lnTo>
                      <a:pt x="2101000" y="703660"/>
                    </a:lnTo>
                    <a:lnTo>
                      <a:pt x="2075589" y="688579"/>
                    </a:lnTo>
                    <a:lnTo>
                      <a:pt x="2073603" y="686991"/>
                    </a:lnTo>
                    <a:lnTo>
                      <a:pt x="2071221" y="686197"/>
                    </a:lnTo>
                    <a:lnTo>
                      <a:pt x="2068839" y="685801"/>
                    </a:lnTo>
                    <a:lnTo>
                      <a:pt x="2066456" y="685404"/>
                    </a:lnTo>
                    <a:lnTo>
                      <a:pt x="2064074" y="685801"/>
                    </a:lnTo>
                    <a:lnTo>
                      <a:pt x="2061692" y="686197"/>
                    </a:lnTo>
                    <a:lnTo>
                      <a:pt x="2059309" y="687388"/>
                    </a:lnTo>
                    <a:lnTo>
                      <a:pt x="2057324" y="688579"/>
                    </a:lnTo>
                    <a:lnTo>
                      <a:pt x="2044619" y="701676"/>
                    </a:lnTo>
                    <a:lnTo>
                      <a:pt x="2031913" y="713979"/>
                    </a:lnTo>
                    <a:lnTo>
                      <a:pt x="2018413" y="726282"/>
                    </a:lnTo>
                    <a:lnTo>
                      <a:pt x="2004913" y="737791"/>
                    </a:lnTo>
                    <a:lnTo>
                      <a:pt x="1989826" y="748110"/>
                    </a:lnTo>
                    <a:lnTo>
                      <a:pt x="1974738" y="757635"/>
                    </a:lnTo>
                    <a:lnTo>
                      <a:pt x="1959650" y="767160"/>
                    </a:lnTo>
                    <a:lnTo>
                      <a:pt x="1943371" y="775494"/>
                    </a:lnTo>
                    <a:lnTo>
                      <a:pt x="1941385" y="777082"/>
                    </a:lnTo>
                    <a:lnTo>
                      <a:pt x="1939797" y="779066"/>
                    </a:lnTo>
                    <a:lnTo>
                      <a:pt x="1938606" y="781447"/>
                    </a:lnTo>
                    <a:lnTo>
                      <a:pt x="1937812" y="783432"/>
                    </a:lnTo>
                    <a:lnTo>
                      <a:pt x="1937415" y="785813"/>
                    </a:lnTo>
                    <a:lnTo>
                      <a:pt x="1937018" y="788591"/>
                    </a:lnTo>
                    <a:lnTo>
                      <a:pt x="1937415" y="790972"/>
                    </a:lnTo>
                    <a:lnTo>
                      <a:pt x="1938209" y="793354"/>
                    </a:lnTo>
                    <a:lnTo>
                      <a:pt x="1946547" y="821532"/>
                    </a:lnTo>
                    <a:lnTo>
                      <a:pt x="1954488" y="849710"/>
                    </a:lnTo>
                    <a:lnTo>
                      <a:pt x="1955282" y="852488"/>
                    </a:lnTo>
                    <a:lnTo>
                      <a:pt x="1955282" y="854869"/>
                    </a:lnTo>
                    <a:lnTo>
                      <a:pt x="1954885" y="858044"/>
                    </a:lnTo>
                    <a:lnTo>
                      <a:pt x="1953694" y="860426"/>
                    </a:lnTo>
                    <a:lnTo>
                      <a:pt x="1952106" y="862807"/>
                    </a:lnTo>
                    <a:lnTo>
                      <a:pt x="1950120" y="864791"/>
                    </a:lnTo>
                    <a:lnTo>
                      <a:pt x="1947341" y="866776"/>
                    </a:lnTo>
                    <a:lnTo>
                      <a:pt x="1944562" y="868363"/>
                    </a:lnTo>
                    <a:lnTo>
                      <a:pt x="1933047" y="872332"/>
                    </a:lnTo>
                    <a:lnTo>
                      <a:pt x="1921533" y="876301"/>
                    </a:lnTo>
                    <a:lnTo>
                      <a:pt x="1910018" y="879873"/>
                    </a:lnTo>
                    <a:lnTo>
                      <a:pt x="1898107" y="883444"/>
                    </a:lnTo>
                    <a:lnTo>
                      <a:pt x="1886195" y="886223"/>
                    </a:lnTo>
                    <a:lnTo>
                      <a:pt x="1874284" y="889001"/>
                    </a:lnTo>
                    <a:lnTo>
                      <a:pt x="1861975" y="891382"/>
                    </a:lnTo>
                    <a:lnTo>
                      <a:pt x="1850064" y="893366"/>
                    </a:lnTo>
                    <a:lnTo>
                      <a:pt x="1846887" y="893763"/>
                    </a:lnTo>
                    <a:lnTo>
                      <a:pt x="1843711" y="893366"/>
                    </a:lnTo>
                    <a:lnTo>
                      <a:pt x="1840931" y="892176"/>
                    </a:lnTo>
                    <a:lnTo>
                      <a:pt x="1838152" y="890985"/>
                    </a:lnTo>
                    <a:lnTo>
                      <a:pt x="1836167" y="889398"/>
                    </a:lnTo>
                    <a:lnTo>
                      <a:pt x="1834182" y="887413"/>
                    </a:lnTo>
                    <a:lnTo>
                      <a:pt x="1832990" y="885032"/>
                    </a:lnTo>
                    <a:lnTo>
                      <a:pt x="1832593" y="882651"/>
                    </a:lnTo>
                    <a:lnTo>
                      <a:pt x="1825049" y="853679"/>
                    </a:lnTo>
                    <a:lnTo>
                      <a:pt x="1818300" y="825501"/>
                    </a:lnTo>
                    <a:lnTo>
                      <a:pt x="1817902" y="823119"/>
                    </a:lnTo>
                    <a:lnTo>
                      <a:pt x="1816711" y="820738"/>
                    </a:lnTo>
                    <a:lnTo>
                      <a:pt x="1815520" y="818357"/>
                    </a:lnTo>
                    <a:lnTo>
                      <a:pt x="1813535" y="816769"/>
                    </a:lnTo>
                    <a:lnTo>
                      <a:pt x="1811947" y="815182"/>
                    </a:lnTo>
                    <a:lnTo>
                      <a:pt x="1809564" y="813991"/>
                    </a:lnTo>
                    <a:lnTo>
                      <a:pt x="1807182" y="812801"/>
                    </a:lnTo>
                    <a:lnTo>
                      <a:pt x="1804800" y="812404"/>
                    </a:lnTo>
                    <a:lnTo>
                      <a:pt x="1786932" y="813197"/>
                    </a:lnTo>
                    <a:lnTo>
                      <a:pt x="1769065" y="812801"/>
                    </a:lnTo>
                    <a:lnTo>
                      <a:pt x="1751198" y="812007"/>
                    </a:lnTo>
                    <a:lnTo>
                      <a:pt x="1733331" y="810022"/>
                    </a:lnTo>
                    <a:lnTo>
                      <a:pt x="1715463" y="806847"/>
                    </a:lnTo>
                    <a:lnTo>
                      <a:pt x="1697993" y="803276"/>
                    </a:lnTo>
                    <a:lnTo>
                      <a:pt x="1680523" y="798513"/>
                    </a:lnTo>
                    <a:lnTo>
                      <a:pt x="1663053" y="793354"/>
                    </a:lnTo>
                    <a:lnTo>
                      <a:pt x="1660670" y="793354"/>
                    </a:lnTo>
                    <a:lnTo>
                      <a:pt x="1658288" y="793751"/>
                    </a:lnTo>
                    <a:lnTo>
                      <a:pt x="1655906" y="794147"/>
                    </a:lnTo>
                    <a:lnTo>
                      <a:pt x="1653523" y="795338"/>
                    </a:lnTo>
                    <a:lnTo>
                      <a:pt x="1651538" y="796529"/>
                    </a:lnTo>
                    <a:lnTo>
                      <a:pt x="1649553" y="798116"/>
                    </a:lnTo>
                    <a:lnTo>
                      <a:pt x="1648362" y="800101"/>
                    </a:lnTo>
                    <a:lnTo>
                      <a:pt x="1647171" y="802482"/>
                    </a:lnTo>
                    <a:lnTo>
                      <a:pt x="1618186" y="854076"/>
                    </a:lnTo>
                    <a:lnTo>
                      <a:pt x="1616995" y="856854"/>
                    </a:lnTo>
                    <a:lnTo>
                      <a:pt x="1615406" y="858838"/>
                    </a:lnTo>
                    <a:lnTo>
                      <a:pt x="1613024" y="860029"/>
                    </a:lnTo>
                    <a:lnTo>
                      <a:pt x="1610642" y="861219"/>
                    </a:lnTo>
                    <a:lnTo>
                      <a:pt x="1607862" y="861616"/>
                    </a:lnTo>
                    <a:lnTo>
                      <a:pt x="1604686" y="861616"/>
                    </a:lnTo>
                    <a:lnTo>
                      <a:pt x="1601510" y="861219"/>
                    </a:lnTo>
                    <a:lnTo>
                      <a:pt x="1598333" y="860426"/>
                    </a:lnTo>
                    <a:lnTo>
                      <a:pt x="1587216" y="854869"/>
                    </a:lnTo>
                    <a:lnTo>
                      <a:pt x="1576098" y="849313"/>
                    </a:lnTo>
                    <a:lnTo>
                      <a:pt x="1565378" y="843757"/>
                    </a:lnTo>
                    <a:lnTo>
                      <a:pt x="1555054" y="837804"/>
                    </a:lnTo>
                    <a:lnTo>
                      <a:pt x="1544334" y="831454"/>
                    </a:lnTo>
                    <a:lnTo>
                      <a:pt x="1533613" y="825104"/>
                    </a:lnTo>
                    <a:lnTo>
                      <a:pt x="1523687" y="818357"/>
                    </a:lnTo>
                    <a:lnTo>
                      <a:pt x="1513761" y="811213"/>
                    </a:lnTo>
                    <a:lnTo>
                      <a:pt x="1511379" y="808832"/>
                    </a:lnTo>
                    <a:lnTo>
                      <a:pt x="1509393" y="806451"/>
                    </a:lnTo>
                    <a:lnTo>
                      <a:pt x="1507805" y="803672"/>
                    </a:lnTo>
                    <a:lnTo>
                      <a:pt x="1507011" y="800894"/>
                    </a:lnTo>
                    <a:lnTo>
                      <a:pt x="1506614" y="798116"/>
                    </a:lnTo>
                    <a:lnTo>
                      <a:pt x="1507011" y="795735"/>
                    </a:lnTo>
                    <a:lnTo>
                      <a:pt x="1507408" y="793354"/>
                    </a:lnTo>
                    <a:lnTo>
                      <a:pt x="1508996" y="790972"/>
                    </a:lnTo>
                    <a:lnTo>
                      <a:pt x="1523687" y="765969"/>
                    </a:lnTo>
                    <a:lnTo>
                      <a:pt x="1539172" y="740569"/>
                    </a:lnTo>
                    <a:lnTo>
                      <a:pt x="1540363" y="738585"/>
                    </a:lnTo>
                    <a:lnTo>
                      <a:pt x="1541554" y="736204"/>
                    </a:lnTo>
                    <a:lnTo>
                      <a:pt x="1542349" y="733822"/>
                    </a:lnTo>
                    <a:lnTo>
                      <a:pt x="1542746" y="731441"/>
                    </a:lnTo>
                    <a:lnTo>
                      <a:pt x="1542349" y="729060"/>
                    </a:lnTo>
                    <a:lnTo>
                      <a:pt x="1541554" y="726679"/>
                    </a:lnTo>
                    <a:lnTo>
                      <a:pt x="1540363" y="724297"/>
                    </a:lnTo>
                    <a:lnTo>
                      <a:pt x="1539172" y="722313"/>
                    </a:lnTo>
                    <a:lnTo>
                      <a:pt x="1526069" y="709613"/>
                    </a:lnTo>
                    <a:lnTo>
                      <a:pt x="1513364" y="696913"/>
                    </a:lnTo>
                    <a:lnTo>
                      <a:pt x="1501849" y="683419"/>
                    </a:lnTo>
                    <a:lnTo>
                      <a:pt x="1489938" y="669529"/>
                    </a:lnTo>
                    <a:lnTo>
                      <a:pt x="1479615" y="654844"/>
                    </a:lnTo>
                    <a:lnTo>
                      <a:pt x="1470085" y="640160"/>
                    </a:lnTo>
                    <a:lnTo>
                      <a:pt x="1460953" y="624285"/>
                    </a:lnTo>
                    <a:lnTo>
                      <a:pt x="1452218" y="608410"/>
                    </a:lnTo>
                    <a:lnTo>
                      <a:pt x="1450630" y="606822"/>
                    </a:lnTo>
                    <a:lnTo>
                      <a:pt x="1448247" y="605235"/>
                    </a:lnTo>
                    <a:lnTo>
                      <a:pt x="1446262" y="604044"/>
                    </a:lnTo>
                    <a:lnTo>
                      <a:pt x="1443880" y="602854"/>
                    </a:lnTo>
                    <a:lnTo>
                      <a:pt x="1441498" y="602457"/>
                    </a:lnTo>
                    <a:lnTo>
                      <a:pt x="1439115" y="602457"/>
                    </a:lnTo>
                    <a:lnTo>
                      <a:pt x="1436733" y="602854"/>
                    </a:lnTo>
                    <a:lnTo>
                      <a:pt x="1433954" y="603647"/>
                    </a:lnTo>
                    <a:lnTo>
                      <a:pt x="1406160" y="611982"/>
                    </a:lnTo>
                    <a:lnTo>
                      <a:pt x="1377572" y="619522"/>
                    </a:lnTo>
                    <a:lnTo>
                      <a:pt x="1375190" y="620316"/>
                    </a:lnTo>
                    <a:lnTo>
                      <a:pt x="1372411" y="620713"/>
                    </a:lnTo>
                    <a:lnTo>
                      <a:pt x="1369631" y="619919"/>
                    </a:lnTo>
                    <a:lnTo>
                      <a:pt x="1367249" y="619126"/>
                    </a:lnTo>
                    <a:lnTo>
                      <a:pt x="1364867" y="617538"/>
                    </a:lnTo>
                    <a:lnTo>
                      <a:pt x="1362882" y="615157"/>
                    </a:lnTo>
                    <a:lnTo>
                      <a:pt x="1360896" y="612775"/>
                    </a:lnTo>
                    <a:lnTo>
                      <a:pt x="1359308" y="609600"/>
                    </a:lnTo>
                    <a:lnTo>
                      <a:pt x="1354941" y="598488"/>
                    </a:lnTo>
                    <a:lnTo>
                      <a:pt x="1350970" y="586979"/>
                    </a:lnTo>
                    <a:lnTo>
                      <a:pt x="1347397" y="575072"/>
                    </a:lnTo>
                    <a:lnTo>
                      <a:pt x="1343823" y="563166"/>
                    </a:lnTo>
                    <a:lnTo>
                      <a:pt x="1341044" y="551657"/>
                    </a:lnTo>
                    <a:lnTo>
                      <a:pt x="1338264" y="539750"/>
                    </a:lnTo>
                    <a:lnTo>
                      <a:pt x="1335882" y="527447"/>
                    </a:lnTo>
                    <a:lnTo>
                      <a:pt x="1333897" y="515541"/>
                    </a:lnTo>
                    <a:lnTo>
                      <a:pt x="1333500" y="512366"/>
                    </a:lnTo>
                    <a:lnTo>
                      <a:pt x="1333897" y="509191"/>
                    </a:lnTo>
                    <a:lnTo>
                      <a:pt x="1335088" y="506413"/>
                    </a:lnTo>
                    <a:lnTo>
                      <a:pt x="1336279" y="503635"/>
                    </a:lnTo>
                    <a:lnTo>
                      <a:pt x="1337867" y="501650"/>
                    </a:lnTo>
                    <a:lnTo>
                      <a:pt x="1339853" y="499666"/>
                    </a:lnTo>
                    <a:lnTo>
                      <a:pt x="1342235" y="498475"/>
                    </a:lnTo>
                    <a:lnTo>
                      <a:pt x="1345014" y="498079"/>
                    </a:lnTo>
                    <a:lnTo>
                      <a:pt x="1373602" y="490538"/>
                    </a:lnTo>
                    <a:lnTo>
                      <a:pt x="1401793" y="483394"/>
                    </a:lnTo>
                    <a:lnTo>
                      <a:pt x="1404969" y="482997"/>
                    </a:lnTo>
                    <a:lnTo>
                      <a:pt x="1407351" y="482204"/>
                    </a:lnTo>
                    <a:lnTo>
                      <a:pt x="1409336" y="481013"/>
                    </a:lnTo>
                    <a:lnTo>
                      <a:pt x="1411322" y="479029"/>
                    </a:lnTo>
                    <a:lnTo>
                      <a:pt x="1412513" y="477441"/>
                    </a:lnTo>
                    <a:lnTo>
                      <a:pt x="1414101" y="475060"/>
                    </a:lnTo>
                    <a:lnTo>
                      <a:pt x="1414895" y="473075"/>
                    </a:lnTo>
                    <a:lnTo>
                      <a:pt x="1415292" y="470297"/>
                    </a:lnTo>
                    <a:lnTo>
                      <a:pt x="1414895" y="452835"/>
                    </a:lnTo>
                    <a:lnTo>
                      <a:pt x="1414895" y="434579"/>
                    </a:lnTo>
                    <a:lnTo>
                      <a:pt x="1416086" y="416719"/>
                    </a:lnTo>
                    <a:lnTo>
                      <a:pt x="1417675" y="398860"/>
                    </a:lnTo>
                    <a:lnTo>
                      <a:pt x="1420454" y="381000"/>
                    </a:lnTo>
                    <a:lnTo>
                      <a:pt x="1424424" y="363538"/>
                    </a:lnTo>
                    <a:lnTo>
                      <a:pt x="1428792" y="346075"/>
                    </a:lnTo>
                    <a:lnTo>
                      <a:pt x="1433954" y="329010"/>
                    </a:lnTo>
                    <a:lnTo>
                      <a:pt x="1434351" y="326232"/>
                    </a:lnTo>
                    <a:lnTo>
                      <a:pt x="1433954" y="323850"/>
                    </a:lnTo>
                    <a:lnTo>
                      <a:pt x="1433160" y="321469"/>
                    </a:lnTo>
                    <a:lnTo>
                      <a:pt x="1432365" y="319485"/>
                    </a:lnTo>
                    <a:lnTo>
                      <a:pt x="1430777" y="317103"/>
                    </a:lnTo>
                    <a:lnTo>
                      <a:pt x="1429189" y="315516"/>
                    </a:lnTo>
                    <a:lnTo>
                      <a:pt x="1427204" y="313928"/>
                    </a:lnTo>
                    <a:lnTo>
                      <a:pt x="1424821" y="312738"/>
                    </a:lnTo>
                    <a:lnTo>
                      <a:pt x="1373205" y="284163"/>
                    </a:lnTo>
                    <a:lnTo>
                      <a:pt x="1370823" y="282972"/>
                    </a:lnTo>
                    <a:lnTo>
                      <a:pt x="1369234" y="280988"/>
                    </a:lnTo>
                    <a:lnTo>
                      <a:pt x="1367646" y="279003"/>
                    </a:lnTo>
                    <a:lnTo>
                      <a:pt x="1366455" y="276225"/>
                    </a:lnTo>
                    <a:lnTo>
                      <a:pt x="1366058" y="273447"/>
                    </a:lnTo>
                    <a:lnTo>
                      <a:pt x="1366058" y="270669"/>
                    </a:lnTo>
                    <a:lnTo>
                      <a:pt x="1366455" y="267494"/>
                    </a:lnTo>
                    <a:lnTo>
                      <a:pt x="1367249" y="264319"/>
                    </a:lnTo>
                    <a:lnTo>
                      <a:pt x="1372411" y="252810"/>
                    </a:lnTo>
                    <a:lnTo>
                      <a:pt x="1377969" y="242094"/>
                    </a:lnTo>
                    <a:lnTo>
                      <a:pt x="1383528" y="231378"/>
                    </a:lnTo>
                    <a:lnTo>
                      <a:pt x="1389484" y="220663"/>
                    </a:lnTo>
                    <a:lnTo>
                      <a:pt x="1395837" y="209947"/>
                    </a:lnTo>
                    <a:lnTo>
                      <a:pt x="1402190" y="199628"/>
                    </a:lnTo>
                    <a:lnTo>
                      <a:pt x="1409336" y="189706"/>
                    </a:lnTo>
                    <a:lnTo>
                      <a:pt x="1416483" y="179784"/>
                    </a:lnTo>
                    <a:lnTo>
                      <a:pt x="1418469" y="177403"/>
                    </a:lnTo>
                    <a:lnTo>
                      <a:pt x="1421248" y="175419"/>
                    </a:lnTo>
                    <a:lnTo>
                      <a:pt x="1423630" y="173831"/>
                    </a:lnTo>
                    <a:lnTo>
                      <a:pt x="1426410" y="173038"/>
                    </a:lnTo>
                    <a:lnTo>
                      <a:pt x="1429189" y="172641"/>
                    </a:lnTo>
                    <a:lnTo>
                      <a:pt x="1431571" y="173038"/>
                    </a:lnTo>
                    <a:lnTo>
                      <a:pt x="1434351" y="173831"/>
                    </a:lnTo>
                    <a:lnTo>
                      <a:pt x="1436336" y="175022"/>
                    </a:lnTo>
                    <a:lnTo>
                      <a:pt x="1462144" y="189706"/>
                    </a:lnTo>
                    <a:lnTo>
                      <a:pt x="1486761" y="205184"/>
                    </a:lnTo>
                    <a:lnTo>
                      <a:pt x="1489144" y="206375"/>
                    </a:lnTo>
                    <a:lnTo>
                      <a:pt x="1491526" y="207566"/>
                    </a:lnTo>
                    <a:lnTo>
                      <a:pt x="1493908" y="207963"/>
                    </a:lnTo>
                    <a:lnTo>
                      <a:pt x="1496688" y="208359"/>
                    </a:lnTo>
                    <a:lnTo>
                      <a:pt x="1499070" y="207963"/>
                    </a:lnTo>
                    <a:lnTo>
                      <a:pt x="1501452" y="207169"/>
                    </a:lnTo>
                    <a:lnTo>
                      <a:pt x="1503835" y="206375"/>
                    </a:lnTo>
                    <a:lnTo>
                      <a:pt x="1505820" y="205184"/>
                    </a:lnTo>
                    <a:lnTo>
                      <a:pt x="1518128" y="192088"/>
                    </a:lnTo>
                    <a:lnTo>
                      <a:pt x="1530834" y="179784"/>
                    </a:lnTo>
                    <a:lnTo>
                      <a:pt x="1544731" y="167878"/>
                    </a:lnTo>
                    <a:lnTo>
                      <a:pt x="1558231" y="155972"/>
                    </a:lnTo>
                    <a:lnTo>
                      <a:pt x="1572922" y="145653"/>
                    </a:lnTo>
                    <a:lnTo>
                      <a:pt x="1587613" y="136128"/>
                    </a:lnTo>
                    <a:lnTo>
                      <a:pt x="1603495" y="127000"/>
                    </a:lnTo>
                    <a:lnTo>
                      <a:pt x="1619377" y="118269"/>
                    </a:lnTo>
                    <a:lnTo>
                      <a:pt x="1620965" y="116284"/>
                    </a:lnTo>
                    <a:lnTo>
                      <a:pt x="1622553" y="114300"/>
                    </a:lnTo>
                    <a:lnTo>
                      <a:pt x="1623745" y="112316"/>
                    </a:lnTo>
                    <a:lnTo>
                      <a:pt x="1624936" y="109934"/>
                    </a:lnTo>
                    <a:lnTo>
                      <a:pt x="1625333" y="107553"/>
                    </a:lnTo>
                    <a:lnTo>
                      <a:pt x="1625333" y="105172"/>
                    </a:lnTo>
                    <a:lnTo>
                      <a:pt x="1624936" y="102791"/>
                    </a:lnTo>
                    <a:lnTo>
                      <a:pt x="1624142" y="100409"/>
                    </a:lnTo>
                    <a:lnTo>
                      <a:pt x="1615803" y="71834"/>
                    </a:lnTo>
                    <a:lnTo>
                      <a:pt x="1608260" y="44053"/>
                    </a:lnTo>
                    <a:lnTo>
                      <a:pt x="1607465" y="41275"/>
                    </a:lnTo>
                    <a:lnTo>
                      <a:pt x="1607465" y="38894"/>
                    </a:lnTo>
                    <a:lnTo>
                      <a:pt x="1607862" y="36116"/>
                    </a:lnTo>
                    <a:lnTo>
                      <a:pt x="1609054" y="33734"/>
                    </a:lnTo>
                    <a:lnTo>
                      <a:pt x="1610245" y="31353"/>
                    </a:lnTo>
                    <a:lnTo>
                      <a:pt x="1612627" y="28972"/>
                    </a:lnTo>
                    <a:lnTo>
                      <a:pt x="1615009" y="26987"/>
                    </a:lnTo>
                    <a:lnTo>
                      <a:pt x="1617789" y="25400"/>
                    </a:lnTo>
                    <a:lnTo>
                      <a:pt x="1629303" y="21034"/>
                    </a:lnTo>
                    <a:lnTo>
                      <a:pt x="1641215" y="17066"/>
                    </a:lnTo>
                    <a:lnTo>
                      <a:pt x="1652729" y="13494"/>
                    </a:lnTo>
                    <a:lnTo>
                      <a:pt x="1664641" y="10319"/>
                    </a:lnTo>
                    <a:lnTo>
                      <a:pt x="1676155" y="7541"/>
                    </a:lnTo>
                    <a:lnTo>
                      <a:pt x="1688464" y="4762"/>
                    </a:lnTo>
                    <a:lnTo>
                      <a:pt x="1700375" y="2381"/>
                    </a:lnTo>
                    <a:lnTo>
                      <a:pt x="1712287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6" name="KSO_Shape"/>
              <p:cNvSpPr/>
              <p:nvPr/>
            </p:nvSpPr>
            <p:spPr bwMode="auto">
              <a:xfrm>
                <a:off x="2079625" y="1828800"/>
                <a:ext cx="1905000" cy="1727200"/>
              </a:xfrm>
              <a:custGeom>
                <a:avLst/>
                <a:gdLst>
                  <a:gd name="T0" fmla="*/ 489274 w 2228850"/>
                  <a:gd name="T1" fmla="*/ 1171178 h 2019300"/>
                  <a:gd name="T2" fmla="*/ 683136 w 2228850"/>
                  <a:gd name="T3" fmla="*/ 1519238 h 2019300"/>
                  <a:gd name="T4" fmla="*/ 1056587 w 2228850"/>
                  <a:gd name="T5" fmla="*/ 1377950 h 2019300"/>
                  <a:gd name="T6" fmla="*/ 970559 w 2228850"/>
                  <a:gd name="T7" fmla="*/ 988219 h 2019300"/>
                  <a:gd name="T8" fmla="*/ 1033990 w 2228850"/>
                  <a:gd name="T9" fmla="*/ 962025 h 2019300"/>
                  <a:gd name="T10" fmla="*/ 1091871 w 2228850"/>
                  <a:gd name="T11" fmla="*/ 1437085 h 2019300"/>
                  <a:gd name="T12" fmla="*/ 629616 w 2228850"/>
                  <a:gd name="T13" fmla="*/ 1562498 h 2019300"/>
                  <a:gd name="T14" fmla="*/ 438529 w 2228850"/>
                  <a:gd name="T15" fmla="*/ 1123950 h 2019300"/>
                  <a:gd name="T16" fmla="*/ 761603 w 2228850"/>
                  <a:gd name="T17" fmla="*/ 832840 h 2019300"/>
                  <a:gd name="T18" fmla="*/ 421481 w 2228850"/>
                  <a:gd name="T19" fmla="*/ 1071482 h 2019300"/>
                  <a:gd name="T20" fmla="*/ 410369 w 2228850"/>
                  <a:gd name="T21" fmla="*/ 1364523 h 2019300"/>
                  <a:gd name="T22" fmla="*/ 723503 w 2228850"/>
                  <a:gd name="T23" fmla="*/ 1626196 h 2019300"/>
                  <a:gd name="T24" fmla="*/ 1080294 w 2228850"/>
                  <a:gd name="T25" fmla="*/ 1505088 h 2019300"/>
                  <a:gd name="T26" fmla="*/ 1187053 w 2228850"/>
                  <a:gd name="T27" fmla="*/ 1194972 h 2019300"/>
                  <a:gd name="T28" fmla="*/ 939403 w 2228850"/>
                  <a:gd name="T29" fmla="*/ 861826 h 2019300"/>
                  <a:gd name="T30" fmla="*/ 989013 w 2228850"/>
                  <a:gd name="T31" fmla="*/ 477060 h 2019300"/>
                  <a:gd name="T32" fmla="*/ 1144985 w 2228850"/>
                  <a:gd name="T33" fmla="*/ 702599 h 2019300"/>
                  <a:gd name="T34" fmla="*/ 1411685 w 2228850"/>
                  <a:gd name="T35" fmla="*/ 749454 h 2019300"/>
                  <a:gd name="T36" fmla="*/ 1373188 w 2228850"/>
                  <a:gd name="T37" fmla="*/ 975390 h 2019300"/>
                  <a:gd name="T38" fmla="*/ 1560116 w 2228850"/>
                  <a:gd name="T39" fmla="*/ 1219194 h 2019300"/>
                  <a:gd name="T40" fmla="*/ 1448991 w 2228850"/>
                  <a:gd name="T41" fmla="*/ 1425673 h 2019300"/>
                  <a:gd name="T42" fmla="*/ 1267222 w 2228850"/>
                  <a:gd name="T43" fmla="*/ 1667095 h 2019300"/>
                  <a:gd name="T44" fmla="*/ 1175544 w 2228850"/>
                  <a:gd name="T45" fmla="*/ 1906134 h 2019300"/>
                  <a:gd name="T46" fmla="*/ 894953 w 2228850"/>
                  <a:gd name="T47" fmla="*/ 1860470 h 2019300"/>
                  <a:gd name="T48" fmla="*/ 731044 w 2228850"/>
                  <a:gd name="T49" fmla="*/ 2017315 h 2019300"/>
                  <a:gd name="T50" fmla="*/ 570309 w 2228850"/>
                  <a:gd name="T51" fmla="*/ 1831881 h 2019300"/>
                  <a:gd name="T52" fmla="*/ 246459 w 2228850"/>
                  <a:gd name="T53" fmla="*/ 1787805 h 2019300"/>
                  <a:gd name="T54" fmla="*/ 203994 w 2228850"/>
                  <a:gd name="T55" fmla="*/ 1546781 h 2019300"/>
                  <a:gd name="T56" fmla="*/ 137715 w 2228850"/>
                  <a:gd name="T57" fmla="*/ 1259695 h 2019300"/>
                  <a:gd name="T58" fmla="*/ 29369 w 2228850"/>
                  <a:gd name="T59" fmla="*/ 1034157 h 2019300"/>
                  <a:gd name="T60" fmla="*/ 249634 w 2228850"/>
                  <a:gd name="T61" fmla="*/ 888430 h 2019300"/>
                  <a:gd name="T62" fmla="*/ 288925 w 2228850"/>
                  <a:gd name="T63" fmla="*/ 622390 h 2019300"/>
                  <a:gd name="T64" fmla="*/ 517128 w 2228850"/>
                  <a:gd name="T65" fmla="*/ 653759 h 2019300"/>
                  <a:gd name="T66" fmla="*/ 775097 w 2228850"/>
                  <a:gd name="T67" fmla="*/ 462766 h 2019300"/>
                  <a:gd name="T68" fmla="*/ 1636253 w 2228850"/>
                  <a:gd name="T69" fmla="*/ 339029 h 2019300"/>
                  <a:gd name="T70" fmla="*/ 1653303 w 2228850"/>
                  <a:gd name="T71" fmla="*/ 573804 h 2019300"/>
                  <a:gd name="T72" fmla="*/ 1888031 w 2228850"/>
                  <a:gd name="T73" fmla="*/ 591283 h 2019300"/>
                  <a:gd name="T74" fmla="*/ 1938387 w 2228850"/>
                  <a:gd name="T75" fmla="*/ 361275 h 2019300"/>
                  <a:gd name="T76" fmla="*/ 1832918 w 2228850"/>
                  <a:gd name="T77" fmla="*/ 242894 h 2019300"/>
                  <a:gd name="T78" fmla="*/ 1989536 w 2228850"/>
                  <a:gd name="T79" fmla="*/ 468135 h 2019300"/>
                  <a:gd name="T80" fmla="*/ 1791285 w 2228850"/>
                  <a:gd name="T81" fmla="*/ 656829 h 2019300"/>
                  <a:gd name="T82" fmla="*/ 1574399 w 2228850"/>
                  <a:gd name="T83" fmla="*/ 489587 h 2019300"/>
                  <a:gd name="T84" fmla="*/ 1708020 w 2228850"/>
                  <a:gd name="T85" fmla="*/ 248853 h 2019300"/>
                  <a:gd name="T86" fmla="*/ 1575304 w 2228850"/>
                  <a:gd name="T87" fmla="*/ 344885 h 2019300"/>
                  <a:gd name="T88" fmla="*/ 1650744 w 2228850"/>
                  <a:gd name="T89" fmla="*/ 635794 h 2019300"/>
                  <a:gd name="T90" fmla="*/ 1949723 w 2228850"/>
                  <a:gd name="T91" fmla="*/ 603250 h 2019300"/>
                  <a:gd name="T92" fmla="*/ 1960841 w 2228850"/>
                  <a:gd name="T93" fmla="*/ 303213 h 2019300"/>
                  <a:gd name="T94" fmla="*/ 1737698 w 2228850"/>
                  <a:gd name="T95" fmla="*/ 39687 h 2019300"/>
                  <a:gd name="T96" fmla="*/ 1949326 w 2228850"/>
                  <a:gd name="T97" fmla="*/ 34131 h 2019300"/>
                  <a:gd name="T98" fmla="*/ 2021193 w 2228850"/>
                  <a:gd name="T99" fmla="*/ 167481 h 2019300"/>
                  <a:gd name="T100" fmla="*/ 2207807 w 2228850"/>
                  <a:gd name="T101" fmla="*/ 295275 h 2019300"/>
                  <a:gd name="T102" fmla="*/ 2145072 w 2228850"/>
                  <a:gd name="T103" fmla="*/ 494904 h 2019300"/>
                  <a:gd name="T104" fmla="*/ 2146661 w 2228850"/>
                  <a:gd name="T105" fmla="*/ 713979 h 2019300"/>
                  <a:gd name="T106" fmla="*/ 1938606 w 2228850"/>
                  <a:gd name="T107" fmla="*/ 781447 h 2019300"/>
                  <a:gd name="T108" fmla="*/ 1834182 w 2228850"/>
                  <a:gd name="T109" fmla="*/ 887413 h 2019300"/>
                  <a:gd name="T110" fmla="*/ 1618186 w 2228850"/>
                  <a:gd name="T111" fmla="*/ 854076 h 2019300"/>
                  <a:gd name="T112" fmla="*/ 1542349 w 2228850"/>
                  <a:gd name="T113" fmla="*/ 733822 h 2019300"/>
                  <a:gd name="T114" fmla="*/ 1362882 w 2228850"/>
                  <a:gd name="T115" fmla="*/ 615157 h 2019300"/>
                  <a:gd name="T116" fmla="*/ 1414895 w 2228850"/>
                  <a:gd name="T117" fmla="*/ 452835 h 2019300"/>
                  <a:gd name="T118" fmla="*/ 1395837 w 2228850"/>
                  <a:gd name="T119" fmla="*/ 209947 h 2019300"/>
                  <a:gd name="T120" fmla="*/ 1619377 w 2228850"/>
                  <a:gd name="T121" fmla="*/ 118269 h 2019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28850" h="2019300">
                    <a:moveTo>
                      <a:pt x="788194" y="927497"/>
                    </a:moveTo>
                    <a:lnTo>
                      <a:pt x="772732" y="927894"/>
                    </a:lnTo>
                    <a:lnTo>
                      <a:pt x="756875" y="929085"/>
                    </a:lnTo>
                    <a:lnTo>
                      <a:pt x="741810" y="931069"/>
                    </a:lnTo>
                    <a:lnTo>
                      <a:pt x="726745" y="933847"/>
                    </a:lnTo>
                    <a:lnTo>
                      <a:pt x="711680" y="937022"/>
                    </a:lnTo>
                    <a:lnTo>
                      <a:pt x="697408" y="940991"/>
                    </a:lnTo>
                    <a:lnTo>
                      <a:pt x="683136" y="945753"/>
                    </a:lnTo>
                    <a:lnTo>
                      <a:pt x="669260" y="951706"/>
                    </a:lnTo>
                    <a:lnTo>
                      <a:pt x="655781" y="957660"/>
                    </a:lnTo>
                    <a:lnTo>
                      <a:pt x="642698" y="964406"/>
                    </a:lnTo>
                    <a:lnTo>
                      <a:pt x="630012" y="971947"/>
                    </a:lnTo>
                    <a:lnTo>
                      <a:pt x="617326" y="979488"/>
                    </a:lnTo>
                    <a:lnTo>
                      <a:pt x="605432" y="988219"/>
                    </a:lnTo>
                    <a:lnTo>
                      <a:pt x="593936" y="997347"/>
                    </a:lnTo>
                    <a:lnTo>
                      <a:pt x="583232" y="1006872"/>
                    </a:lnTo>
                    <a:lnTo>
                      <a:pt x="572131" y="1016794"/>
                    </a:lnTo>
                    <a:lnTo>
                      <a:pt x="562220" y="1027510"/>
                    </a:lnTo>
                    <a:lnTo>
                      <a:pt x="552705" y="1038622"/>
                    </a:lnTo>
                    <a:lnTo>
                      <a:pt x="543587" y="1050132"/>
                    </a:lnTo>
                    <a:lnTo>
                      <a:pt x="535262" y="1062038"/>
                    </a:lnTo>
                    <a:lnTo>
                      <a:pt x="526936" y="1074341"/>
                    </a:lnTo>
                    <a:lnTo>
                      <a:pt x="519800" y="1087438"/>
                    </a:lnTo>
                    <a:lnTo>
                      <a:pt x="513061" y="1100535"/>
                    </a:lnTo>
                    <a:lnTo>
                      <a:pt x="507114" y="1114028"/>
                    </a:lnTo>
                    <a:lnTo>
                      <a:pt x="501564" y="1127522"/>
                    </a:lnTo>
                    <a:lnTo>
                      <a:pt x="496806" y="1142207"/>
                    </a:lnTo>
                    <a:lnTo>
                      <a:pt x="492842" y="1156494"/>
                    </a:lnTo>
                    <a:lnTo>
                      <a:pt x="489274" y="1171178"/>
                    </a:lnTo>
                    <a:lnTo>
                      <a:pt x="486499" y="1186260"/>
                    </a:lnTo>
                    <a:lnTo>
                      <a:pt x="484517" y="1201341"/>
                    </a:lnTo>
                    <a:lnTo>
                      <a:pt x="483327" y="1216819"/>
                    </a:lnTo>
                    <a:lnTo>
                      <a:pt x="482931" y="1232694"/>
                    </a:lnTo>
                    <a:lnTo>
                      <a:pt x="483327" y="1248172"/>
                    </a:lnTo>
                    <a:lnTo>
                      <a:pt x="484517" y="1263650"/>
                    </a:lnTo>
                    <a:lnTo>
                      <a:pt x="486499" y="1279129"/>
                    </a:lnTo>
                    <a:lnTo>
                      <a:pt x="489274" y="1294210"/>
                    </a:lnTo>
                    <a:lnTo>
                      <a:pt x="492842" y="1308894"/>
                    </a:lnTo>
                    <a:lnTo>
                      <a:pt x="496806" y="1323579"/>
                    </a:lnTo>
                    <a:lnTo>
                      <a:pt x="501564" y="1337469"/>
                    </a:lnTo>
                    <a:lnTo>
                      <a:pt x="507114" y="1351360"/>
                    </a:lnTo>
                    <a:lnTo>
                      <a:pt x="513061" y="1365250"/>
                    </a:lnTo>
                    <a:lnTo>
                      <a:pt x="519800" y="1377950"/>
                    </a:lnTo>
                    <a:lnTo>
                      <a:pt x="526936" y="1390650"/>
                    </a:lnTo>
                    <a:lnTo>
                      <a:pt x="535262" y="1402954"/>
                    </a:lnTo>
                    <a:lnTo>
                      <a:pt x="543587" y="1415257"/>
                    </a:lnTo>
                    <a:lnTo>
                      <a:pt x="552705" y="1426766"/>
                    </a:lnTo>
                    <a:lnTo>
                      <a:pt x="562220" y="1437879"/>
                    </a:lnTo>
                    <a:lnTo>
                      <a:pt x="572131" y="1448197"/>
                    </a:lnTo>
                    <a:lnTo>
                      <a:pt x="583232" y="1458516"/>
                    </a:lnTo>
                    <a:lnTo>
                      <a:pt x="593936" y="1468041"/>
                    </a:lnTo>
                    <a:lnTo>
                      <a:pt x="605432" y="1477169"/>
                    </a:lnTo>
                    <a:lnTo>
                      <a:pt x="617326" y="1485504"/>
                    </a:lnTo>
                    <a:lnTo>
                      <a:pt x="630012" y="1493441"/>
                    </a:lnTo>
                    <a:lnTo>
                      <a:pt x="642698" y="1500585"/>
                    </a:lnTo>
                    <a:lnTo>
                      <a:pt x="655781" y="1507729"/>
                    </a:lnTo>
                    <a:lnTo>
                      <a:pt x="669260" y="1513682"/>
                    </a:lnTo>
                    <a:lnTo>
                      <a:pt x="683136" y="1519238"/>
                    </a:lnTo>
                    <a:lnTo>
                      <a:pt x="697408" y="1524001"/>
                    </a:lnTo>
                    <a:lnTo>
                      <a:pt x="711680" y="1527969"/>
                    </a:lnTo>
                    <a:lnTo>
                      <a:pt x="726745" y="1531541"/>
                    </a:lnTo>
                    <a:lnTo>
                      <a:pt x="741810" y="1534319"/>
                    </a:lnTo>
                    <a:lnTo>
                      <a:pt x="756875" y="1536304"/>
                    </a:lnTo>
                    <a:lnTo>
                      <a:pt x="772732" y="1537494"/>
                    </a:lnTo>
                    <a:lnTo>
                      <a:pt x="788194" y="1537891"/>
                    </a:lnTo>
                    <a:lnTo>
                      <a:pt x="803655" y="1537494"/>
                    </a:lnTo>
                    <a:lnTo>
                      <a:pt x="819513" y="1536304"/>
                    </a:lnTo>
                    <a:lnTo>
                      <a:pt x="834578" y="1534319"/>
                    </a:lnTo>
                    <a:lnTo>
                      <a:pt x="849643" y="1531541"/>
                    </a:lnTo>
                    <a:lnTo>
                      <a:pt x="864708" y="1527969"/>
                    </a:lnTo>
                    <a:lnTo>
                      <a:pt x="878980" y="1524001"/>
                    </a:lnTo>
                    <a:lnTo>
                      <a:pt x="892855" y="1519238"/>
                    </a:lnTo>
                    <a:lnTo>
                      <a:pt x="907127" y="1513682"/>
                    </a:lnTo>
                    <a:lnTo>
                      <a:pt x="920606" y="1507729"/>
                    </a:lnTo>
                    <a:lnTo>
                      <a:pt x="933689" y="1500585"/>
                    </a:lnTo>
                    <a:lnTo>
                      <a:pt x="946772" y="1493441"/>
                    </a:lnTo>
                    <a:lnTo>
                      <a:pt x="958665" y="1485504"/>
                    </a:lnTo>
                    <a:lnTo>
                      <a:pt x="970559" y="1477169"/>
                    </a:lnTo>
                    <a:lnTo>
                      <a:pt x="982056" y="1468041"/>
                    </a:lnTo>
                    <a:lnTo>
                      <a:pt x="993552" y="1458516"/>
                    </a:lnTo>
                    <a:lnTo>
                      <a:pt x="1003860" y="1448197"/>
                    </a:lnTo>
                    <a:lnTo>
                      <a:pt x="1014168" y="1437879"/>
                    </a:lnTo>
                    <a:lnTo>
                      <a:pt x="1023682" y="1426766"/>
                    </a:lnTo>
                    <a:lnTo>
                      <a:pt x="1032404" y="1415257"/>
                    </a:lnTo>
                    <a:lnTo>
                      <a:pt x="1041522" y="1402954"/>
                    </a:lnTo>
                    <a:lnTo>
                      <a:pt x="1049055" y="1390650"/>
                    </a:lnTo>
                    <a:lnTo>
                      <a:pt x="1056587" y="1377950"/>
                    </a:lnTo>
                    <a:lnTo>
                      <a:pt x="1063327" y="1365250"/>
                    </a:lnTo>
                    <a:lnTo>
                      <a:pt x="1069273" y="1351360"/>
                    </a:lnTo>
                    <a:lnTo>
                      <a:pt x="1074824" y="1337469"/>
                    </a:lnTo>
                    <a:lnTo>
                      <a:pt x="1079581" y="1323579"/>
                    </a:lnTo>
                    <a:lnTo>
                      <a:pt x="1083942" y="1308894"/>
                    </a:lnTo>
                    <a:lnTo>
                      <a:pt x="1087510" y="1294210"/>
                    </a:lnTo>
                    <a:lnTo>
                      <a:pt x="1089889" y="1279129"/>
                    </a:lnTo>
                    <a:lnTo>
                      <a:pt x="1091871" y="1263650"/>
                    </a:lnTo>
                    <a:lnTo>
                      <a:pt x="1093060" y="1248172"/>
                    </a:lnTo>
                    <a:lnTo>
                      <a:pt x="1093457" y="1232694"/>
                    </a:lnTo>
                    <a:lnTo>
                      <a:pt x="1093060" y="1216819"/>
                    </a:lnTo>
                    <a:lnTo>
                      <a:pt x="1091871" y="1201341"/>
                    </a:lnTo>
                    <a:lnTo>
                      <a:pt x="1089889" y="1186260"/>
                    </a:lnTo>
                    <a:lnTo>
                      <a:pt x="1087510" y="1171178"/>
                    </a:lnTo>
                    <a:lnTo>
                      <a:pt x="1083942" y="1156494"/>
                    </a:lnTo>
                    <a:lnTo>
                      <a:pt x="1079581" y="1142207"/>
                    </a:lnTo>
                    <a:lnTo>
                      <a:pt x="1074824" y="1127522"/>
                    </a:lnTo>
                    <a:lnTo>
                      <a:pt x="1069273" y="1114028"/>
                    </a:lnTo>
                    <a:lnTo>
                      <a:pt x="1063327" y="1100535"/>
                    </a:lnTo>
                    <a:lnTo>
                      <a:pt x="1056587" y="1087438"/>
                    </a:lnTo>
                    <a:lnTo>
                      <a:pt x="1049055" y="1074341"/>
                    </a:lnTo>
                    <a:lnTo>
                      <a:pt x="1041522" y="1062038"/>
                    </a:lnTo>
                    <a:lnTo>
                      <a:pt x="1032404" y="1050132"/>
                    </a:lnTo>
                    <a:lnTo>
                      <a:pt x="1023682" y="1038622"/>
                    </a:lnTo>
                    <a:lnTo>
                      <a:pt x="1014168" y="1027510"/>
                    </a:lnTo>
                    <a:lnTo>
                      <a:pt x="1003860" y="1016794"/>
                    </a:lnTo>
                    <a:lnTo>
                      <a:pt x="993552" y="1006872"/>
                    </a:lnTo>
                    <a:lnTo>
                      <a:pt x="982056" y="997347"/>
                    </a:lnTo>
                    <a:lnTo>
                      <a:pt x="970559" y="988219"/>
                    </a:lnTo>
                    <a:lnTo>
                      <a:pt x="958665" y="979488"/>
                    </a:lnTo>
                    <a:lnTo>
                      <a:pt x="946772" y="971947"/>
                    </a:lnTo>
                    <a:lnTo>
                      <a:pt x="933689" y="964406"/>
                    </a:lnTo>
                    <a:lnTo>
                      <a:pt x="920606" y="957660"/>
                    </a:lnTo>
                    <a:lnTo>
                      <a:pt x="907127" y="951706"/>
                    </a:lnTo>
                    <a:lnTo>
                      <a:pt x="892855" y="945753"/>
                    </a:lnTo>
                    <a:lnTo>
                      <a:pt x="878980" y="940991"/>
                    </a:lnTo>
                    <a:lnTo>
                      <a:pt x="864708" y="937022"/>
                    </a:lnTo>
                    <a:lnTo>
                      <a:pt x="849643" y="933847"/>
                    </a:lnTo>
                    <a:lnTo>
                      <a:pt x="834578" y="931069"/>
                    </a:lnTo>
                    <a:lnTo>
                      <a:pt x="819513" y="929085"/>
                    </a:lnTo>
                    <a:lnTo>
                      <a:pt x="803655" y="927894"/>
                    </a:lnTo>
                    <a:lnTo>
                      <a:pt x="788194" y="927497"/>
                    </a:lnTo>
                    <a:close/>
                    <a:moveTo>
                      <a:pt x="788194" y="866775"/>
                    </a:moveTo>
                    <a:lnTo>
                      <a:pt x="806827" y="867569"/>
                    </a:lnTo>
                    <a:lnTo>
                      <a:pt x="825460" y="868760"/>
                    </a:lnTo>
                    <a:lnTo>
                      <a:pt x="843696" y="871141"/>
                    </a:lnTo>
                    <a:lnTo>
                      <a:pt x="861933" y="874316"/>
                    </a:lnTo>
                    <a:lnTo>
                      <a:pt x="879773" y="878285"/>
                    </a:lnTo>
                    <a:lnTo>
                      <a:pt x="896820" y="883444"/>
                    </a:lnTo>
                    <a:lnTo>
                      <a:pt x="913867" y="889000"/>
                    </a:lnTo>
                    <a:lnTo>
                      <a:pt x="930518" y="895350"/>
                    </a:lnTo>
                    <a:lnTo>
                      <a:pt x="947168" y="903288"/>
                    </a:lnTo>
                    <a:lnTo>
                      <a:pt x="962630" y="911225"/>
                    </a:lnTo>
                    <a:lnTo>
                      <a:pt x="977695" y="919956"/>
                    </a:lnTo>
                    <a:lnTo>
                      <a:pt x="992760" y="929481"/>
                    </a:lnTo>
                    <a:lnTo>
                      <a:pt x="1007032" y="939403"/>
                    </a:lnTo>
                    <a:lnTo>
                      <a:pt x="1020907" y="950516"/>
                    </a:lnTo>
                    <a:lnTo>
                      <a:pt x="1033990" y="962025"/>
                    </a:lnTo>
                    <a:lnTo>
                      <a:pt x="1047073" y="973931"/>
                    </a:lnTo>
                    <a:lnTo>
                      <a:pt x="1058966" y="986631"/>
                    </a:lnTo>
                    <a:lnTo>
                      <a:pt x="1070463" y="1000125"/>
                    </a:lnTo>
                    <a:lnTo>
                      <a:pt x="1081167" y="1014016"/>
                    </a:lnTo>
                    <a:lnTo>
                      <a:pt x="1091871" y="1027906"/>
                    </a:lnTo>
                    <a:lnTo>
                      <a:pt x="1100989" y="1042988"/>
                    </a:lnTo>
                    <a:lnTo>
                      <a:pt x="1109711" y="1058466"/>
                    </a:lnTo>
                    <a:lnTo>
                      <a:pt x="1118036" y="1073944"/>
                    </a:lnTo>
                    <a:lnTo>
                      <a:pt x="1125172" y="1090613"/>
                    </a:lnTo>
                    <a:lnTo>
                      <a:pt x="1131912" y="1106885"/>
                    </a:lnTo>
                    <a:lnTo>
                      <a:pt x="1137859" y="1123950"/>
                    </a:lnTo>
                    <a:lnTo>
                      <a:pt x="1142616" y="1141413"/>
                    </a:lnTo>
                    <a:lnTo>
                      <a:pt x="1146580" y="1158875"/>
                    </a:lnTo>
                    <a:lnTo>
                      <a:pt x="1149752" y="1176735"/>
                    </a:lnTo>
                    <a:lnTo>
                      <a:pt x="1152131" y="1195388"/>
                    </a:lnTo>
                    <a:lnTo>
                      <a:pt x="1153716" y="1213644"/>
                    </a:lnTo>
                    <a:lnTo>
                      <a:pt x="1154113" y="1232694"/>
                    </a:lnTo>
                    <a:lnTo>
                      <a:pt x="1153716" y="1251347"/>
                    </a:lnTo>
                    <a:lnTo>
                      <a:pt x="1152131" y="1270000"/>
                    </a:lnTo>
                    <a:lnTo>
                      <a:pt x="1149752" y="1288257"/>
                    </a:lnTo>
                    <a:lnTo>
                      <a:pt x="1146580" y="1306116"/>
                    </a:lnTo>
                    <a:lnTo>
                      <a:pt x="1142616" y="1324372"/>
                    </a:lnTo>
                    <a:lnTo>
                      <a:pt x="1137859" y="1341438"/>
                    </a:lnTo>
                    <a:lnTo>
                      <a:pt x="1131912" y="1358107"/>
                    </a:lnTo>
                    <a:lnTo>
                      <a:pt x="1125172" y="1375172"/>
                    </a:lnTo>
                    <a:lnTo>
                      <a:pt x="1118036" y="1391047"/>
                    </a:lnTo>
                    <a:lnTo>
                      <a:pt x="1109711" y="1406922"/>
                    </a:lnTo>
                    <a:lnTo>
                      <a:pt x="1100989" y="1422401"/>
                    </a:lnTo>
                    <a:lnTo>
                      <a:pt x="1091871" y="1437085"/>
                    </a:lnTo>
                    <a:lnTo>
                      <a:pt x="1081167" y="1451372"/>
                    </a:lnTo>
                    <a:lnTo>
                      <a:pt x="1070463" y="1465660"/>
                    </a:lnTo>
                    <a:lnTo>
                      <a:pt x="1058966" y="1478757"/>
                    </a:lnTo>
                    <a:lnTo>
                      <a:pt x="1047073" y="1491060"/>
                    </a:lnTo>
                    <a:lnTo>
                      <a:pt x="1033990" y="1503760"/>
                    </a:lnTo>
                    <a:lnTo>
                      <a:pt x="1020907" y="1514872"/>
                    </a:lnTo>
                    <a:lnTo>
                      <a:pt x="1007032" y="1525588"/>
                    </a:lnTo>
                    <a:lnTo>
                      <a:pt x="992760" y="1535907"/>
                    </a:lnTo>
                    <a:lnTo>
                      <a:pt x="977695" y="1545432"/>
                    </a:lnTo>
                    <a:lnTo>
                      <a:pt x="962630" y="1554560"/>
                    </a:lnTo>
                    <a:lnTo>
                      <a:pt x="947168" y="1562498"/>
                    </a:lnTo>
                    <a:lnTo>
                      <a:pt x="930518" y="1569641"/>
                    </a:lnTo>
                    <a:lnTo>
                      <a:pt x="913867" y="1576388"/>
                    </a:lnTo>
                    <a:lnTo>
                      <a:pt x="896820" y="1581944"/>
                    </a:lnTo>
                    <a:lnTo>
                      <a:pt x="879773" y="1586707"/>
                    </a:lnTo>
                    <a:lnTo>
                      <a:pt x="861933" y="1590676"/>
                    </a:lnTo>
                    <a:lnTo>
                      <a:pt x="843696" y="1594248"/>
                    </a:lnTo>
                    <a:lnTo>
                      <a:pt x="825460" y="1596629"/>
                    </a:lnTo>
                    <a:lnTo>
                      <a:pt x="806827" y="1598216"/>
                    </a:lnTo>
                    <a:lnTo>
                      <a:pt x="788194" y="1598613"/>
                    </a:lnTo>
                    <a:lnTo>
                      <a:pt x="769561" y="1598216"/>
                    </a:lnTo>
                    <a:lnTo>
                      <a:pt x="750531" y="1596629"/>
                    </a:lnTo>
                    <a:lnTo>
                      <a:pt x="732295" y="1594248"/>
                    </a:lnTo>
                    <a:lnTo>
                      <a:pt x="714058" y="1590676"/>
                    </a:lnTo>
                    <a:lnTo>
                      <a:pt x="696615" y="1586707"/>
                    </a:lnTo>
                    <a:lnTo>
                      <a:pt x="679568" y="1581944"/>
                    </a:lnTo>
                    <a:lnTo>
                      <a:pt x="662124" y="1576388"/>
                    </a:lnTo>
                    <a:lnTo>
                      <a:pt x="645870" y="1569641"/>
                    </a:lnTo>
                    <a:lnTo>
                      <a:pt x="629616" y="1562498"/>
                    </a:lnTo>
                    <a:lnTo>
                      <a:pt x="613758" y="1554560"/>
                    </a:lnTo>
                    <a:lnTo>
                      <a:pt x="598296" y="1545432"/>
                    </a:lnTo>
                    <a:lnTo>
                      <a:pt x="583628" y="1535907"/>
                    </a:lnTo>
                    <a:lnTo>
                      <a:pt x="568960" y="1525588"/>
                    </a:lnTo>
                    <a:lnTo>
                      <a:pt x="555480" y="1514872"/>
                    </a:lnTo>
                    <a:lnTo>
                      <a:pt x="542398" y="1503760"/>
                    </a:lnTo>
                    <a:lnTo>
                      <a:pt x="529315" y="1491060"/>
                    </a:lnTo>
                    <a:lnTo>
                      <a:pt x="517025" y="1478757"/>
                    </a:lnTo>
                    <a:lnTo>
                      <a:pt x="505925" y="1465660"/>
                    </a:lnTo>
                    <a:lnTo>
                      <a:pt x="494824" y="1451372"/>
                    </a:lnTo>
                    <a:lnTo>
                      <a:pt x="484517" y="1437085"/>
                    </a:lnTo>
                    <a:lnTo>
                      <a:pt x="475002" y="1422401"/>
                    </a:lnTo>
                    <a:lnTo>
                      <a:pt x="466280" y="1406922"/>
                    </a:lnTo>
                    <a:lnTo>
                      <a:pt x="458351" y="1391047"/>
                    </a:lnTo>
                    <a:lnTo>
                      <a:pt x="451215" y="1375172"/>
                    </a:lnTo>
                    <a:lnTo>
                      <a:pt x="444476" y="1358107"/>
                    </a:lnTo>
                    <a:lnTo>
                      <a:pt x="438529" y="1341438"/>
                    </a:lnTo>
                    <a:lnTo>
                      <a:pt x="433375" y="1324372"/>
                    </a:lnTo>
                    <a:lnTo>
                      <a:pt x="429411" y="1306116"/>
                    </a:lnTo>
                    <a:lnTo>
                      <a:pt x="426239" y="1288257"/>
                    </a:lnTo>
                    <a:lnTo>
                      <a:pt x="423861" y="1270000"/>
                    </a:lnTo>
                    <a:lnTo>
                      <a:pt x="422671" y="1251347"/>
                    </a:lnTo>
                    <a:lnTo>
                      <a:pt x="422275" y="1232694"/>
                    </a:lnTo>
                    <a:lnTo>
                      <a:pt x="422671" y="1213644"/>
                    </a:lnTo>
                    <a:lnTo>
                      <a:pt x="423861" y="1195388"/>
                    </a:lnTo>
                    <a:lnTo>
                      <a:pt x="426239" y="1176735"/>
                    </a:lnTo>
                    <a:lnTo>
                      <a:pt x="429411" y="1158875"/>
                    </a:lnTo>
                    <a:lnTo>
                      <a:pt x="433375" y="1141413"/>
                    </a:lnTo>
                    <a:lnTo>
                      <a:pt x="438529" y="1123950"/>
                    </a:lnTo>
                    <a:lnTo>
                      <a:pt x="444476" y="1106885"/>
                    </a:lnTo>
                    <a:lnTo>
                      <a:pt x="451215" y="1090613"/>
                    </a:lnTo>
                    <a:lnTo>
                      <a:pt x="458351" y="1073944"/>
                    </a:lnTo>
                    <a:lnTo>
                      <a:pt x="466280" y="1058466"/>
                    </a:lnTo>
                    <a:lnTo>
                      <a:pt x="475002" y="1042988"/>
                    </a:lnTo>
                    <a:lnTo>
                      <a:pt x="484517" y="1027906"/>
                    </a:lnTo>
                    <a:lnTo>
                      <a:pt x="494824" y="1014016"/>
                    </a:lnTo>
                    <a:lnTo>
                      <a:pt x="505925" y="1000125"/>
                    </a:lnTo>
                    <a:lnTo>
                      <a:pt x="517025" y="986631"/>
                    </a:lnTo>
                    <a:lnTo>
                      <a:pt x="529315" y="973931"/>
                    </a:lnTo>
                    <a:lnTo>
                      <a:pt x="542398" y="962025"/>
                    </a:lnTo>
                    <a:lnTo>
                      <a:pt x="555480" y="950516"/>
                    </a:lnTo>
                    <a:lnTo>
                      <a:pt x="568960" y="939403"/>
                    </a:lnTo>
                    <a:lnTo>
                      <a:pt x="583628" y="929481"/>
                    </a:lnTo>
                    <a:lnTo>
                      <a:pt x="598296" y="919956"/>
                    </a:lnTo>
                    <a:lnTo>
                      <a:pt x="613758" y="911225"/>
                    </a:lnTo>
                    <a:lnTo>
                      <a:pt x="629616" y="903288"/>
                    </a:lnTo>
                    <a:lnTo>
                      <a:pt x="645870" y="895350"/>
                    </a:lnTo>
                    <a:lnTo>
                      <a:pt x="662124" y="889000"/>
                    </a:lnTo>
                    <a:lnTo>
                      <a:pt x="679568" y="883444"/>
                    </a:lnTo>
                    <a:lnTo>
                      <a:pt x="696615" y="878285"/>
                    </a:lnTo>
                    <a:lnTo>
                      <a:pt x="714058" y="874316"/>
                    </a:lnTo>
                    <a:lnTo>
                      <a:pt x="732295" y="871141"/>
                    </a:lnTo>
                    <a:lnTo>
                      <a:pt x="750531" y="868760"/>
                    </a:lnTo>
                    <a:lnTo>
                      <a:pt x="769561" y="867569"/>
                    </a:lnTo>
                    <a:lnTo>
                      <a:pt x="788194" y="866775"/>
                    </a:lnTo>
                    <a:close/>
                    <a:moveTo>
                      <a:pt x="781447" y="832045"/>
                    </a:moveTo>
                    <a:lnTo>
                      <a:pt x="771525" y="832443"/>
                    </a:lnTo>
                    <a:lnTo>
                      <a:pt x="761603" y="832840"/>
                    </a:lnTo>
                    <a:lnTo>
                      <a:pt x="751284" y="833634"/>
                    </a:lnTo>
                    <a:lnTo>
                      <a:pt x="741363" y="834428"/>
                    </a:lnTo>
                    <a:lnTo>
                      <a:pt x="731838" y="836016"/>
                    </a:lnTo>
                    <a:lnTo>
                      <a:pt x="721916" y="837207"/>
                    </a:lnTo>
                    <a:lnTo>
                      <a:pt x="711994" y="839193"/>
                    </a:lnTo>
                    <a:lnTo>
                      <a:pt x="702469" y="841178"/>
                    </a:lnTo>
                    <a:lnTo>
                      <a:pt x="692944" y="843164"/>
                    </a:lnTo>
                    <a:lnTo>
                      <a:pt x="683419" y="845546"/>
                    </a:lnTo>
                    <a:lnTo>
                      <a:pt x="674291" y="848326"/>
                    </a:lnTo>
                    <a:lnTo>
                      <a:pt x="655637" y="854282"/>
                    </a:lnTo>
                    <a:lnTo>
                      <a:pt x="637381" y="861429"/>
                    </a:lnTo>
                    <a:lnTo>
                      <a:pt x="619522" y="868973"/>
                    </a:lnTo>
                    <a:lnTo>
                      <a:pt x="602456" y="877709"/>
                    </a:lnTo>
                    <a:lnTo>
                      <a:pt x="585787" y="886842"/>
                    </a:lnTo>
                    <a:lnTo>
                      <a:pt x="569119" y="896769"/>
                    </a:lnTo>
                    <a:lnTo>
                      <a:pt x="553641" y="908284"/>
                    </a:lnTo>
                    <a:lnTo>
                      <a:pt x="538162" y="919799"/>
                    </a:lnTo>
                    <a:lnTo>
                      <a:pt x="523478" y="931711"/>
                    </a:lnTo>
                    <a:lnTo>
                      <a:pt x="509587" y="944815"/>
                    </a:lnTo>
                    <a:lnTo>
                      <a:pt x="496094" y="958712"/>
                    </a:lnTo>
                    <a:lnTo>
                      <a:pt x="482997" y="973007"/>
                    </a:lnTo>
                    <a:lnTo>
                      <a:pt x="470694" y="987699"/>
                    </a:lnTo>
                    <a:lnTo>
                      <a:pt x="459581" y="1003582"/>
                    </a:lnTo>
                    <a:lnTo>
                      <a:pt x="448866" y="1019465"/>
                    </a:lnTo>
                    <a:lnTo>
                      <a:pt x="438547" y="1036142"/>
                    </a:lnTo>
                    <a:lnTo>
                      <a:pt x="434181" y="1045275"/>
                    </a:lnTo>
                    <a:lnTo>
                      <a:pt x="429816" y="1053613"/>
                    </a:lnTo>
                    <a:lnTo>
                      <a:pt x="425450" y="1062349"/>
                    </a:lnTo>
                    <a:lnTo>
                      <a:pt x="421481" y="1071482"/>
                    </a:lnTo>
                    <a:lnTo>
                      <a:pt x="417512" y="1080217"/>
                    </a:lnTo>
                    <a:lnTo>
                      <a:pt x="413941" y="1089747"/>
                    </a:lnTo>
                    <a:lnTo>
                      <a:pt x="410766" y="1098880"/>
                    </a:lnTo>
                    <a:lnTo>
                      <a:pt x="407591" y="1108410"/>
                    </a:lnTo>
                    <a:lnTo>
                      <a:pt x="404416" y="1117940"/>
                    </a:lnTo>
                    <a:lnTo>
                      <a:pt x="402034" y="1127469"/>
                    </a:lnTo>
                    <a:lnTo>
                      <a:pt x="399256" y="1137396"/>
                    </a:lnTo>
                    <a:lnTo>
                      <a:pt x="397272" y="1147323"/>
                    </a:lnTo>
                    <a:lnTo>
                      <a:pt x="395287" y="1157250"/>
                    </a:lnTo>
                    <a:lnTo>
                      <a:pt x="392906" y="1167177"/>
                    </a:lnTo>
                    <a:lnTo>
                      <a:pt x="391319" y="1177104"/>
                    </a:lnTo>
                    <a:lnTo>
                      <a:pt x="390128" y="1187825"/>
                    </a:lnTo>
                    <a:lnTo>
                      <a:pt x="389334" y="1197752"/>
                    </a:lnTo>
                    <a:lnTo>
                      <a:pt x="388541" y="1208076"/>
                    </a:lnTo>
                    <a:lnTo>
                      <a:pt x="388144" y="1218003"/>
                    </a:lnTo>
                    <a:lnTo>
                      <a:pt x="387747" y="1228724"/>
                    </a:lnTo>
                    <a:lnTo>
                      <a:pt x="387747" y="1238650"/>
                    </a:lnTo>
                    <a:lnTo>
                      <a:pt x="388144" y="1248577"/>
                    </a:lnTo>
                    <a:lnTo>
                      <a:pt x="388541" y="1258504"/>
                    </a:lnTo>
                    <a:lnTo>
                      <a:pt x="389334" y="1268431"/>
                    </a:lnTo>
                    <a:lnTo>
                      <a:pt x="390525" y="1278755"/>
                    </a:lnTo>
                    <a:lnTo>
                      <a:pt x="391716" y="1288285"/>
                    </a:lnTo>
                    <a:lnTo>
                      <a:pt x="393303" y="1297815"/>
                    </a:lnTo>
                    <a:lnTo>
                      <a:pt x="395287" y="1307742"/>
                    </a:lnTo>
                    <a:lnTo>
                      <a:pt x="397272" y="1317668"/>
                    </a:lnTo>
                    <a:lnTo>
                      <a:pt x="399653" y="1326801"/>
                    </a:lnTo>
                    <a:lnTo>
                      <a:pt x="402034" y="1336331"/>
                    </a:lnTo>
                    <a:lnTo>
                      <a:pt x="404416" y="1345464"/>
                    </a:lnTo>
                    <a:lnTo>
                      <a:pt x="410369" y="1364523"/>
                    </a:lnTo>
                    <a:lnTo>
                      <a:pt x="417512" y="1382392"/>
                    </a:lnTo>
                    <a:lnTo>
                      <a:pt x="425053" y="1399863"/>
                    </a:lnTo>
                    <a:lnTo>
                      <a:pt x="433387" y="1417334"/>
                    </a:lnTo>
                    <a:lnTo>
                      <a:pt x="443309" y="1434011"/>
                    </a:lnTo>
                    <a:lnTo>
                      <a:pt x="453231" y="1450291"/>
                    </a:lnTo>
                    <a:lnTo>
                      <a:pt x="463947" y="1466174"/>
                    </a:lnTo>
                    <a:lnTo>
                      <a:pt x="475456" y="1481660"/>
                    </a:lnTo>
                    <a:lnTo>
                      <a:pt x="488156" y="1495955"/>
                    </a:lnTo>
                    <a:lnTo>
                      <a:pt x="501253" y="1510250"/>
                    </a:lnTo>
                    <a:lnTo>
                      <a:pt x="514747" y="1523750"/>
                    </a:lnTo>
                    <a:lnTo>
                      <a:pt x="529034" y="1536457"/>
                    </a:lnTo>
                    <a:lnTo>
                      <a:pt x="544116" y="1548766"/>
                    </a:lnTo>
                    <a:lnTo>
                      <a:pt x="559594" y="1560281"/>
                    </a:lnTo>
                    <a:lnTo>
                      <a:pt x="575469" y="1571002"/>
                    </a:lnTo>
                    <a:lnTo>
                      <a:pt x="592534" y="1580532"/>
                    </a:lnTo>
                    <a:lnTo>
                      <a:pt x="601266" y="1585297"/>
                    </a:lnTo>
                    <a:lnTo>
                      <a:pt x="609600" y="1589665"/>
                    </a:lnTo>
                    <a:lnTo>
                      <a:pt x="618331" y="1594430"/>
                    </a:lnTo>
                    <a:lnTo>
                      <a:pt x="627856" y="1598401"/>
                    </a:lnTo>
                    <a:lnTo>
                      <a:pt x="636587" y="1601974"/>
                    </a:lnTo>
                    <a:lnTo>
                      <a:pt x="645716" y="1605548"/>
                    </a:lnTo>
                    <a:lnTo>
                      <a:pt x="655241" y="1609122"/>
                    </a:lnTo>
                    <a:lnTo>
                      <a:pt x="664369" y="1612298"/>
                    </a:lnTo>
                    <a:lnTo>
                      <a:pt x="674291" y="1615078"/>
                    </a:lnTo>
                    <a:lnTo>
                      <a:pt x="683816" y="1617857"/>
                    </a:lnTo>
                    <a:lnTo>
                      <a:pt x="693738" y="1620240"/>
                    </a:lnTo>
                    <a:lnTo>
                      <a:pt x="703263" y="1622622"/>
                    </a:lnTo>
                    <a:lnTo>
                      <a:pt x="713184" y="1624607"/>
                    </a:lnTo>
                    <a:lnTo>
                      <a:pt x="723503" y="1626196"/>
                    </a:lnTo>
                    <a:lnTo>
                      <a:pt x="733822" y="1627784"/>
                    </a:lnTo>
                    <a:lnTo>
                      <a:pt x="743744" y="1628975"/>
                    </a:lnTo>
                    <a:lnTo>
                      <a:pt x="754063" y="1630167"/>
                    </a:lnTo>
                    <a:lnTo>
                      <a:pt x="764778" y="1630961"/>
                    </a:lnTo>
                    <a:lnTo>
                      <a:pt x="774700" y="1631358"/>
                    </a:lnTo>
                    <a:lnTo>
                      <a:pt x="784622" y="1631755"/>
                    </a:lnTo>
                    <a:lnTo>
                      <a:pt x="794941" y="1631755"/>
                    </a:lnTo>
                    <a:lnTo>
                      <a:pt x="804863" y="1631358"/>
                    </a:lnTo>
                    <a:lnTo>
                      <a:pt x="815181" y="1630564"/>
                    </a:lnTo>
                    <a:lnTo>
                      <a:pt x="825103" y="1630167"/>
                    </a:lnTo>
                    <a:lnTo>
                      <a:pt x="834628" y="1628975"/>
                    </a:lnTo>
                    <a:lnTo>
                      <a:pt x="844550" y="1627784"/>
                    </a:lnTo>
                    <a:lnTo>
                      <a:pt x="854472" y="1626196"/>
                    </a:lnTo>
                    <a:lnTo>
                      <a:pt x="864394" y="1624607"/>
                    </a:lnTo>
                    <a:lnTo>
                      <a:pt x="873919" y="1622622"/>
                    </a:lnTo>
                    <a:lnTo>
                      <a:pt x="883444" y="1620240"/>
                    </a:lnTo>
                    <a:lnTo>
                      <a:pt x="892572" y="1617857"/>
                    </a:lnTo>
                    <a:lnTo>
                      <a:pt x="902494" y="1615078"/>
                    </a:lnTo>
                    <a:lnTo>
                      <a:pt x="920750" y="1609122"/>
                    </a:lnTo>
                    <a:lnTo>
                      <a:pt x="938609" y="1602371"/>
                    </a:lnTo>
                    <a:lnTo>
                      <a:pt x="956469" y="1594827"/>
                    </a:lnTo>
                    <a:lnTo>
                      <a:pt x="973931" y="1586091"/>
                    </a:lnTo>
                    <a:lnTo>
                      <a:pt x="990600" y="1576561"/>
                    </a:lnTo>
                    <a:lnTo>
                      <a:pt x="1006872" y="1566635"/>
                    </a:lnTo>
                    <a:lnTo>
                      <a:pt x="1022747" y="1555914"/>
                    </a:lnTo>
                    <a:lnTo>
                      <a:pt x="1038225" y="1544001"/>
                    </a:lnTo>
                    <a:lnTo>
                      <a:pt x="1052910" y="1531692"/>
                    </a:lnTo>
                    <a:lnTo>
                      <a:pt x="1066800" y="1518588"/>
                    </a:lnTo>
                    <a:lnTo>
                      <a:pt x="1080294" y="1505088"/>
                    </a:lnTo>
                    <a:lnTo>
                      <a:pt x="1093391" y="1490396"/>
                    </a:lnTo>
                    <a:lnTo>
                      <a:pt x="1105297" y="1475704"/>
                    </a:lnTo>
                    <a:lnTo>
                      <a:pt x="1116806" y="1460218"/>
                    </a:lnTo>
                    <a:lnTo>
                      <a:pt x="1127125" y="1443938"/>
                    </a:lnTo>
                    <a:lnTo>
                      <a:pt x="1137444" y="1427261"/>
                    </a:lnTo>
                    <a:lnTo>
                      <a:pt x="1142206" y="1418923"/>
                    </a:lnTo>
                    <a:lnTo>
                      <a:pt x="1146572" y="1410187"/>
                    </a:lnTo>
                    <a:lnTo>
                      <a:pt x="1150938" y="1401054"/>
                    </a:lnTo>
                    <a:lnTo>
                      <a:pt x="1154906" y="1392319"/>
                    </a:lnTo>
                    <a:lnTo>
                      <a:pt x="1158478" y="1383186"/>
                    </a:lnTo>
                    <a:lnTo>
                      <a:pt x="1162050" y="1374053"/>
                    </a:lnTo>
                    <a:lnTo>
                      <a:pt x="1165622" y="1364920"/>
                    </a:lnTo>
                    <a:lnTo>
                      <a:pt x="1168797" y="1354993"/>
                    </a:lnTo>
                    <a:lnTo>
                      <a:pt x="1171575" y="1345861"/>
                    </a:lnTo>
                    <a:lnTo>
                      <a:pt x="1174353" y="1335934"/>
                    </a:lnTo>
                    <a:lnTo>
                      <a:pt x="1177131" y="1326404"/>
                    </a:lnTo>
                    <a:lnTo>
                      <a:pt x="1179513" y="1316874"/>
                    </a:lnTo>
                    <a:lnTo>
                      <a:pt x="1181497" y="1306550"/>
                    </a:lnTo>
                    <a:lnTo>
                      <a:pt x="1183085" y="1296623"/>
                    </a:lnTo>
                    <a:lnTo>
                      <a:pt x="1184672" y="1286299"/>
                    </a:lnTo>
                    <a:lnTo>
                      <a:pt x="1185863" y="1276373"/>
                    </a:lnTo>
                    <a:lnTo>
                      <a:pt x="1187053" y="1265652"/>
                    </a:lnTo>
                    <a:lnTo>
                      <a:pt x="1187847" y="1255328"/>
                    </a:lnTo>
                    <a:lnTo>
                      <a:pt x="1188244" y="1245401"/>
                    </a:lnTo>
                    <a:lnTo>
                      <a:pt x="1188641" y="1235474"/>
                    </a:lnTo>
                    <a:lnTo>
                      <a:pt x="1188641" y="1225150"/>
                    </a:lnTo>
                    <a:lnTo>
                      <a:pt x="1188244" y="1214826"/>
                    </a:lnTo>
                    <a:lnTo>
                      <a:pt x="1187847" y="1204899"/>
                    </a:lnTo>
                    <a:lnTo>
                      <a:pt x="1187053" y="1194972"/>
                    </a:lnTo>
                    <a:lnTo>
                      <a:pt x="1185863" y="1185442"/>
                    </a:lnTo>
                    <a:lnTo>
                      <a:pt x="1184672" y="1175118"/>
                    </a:lnTo>
                    <a:lnTo>
                      <a:pt x="1183085" y="1165589"/>
                    </a:lnTo>
                    <a:lnTo>
                      <a:pt x="1181497" y="1156059"/>
                    </a:lnTo>
                    <a:lnTo>
                      <a:pt x="1179513" y="1146529"/>
                    </a:lnTo>
                    <a:lnTo>
                      <a:pt x="1177131" y="1136999"/>
                    </a:lnTo>
                    <a:lnTo>
                      <a:pt x="1174353" y="1127072"/>
                    </a:lnTo>
                    <a:lnTo>
                      <a:pt x="1171575" y="1117940"/>
                    </a:lnTo>
                    <a:lnTo>
                      <a:pt x="1165622" y="1099674"/>
                    </a:lnTo>
                    <a:lnTo>
                      <a:pt x="1158875" y="1081012"/>
                    </a:lnTo>
                    <a:lnTo>
                      <a:pt x="1151335" y="1063540"/>
                    </a:lnTo>
                    <a:lnTo>
                      <a:pt x="1143000" y="1046466"/>
                    </a:lnTo>
                    <a:lnTo>
                      <a:pt x="1133475" y="1029392"/>
                    </a:lnTo>
                    <a:lnTo>
                      <a:pt x="1123156" y="1013112"/>
                    </a:lnTo>
                    <a:lnTo>
                      <a:pt x="1112441" y="997626"/>
                    </a:lnTo>
                    <a:lnTo>
                      <a:pt x="1100931" y="982140"/>
                    </a:lnTo>
                    <a:lnTo>
                      <a:pt x="1088628" y="967448"/>
                    </a:lnTo>
                    <a:lnTo>
                      <a:pt x="1075135" y="953550"/>
                    </a:lnTo>
                    <a:lnTo>
                      <a:pt x="1061641" y="939653"/>
                    </a:lnTo>
                    <a:lnTo>
                      <a:pt x="1047353" y="926946"/>
                    </a:lnTo>
                    <a:lnTo>
                      <a:pt x="1032272" y="915034"/>
                    </a:lnTo>
                    <a:lnTo>
                      <a:pt x="1016794" y="903519"/>
                    </a:lnTo>
                    <a:lnTo>
                      <a:pt x="1000522" y="892798"/>
                    </a:lnTo>
                    <a:lnTo>
                      <a:pt x="983456" y="882871"/>
                    </a:lnTo>
                    <a:lnTo>
                      <a:pt x="975122" y="878106"/>
                    </a:lnTo>
                    <a:lnTo>
                      <a:pt x="966391" y="873738"/>
                    </a:lnTo>
                    <a:lnTo>
                      <a:pt x="957659" y="869371"/>
                    </a:lnTo>
                    <a:lnTo>
                      <a:pt x="948928" y="865400"/>
                    </a:lnTo>
                    <a:lnTo>
                      <a:pt x="939403" y="861826"/>
                    </a:lnTo>
                    <a:lnTo>
                      <a:pt x="930275" y="858252"/>
                    </a:lnTo>
                    <a:lnTo>
                      <a:pt x="921147" y="854282"/>
                    </a:lnTo>
                    <a:lnTo>
                      <a:pt x="911622" y="851105"/>
                    </a:lnTo>
                    <a:lnTo>
                      <a:pt x="902494" y="848326"/>
                    </a:lnTo>
                    <a:lnTo>
                      <a:pt x="892175" y="845546"/>
                    </a:lnTo>
                    <a:lnTo>
                      <a:pt x="882650" y="843164"/>
                    </a:lnTo>
                    <a:lnTo>
                      <a:pt x="872728" y="840781"/>
                    </a:lnTo>
                    <a:lnTo>
                      <a:pt x="863203" y="838796"/>
                    </a:lnTo>
                    <a:lnTo>
                      <a:pt x="852488" y="837207"/>
                    </a:lnTo>
                    <a:lnTo>
                      <a:pt x="842566" y="835619"/>
                    </a:lnTo>
                    <a:lnTo>
                      <a:pt x="832247" y="834428"/>
                    </a:lnTo>
                    <a:lnTo>
                      <a:pt x="822325" y="833237"/>
                    </a:lnTo>
                    <a:lnTo>
                      <a:pt x="812006" y="832840"/>
                    </a:lnTo>
                    <a:lnTo>
                      <a:pt x="801688" y="832045"/>
                    </a:lnTo>
                    <a:lnTo>
                      <a:pt x="791369" y="832045"/>
                    </a:lnTo>
                    <a:lnTo>
                      <a:pt x="781447" y="832045"/>
                    </a:lnTo>
                    <a:close/>
                    <a:moveTo>
                      <a:pt x="802481" y="444500"/>
                    </a:moveTo>
                    <a:lnTo>
                      <a:pt x="823913" y="445294"/>
                    </a:lnTo>
                    <a:lnTo>
                      <a:pt x="844947" y="446486"/>
                    </a:lnTo>
                    <a:lnTo>
                      <a:pt x="866775" y="448471"/>
                    </a:lnTo>
                    <a:lnTo>
                      <a:pt x="887413" y="450853"/>
                    </a:lnTo>
                    <a:lnTo>
                      <a:pt x="908844" y="453633"/>
                    </a:lnTo>
                    <a:lnTo>
                      <a:pt x="929878" y="457207"/>
                    </a:lnTo>
                    <a:lnTo>
                      <a:pt x="950913" y="461177"/>
                    </a:lnTo>
                    <a:lnTo>
                      <a:pt x="971550" y="465545"/>
                    </a:lnTo>
                    <a:lnTo>
                      <a:pt x="977106" y="467530"/>
                    </a:lnTo>
                    <a:lnTo>
                      <a:pt x="981869" y="470310"/>
                    </a:lnTo>
                    <a:lnTo>
                      <a:pt x="985838" y="473487"/>
                    </a:lnTo>
                    <a:lnTo>
                      <a:pt x="989013" y="477060"/>
                    </a:lnTo>
                    <a:lnTo>
                      <a:pt x="991791" y="481428"/>
                    </a:lnTo>
                    <a:lnTo>
                      <a:pt x="992981" y="483413"/>
                    </a:lnTo>
                    <a:lnTo>
                      <a:pt x="993378" y="485796"/>
                    </a:lnTo>
                    <a:lnTo>
                      <a:pt x="993775" y="488575"/>
                    </a:lnTo>
                    <a:lnTo>
                      <a:pt x="993775" y="490561"/>
                    </a:lnTo>
                    <a:lnTo>
                      <a:pt x="993775" y="492943"/>
                    </a:lnTo>
                    <a:lnTo>
                      <a:pt x="993378" y="495326"/>
                    </a:lnTo>
                    <a:lnTo>
                      <a:pt x="989409" y="520341"/>
                    </a:lnTo>
                    <a:lnTo>
                      <a:pt x="985838" y="546151"/>
                    </a:lnTo>
                    <a:lnTo>
                      <a:pt x="978297" y="596580"/>
                    </a:lnTo>
                    <a:lnTo>
                      <a:pt x="977503" y="600948"/>
                    </a:lnTo>
                    <a:lnTo>
                      <a:pt x="977106" y="605316"/>
                    </a:lnTo>
                    <a:lnTo>
                      <a:pt x="977900" y="609683"/>
                    </a:lnTo>
                    <a:lnTo>
                      <a:pt x="979488" y="613654"/>
                    </a:lnTo>
                    <a:lnTo>
                      <a:pt x="981472" y="617625"/>
                    </a:lnTo>
                    <a:lnTo>
                      <a:pt x="983853" y="620801"/>
                    </a:lnTo>
                    <a:lnTo>
                      <a:pt x="987028" y="623581"/>
                    </a:lnTo>
                    <a:lnTo>
                      <a:pt x="990600" y="626361"/>
                    </a:lnTo>
                    <a:lnTo>
                      <a:pt x="1005681" y="631920"/>
                    </a:lnTo>
                    <a:lnTo>
                      <a:pt x="1020366" y="637479"/>
                    </a:lnTo>
                    <a:lnTo>
                      <a:pt x="1034653" y="643435"/>
                    </a:lnTo>
                    <a:lnTo>
                      <a:pt x="1049338" y="649391"/>
                    </a:lnTo>
                    <a:lnTo>
                      <a:pt x="1063625" y="656141"/>
                    </a:lnTo>
                    <a:lnTo>
                      <a:pt x="1077516" y="662891"/>
                    </a:lnTo>
                    <a:lnTo>
                      <a:pt x="1091803" y="670039"/>
                    </a:lnTo>
                    <a:lnTo>
                      <a:pt x="1105297" y="677583"/>
                    </a:lnTo>
                    <a:lnTo>
                      <a:pt x="1118791" y="685525"/>
                    </a:lnTo>
                    <a:lnTo>
                      <a:pt x="1132285" y="693863"/>
                    </a:lnTo>
                    <a:lnTo>
                      <a:pt x="1144985" y="702599"/>
                    </a:lnTo>
                    <a:lnTo>
                      <a:pt x="1157685" y="711335"/>
                    </a:lnTo>
                    <a:lnTo>
                      <a:pt x="1170385" y="720864"/>
                    </a:lnTo>
                    <a:lnTo>
                      <a:pt x="1183085" y="730394"/>
                    </a:lnTo>
                    <a:lnTo>
                      <a:pt x="1195388" y="739924"/>
                    </a:lnTo>
                    <a:lnTo>
                      <a:pt x="1207294" y="749851"/>
                    </a:lnTo>
                    <a:lnTo>
                      <a:pt x="1211263" y="751836"/>
                    </a:lnTo>
                    <a:lnTo>
                      <a:pt x="1215231" y="753028"/>
                    </a:lnTo>
                    <a:lnTo>
                      <a:pt x="1219597" y="753425"/>
                    </a:lnTo>
                    <a:lnTo>
                      <a:pt x="1224360" y="753425"/>
                    </a:lnTo>
                    <a:lnTo>
                      <a:pt x="1228328" y="752630"/>
                    </a:lnTo>
                    <a:lnTo>
                      <a:pt x="1232297" y="751042"/>
                    </a:lnTo>
                    <a:lnTo>
                      <a:pt x="1236266" y="748660"/>
                    </a:lnTo>
                    <a:lnTo>
                      <a:pt x="1239441" y="745880"/>
                    </a:lnTo>
                    <a:lnTo>
                      <a:pt x="1320006" y="681554"/>
                    </a:lnTo>
                    <a:lnTo>
                      <a:pt x="1321594" y="679966"/>
                    </a:lnTo>
                    <a:lnTo>
                      <a:pt x="1323181" y="678774"/>
                    </a:lnTo>
                    <a:lnTo>
                      <a:pt x="1325166" y="677583"/>
                    </a:lnTo>
                    <a:lnTo>
                      <a:pt x="1327547" y="676789"/>
                    </a:lnTo>
                    <a:lnTo>
                      <a:pt x="1329531" y="676392"/>
                    </a:lnTo>
                    <a:lnTo>
                      <a:pt x="1331913" y="675995"/>
                    </a:lnTo>
                    <a:lnTo>
                      <a:pt x="1336675" y="675995"/>
                    </a:lnTo>
                    <a:lnTo>
                      <a:pt x="1341835" y="676789"/>
                    </a:lnTo>
                    <a:lnTo>
                      <a:pt x="1346597" y="678774"/>
                    </a:lnTo>
                    <a:lnTo>
                      <a:pt x="1351360" y="681554"/>
                    </a:lnTo>
                    <a:lnTo>
                      <a:pt x="1355725" y="685128"/>
                    </a:lnTo>
                    <a:lnTo>
                      <a:pt x="1370410" y="700614"/>
                    </a:lnTo>
                    <a:lnTo>
                      <a:pt x="1384300" y="716497"/>
                    </a:lnTo>
                    <a:lnTo>
                      <a:pt x="1397794" y="733174"/>
                    </a:lnTo>
                    <a:lnTo>
                      <a:pt x="1411685" y="749454"/>
                    </a:lnTo>
                    <a:lnTo>
                      <a:pt x="1424385" y="766925"/>
                    </a:lnTo>
                    <a:lnTo>
                      <a:pt x="1436688" y="783999"/>
                    </a:lnTo>
                    <a:lnTo>
                      <a:pt x="1448594" y="801471"/>
                    </a:lnTo>
                    <a:lnTo>
                      <a:pt x="1460103" y="819736"/>
                    </a:lnTo>
                    <a:lnTo>
                      <a:pt x="1462485" y="824898"/>
                    </a:lnTo>
                    <a:lnTo>
                      <a:pt x="1464072" y="830060"/>
                    </a:lnTo>
                    <a:lnTo>
                      <a:pt x="1464866" y="835619"/>
                    </a:lnTo>
                    <a:lnTo>
                      <a:pt x="1464469" y="840384"/>
                    </a:lnTo>
                    <a:lnTo>
                      <a:pt x="1463278" y="845149"/>
                    </a:lnTo>
                    <a:lnTo>
                      <a:pt x="1462485" y="847134"/>
                    </a:lnTo>
                    <a:lnTo>
                      <a:pt x="1461294" y="849120"/>
                    </a:lnTo>
                    <a:lnTo>
                      <a:pt x="1460103" y="851105"/>
                    </a:lnTo>
                    <a:lnTo>
                      <a:pt x="1458516" y="852693"/>
                    </a:lnTo>
                    <a:lnTo>
                      <a:pt x="1456532" y="853885"/>
                    </a:lnTo>
                    <a:lnTo>
                      <a:pt x="1454944" y="855076"/>
                    </a:lnTo>
                    <a:lnTo>
                      <a:pt x="1434307" y="871356"/>
                    </a:lnTo>
                    <a:lnTo>
                      <a:pt x="1413669" y="886445"/>
                    </a:lnTo>
                    <a:lnTo>
                      <a:pt x="1393032" y="901931"/>
                    </a:lnTo>
                    <a:lnTo>
                      <a:pt x="1372394" y="917020"/>
                    </a:lnTo>
                    <a:lnTo>
                      <a:pt x="1368822" y="919402"/>
                    </a:lnTo>
                    <a:lnTo>
                      <a:pt x="1365647" y="922579"/>
                    </a:lnTo>
                    <a:lnTo>
                      <a:pt x="1362869" y="925755"/>
                    </a:lnTo>
                    <a:lnTo>
                      <a:pt x="1361281" y="929726"/>
                    </a:lnTo>
                    <a:lnTo>
                      <a:pt x="1360091" y="933697"/>
                    </a:lnTo>
                    <a:lnTo>
                      <a:pt x="1359297" y="938065"/>
                    </a:lnTo>
                    <a:lnTo>
                      <a:pt x="1359694" y="942432"/>
                    </a:lnTo>
                    <a:lnTo>
                      <a:pt x="1360488" y="946800"/>
                    </a:lnTo>
                    <a:lnTo>
                      <a:pt x="1366838" y="961492"/>
                    </a:lnTo>
                    <a:lnTo>
                      <a:pt x="1373188" y="975390"/>
                    </a:lnTo>
                    <a:lnTo>
                      <a:pt x="1379141" y="989684"/>
                    </a:lnTo>
                    <a:lnTo>
                      <a:pt x="1384697" y="1004773"/>
                    </a:lnTo>
                    <a:lnTo>
                      <a:pt x="1390253" y="1019068"/>
                    </a:lnTo>
                    <a:lnTo>
                      <a:pt x="1395413" y="1033760"/>
                    </a:lnTo>
                    <a:lnTo>
                      <a:pt x="1400175" y="1048849"/>
                    </a:lnTo>
                    <a:lnTo>
                      <a:pt x="1404938" y="1063937"/>
                    </a:lnTo>
                    <a:lnTo>
                      <a:pt x="1408510" y="1079026"/>
                    </a:lnTo>
                    <a:lnTo>
                      <a:pt x="1412082" y="1094512"/>
                    </a:lnTo>
                    <a:lnTo>
                      <a:pt x="1415257" y="1109601"/>
                    </a:lnTo>
                    <a:lnTo>
                      <a:pt x="1418035" y="1125087"/>
                    </a:lnTo>
                    <a:lnTo>
                      <a:pt x="1420416" y="1140573"/>
                    </a:lnTo>
                    <a:lnTo>
                      <a:pt x="1422400" y="1156059"/>
                    </a:lnTo>
                    <a:lnTo>
                      <a:pt x="1424385" y="1171545"/>
                    </a:lnTo>
                    <a:lnTo>
                      <a:pt x="1425575" y="1187428"/>
                    </a:lnTo>
                    <a:lnTo>
                      <a:pt x="1427163" y="1191398"/>
                    </a:lnTo>
                    <a:lnTo>
                      <a:pt x="1429147" y="1195369"/>
                    </a:lnTo>
                    <a:lnTo>
                      <a:pt x="1431925" y="1198546"/>
                    </a:lnTo>
                    <a:lnTo>
                      <a:pt x="1435100" y="1201722"/>
                    </a:lnTo>
                    <a:lnTo>
                      <a:pt x="1438672" y="1204105"/>
                    </a:lnTo>
                    <a:lnTo>
                      <a:pt x="1442641" y="1205693"/>
                    </a:lnTo>
                    <a:lnTo>
                      <a:pt x="1446610" y="1206884"/>
                    </a:lnTo>
                    <a:lnTo>
                      <a:pt x="1451769" y="1206884"/>
                    </a:lnTo>
                    <a:lnTo>
                      <a:pt x="1476772" y="1209267"/>
                    </a:lnTo>
                    <a:lnTo>
                      <a:pt x="1502569" y="1212046"/>
                    </a:lnTo>
                    <a:lnTo>
                      <a:pt x="1527969" y="1214826"/>
                    </a:lnTo>
                    <a:lnTo>
                      <a:pt x="1553766" y="1218003"/>
                    </a:lnTo>
                    <a:lnTo>
                      <a:pt x="1555750" y="1218003"/>
                    </a:lnTo>
                    <a:lnTo>
                      <a:pt x="1558132" y="1218400"/>
                    </a:lnTo>
                    <a:lnTo>
                      <a:pt x="1560116" y="1219194"/>
                    </a:lnTo>
                    <a:lnTo>
                      <a:pt x="1562497" y="1219988"/>
                    </a:lnTo>
                    <a:lnTo>
                      <a:pt x="1564482" y="1221179"/>
                    </a:lnTo>
                    <a:lnTo>
                      <a:pt x="1566069" y="1222767"/>
                    </a:lnTo>
                    <a:lnTo>
                      <a:pt x="1569641" y="1226341"/>
                    </a:lnTo>
                    <a:lnTo>
                      <a:pt x="1572419" y="1230709"/>
                    </a:lnTo>
                    <a:lnTo>
                      <a:pt x="1574404" y="1235474"/>
                    </a:lnTo>
                    <a:lnTo>
                      <a:pt x="1575991" y="1240636"/>
                    </a:lnTo>
                    <a:lnTo>
                      <a:pt x="1576388" y="1246195"/>
                    </a:lnTo>
                    <a:lnTo>
                      <a:pt x="1575594" y="1267240"/>
                    </a:lnTo>
                    <a:lnTo>
                      <a:pt x="1574404" y="1289079"/>
                    </a:lnTo>
                    <a:lnTo>
                      <a:pt x="1572419" y="1310124"/>
                    </a:lnTo>
                    <a:lnTo>
                      <a:pt x="1570038" y="1331169"/>
                    </a:lnTo>
                    <a:lnTo>
                      <a:pt x="1567260" y="1352214"/>
                    </a:lnTo>
                    <a:lnTo>
                      <a:pt x="1563688" y="1373656"/>
                    </a:lnTo>
                    <a:lnTo>
                      <a:pt x="1559719" y="1394304"/>
                    </a:lnTo>
                    <a:lnTo>
                      <a:pt x="1555353" y="1415349"/>
                    </a:lnTo>
                    <a:lnTo>
                      <a:pt x="1553369" y="1420511"/>
                    </a:lnTo>
                    <a:lnTo>
                      <a:pt x="1550591" y="1425276"/>
                    </a:lnTo>
                    <a:lnTo>
                      <a:pt x="1547416" y="1429644"/>
                    </a:lnTo>
                    <a:lnTo>
                      <a:pt x="1543447" y="1432820"/>
                    </a:lnTo>
                    <a:lnTo>
                      <a:pt x="1539082" y="1435203"/>
                    </a:lnTo>
                    <a:lnTo>
                      <a:pt x="1536700" y="1435997"/>
                    </a:lnTo>
                    <a:lnTo>
                      <a:pt x="1534716" y="1436791"/>
                    </a:lnTo>
                    <a:lnTo>
                      <a:pt x="1532335" y="1437188"/>
                    </a:lnTo>
                    <a:lnTo>
                      <a:pt x="1530350" y="1437188"/>
                    </a:lnTo>
                    <a:lnTo>
                      <a:pt x="1527969" y="1436791"/>
                    </a:lnTo>
                    <a:lnTo>
                      <a:pt x="1525588" y="1436394"/>
                    </a:lnTo>
                    <a:lnTo>
                      <a:pt x="1474788" y="1429644"/>
                    </a:lnTo>
                    <a:lnTo>
                      <a:pt x="1448991" y="1425673"/>
                    </a:lnTo>
                    <a:lnTo>
                      <a:pt x="1423988" y="1421702"/>
                    </a:lnTo>
                    <a:lnTo>
                      <a:pt x="1419622" y="1420908"/>
                    </a:lnTo>
                    <a:lnTo>
                      <a:pt x="1415257" y="1420908"/>
                    </a:lnTo>
                    <a:lnTo>
                      <a:pt x="1410891" y="1421702"/>
                    </a:lnTo>
                    <a:lnTo>
                      <a:pt x="1406922" y="1422893"/>
                    </a:lnTo>
                    <a:lnTo>
                      <a:pt x="1402953" y="1424879"/>
                    </a:lnTo>
                    <a:lnTo>
                      <a:pt x="1399382" y="1427658"/>
                    </a:lnTo>
                    <a:lnTo>
                      <a:pt x="1396603" y="1430835"/>
                    </a:lnTo>
                    <a:lnTo>
                      <a:pt x="1394222" y="1434408"/>
                    </a:lnTo>
                    <a:lnTo>
                      <a:pt x="1388666" y="1449100"/>
                    </a:lnTo>
                    <a:lnTo>
                      <a:pt x="1383110" y="1464189"/>
                    </a:lnTo>
                    <a:lnTo>
                      <a:pt x="1377156" y="1478484"/>
                    </a:lnTo>
                    <a:lnTo>
                      <a:pt x="1371203" y="1492381"/>
                    </a:lnTo>
                    <a:lnTo>
                      <a:pt x="1364456" y="1507073"/>
                    </a:lnTo>
                    <a:lnTo>
                      <a:pt x="1357313" y="1520971"/>
                    </a:lnTo>
                    <a:lnTo>
                      <a:pt x="1350169" y="1534869"/>
                    </a:lnTo>
                    <a:lnTo>
                      <a:pt x="1343025" y="1548766"/>
                    </a:lnTo>
                    <a:lnTo>
                      <a:pt x="1335088" y="1561870"/>
                    </a:lnTo>
                    <a:lnTo>
                      <a:pt x="1326753" y="1574973"/>
                    </a:lnTo>
                    <a:lnTo>
                      <a:pt x="1318022" y="1588077"/>
                    </a:lnTo>
                    <a:lnTo>
                      <a:pt x="1308894" y="1601180"/>
                    </a:lnTo>
                    <a:lnTo>
                      <a:pt x="1299766" y="1613886"/>
                    </a:lnTo>
                    <a:lnTo>
                      <a:pt x="1290241" y="1626196"/>
                    </a:lnTo>
                    <a:lnTo>
                      <a:pt x="1280716" y="1638902"/>
                    </a:lnTo>
                    <a:lnTo>
                      <a:pt x="1270794" y="1650814"/>
                    </a:lnTo>
                    <a:lnTo>
                      <a:pt x="1268810" y="1654785"/>
                    </a:lnTo>
                    <a:lnTo>
                      <a:pt x="1267619" y="1658756"/>
                    </a:lnTo>
                    <a:lnTo>
                      <a:pt x="1266825" y="1663124"/>
                    </a:lnTo>
                    <a:lnTo>
                      <a:pt x="1267222" y="1667095"/>
                    </a:lnTo>
                    <a:lnTo>
                      <a:pt x="1268016" y="1671462"/>
                    </a:lnTo>
                    <a:lnTo>
                      <a:pt x="1269603" y="1675433"/>
                    </a:lnTo>
                    <a:lnTo>
                      <a:pt x="1271588" y="1679007"/>
                    </a:lnTo>
                    <a:lnTo>
                      <a:pt x="1274763" y="1682580"/>
                    </a:lnTo>
                    <a:lnTo>
                      <a:pt x="1339056" y="1762790"/>
                    </a:lnTo>
                    <a:lnTo>
                      <a:pt x="1340644" y="1764378"/>
                    </a:lnTo>
                    <a:lnTo>
                      <a:pt x="1341835" y="1766363"/>
                    </a:lnTo>
                    <a:lnTo>
                      <a:pt x="1343025" y="1768349"/>
                    </a:lnTo>
                    <a:lnTo>
                      <a:pt x="1343819" y="1770334"/>
                    </a:lnTo>
                    <a:lnTo>
                      <a:pt x="1344216" y="1772717"/>
                    </a:lnTo>
                    <a:lnTo>
                      <a:pt x="1344613" y="1774702"/>
                    </a:lnTo>
                    <a:lnTo>
                      <a:pt x="1344613" y="1779864"/>
                    </a:lnTo>
                    <a:lnTo>
                      <a:pt x="1343819" y="1785026"/>
                    </a:lnTo>
                    <a:lnTo>
                      <a:pt x="1341835" y="1789791"/>
                    </a:lnTo>
                    <a:lnTo>
                      <a:pt x="1339056" y="1794556"/>
                    </a:lnTo>
                    <a:lnTo>
                      <a:pt x="1335485" y="1798923"/>
                    </a:lnTo>
                    <a:lnTo>
                      <a:pt x="1320006" y="1813218"/>
                    </a:lnTo>
                    <a:lnTo>
                      <a:pt x="1303735" y="1827513"/>
                    </a:lnTo>
                    <a:lnTo>
                      <a:pt x="1287463" y="1841013"/>
                    </a:lnTo>
                    <a:lnTo>
                      <a:pt x="1271191" y="1854514"/>
                    </a:lnTo>
                    <a:lnTo>
                      <a:pt x="1253728" y="1867220"/>
                    </a:lnTo>
                    <a:lnTo>
                      <a:pt x="1236663" y="1879927"/>
                    </a:lnTo>
                    <a:lnTo>
                      <a:pt x="1218406" y="1891442"/>
                    </a:lnTo>
                    <a:lnTo>
                      <a:pt x="1200547" y="1902957"/>
                    </a:lnTo>
                    <a:lnTo>
                      <a:pt x="1195388" y="1905340"/>
                    </a:lnTo>
                    <a:lnTo>
                      <a:pt x="1190228" y="1906928"/>
                    </a:lnTo>
                    <a:lnTo>
                      <a:pt x="1185069" y="1907325"/>
                    </a:lnTo>
                    <a:lnTo>
                      <a:pt x="1179910" y="1906928"/>
                    </a:lnTo>
                    <a:lnTo>
                      <a:pt x="1175544" y="1906134"/>
                    </a:lnTo>
                    <a:lnTo>
                      <a:pt x="1172766" y="1904943"/>
                    </a:lnTo>
                    <a:lnTo>
                      <a:pt x="1170781" y="1903751"/>
                    </a:lnTo>
                    <a:lnTo>
                      <a:pt x="1169194" y="1902560"/>
                    </a:lnTo>
                    <a:lnTo>
                      <a:pt x="1167606" y="1900972"/>
                    </a:lnTo>
                    <a:lnTo>
                      <a:pt x="1166019" y="1899383"/>
                    </a:lnTo>
                    <a:lnTo>
                      <a:pt x="1164828" y="1897398"/>
                    </a:lnTo>
                    <a:lnTo>
                      <a:pt x="1149350" y="1877147"/>
                    </a:lnTo>
                    <a:lnTo>
                      <a:pt x="1133872" y="1856499"/>
                    </a:lnTo>
                    <a:lnTo>
                      <a:pt x="1103313" y="1815204"/>
                    </a:lnTo>
                    <a:lnTo>
                      <a:pt x="1100931" y="1811630"/>
                    </a:lnTo>
                    <a:lnTo>
                      <a:pt x="1097756" y="1808453"/>
                    </a:lnTo>
                    <a:lnTo>
                      <a:pt x="1094581" y="1806071"/>
                    </a:lnTo>
                    <a:lnTo>
                      <a:pt x="1090613" y="1804085"/>
                    </a:lnTo>
                    <a:lnTo>
                      <a:pt x="1086644" y="1802894"/>
                    </a:lnTo>
                    <a:lnTo>
                      <a:pt x="1081881" y="1802497"/>
                    </a:lnTo>
                    <a:lnTo>
                      <a:pt x="1077516" y="1802497"/>
                    </a:lnTo>
                    <a:lnTo>
                      <a:pt x="1073150" y="1803291"/>
                    </a:lnTo>
                    <a:lnTo>
                      <a:pt x="1058863" y="1810042"/>
                    </a:lnTo>
                    <a:lnTo>
                      <a:pt x="1044972" y="1815998"/>
                    </a:lnTo>
                    <a:lnTo>
                      <a:pt x="1029891" y="1821954"/>
                    </a:lnTo>
                    <a:lnTo>
                      <a:pt x="1015603" y="1828307"/>
                    </a:lnTo>
                    <a:lnTo>
                      <a:pt x="1000919" y="1833469"/>
                    </a:lnTo>
                    <a:lnTo>
                      <a:pt x="985838" y="1838631"/>
                    </a:lnTo>
                    <a:lnTo>
                      <a:pt x="971153" y="1843396"/>
                    </a:lnTo>
                    <a:lnTo>
                      <a:pt x="956469" y="1847764"/>
                    </a:lnTo>
                    <a:lnTo>
                      <a:pt x="940991" y="1851337"/>
                    </a:lnTo>
                    <a:lnTo>
                      <a:pt x="925909" y="1854911"/>
                    </a:lnTo>
                    <a:lnTo>
                      <a:pt x="910431" y="1857691"/>
                    </a:lnTo>
                    <a:lnTo>
                      <a:pt x="894953" y="1860470"/>
                    </a:lnTo>
                    <a:lnTo>
                      <a:pt x="879475" y="1863250"/>
                    </a:lnTo>
                    <a:lnTo>
                      <a:pt x="863997" y="1865235"/>
                    </a:lnTo>
                    <a:lnTo>
                      <a:pt x="848122" y="1867220"/>
                    </a:lnTo>
                    <a:lnTo>
                      <a:pt x="832644" y="1868412"/>
                    </a:lnTo>
                    <a:lnTo>
                      <a:pt x="828675" y="1870397"/>
                    </a:lnTo>
                    <a:lnTo>
                      <a:pt x="824706" y="1872382"/>
                    </a:lnTo>
                    <a:lnTo>
                      <a:pt x="821531" y="1875162"/>
                    </a:lnTo>
                    <a:lnTo>
                      <a:pt x="818753" y="1878339"/>
                    </a:lnTo>
                    <a:lnTo>
                      <a:pt x="816372" y="1881912"/>
                    </a:lnTo>
                    <a:lnTo>
                      <a:pt x="814388" y="1885883"/>
                    </a:lnTo>
                    <a:lnTo>
                      <a:pt x="813594" y="1889854"/>
                    </a:lnTo>
                    <a:lnTo>
                      <a:pt x="813197" y="1894222"/>
                    </a:lnTo>
                    <a:lnTo>
                      <a:pt x="810816" y="1920031"/>
                    </a:lnTo>
                    <a:lnTo>
                      <a:pt x="808038" y="1945444"/>
                    </a:lnTo>
                    <a:lnTo>
                      <a:pt x="804863" y="1970857"/>
                    </a:lnTo>
                    <a:lnTo>
                      <a:pt x="801688" y="1996270"/>
                    </a:lnTo>
                    <a:lnTo>
                      <a:pt x="801688" y="1998652"/>
                    </a:lnTo>
                    <a:lnTo>
                      <a:pt x="801291" y="2001035"/>
                    </a:lnTo>
                    <a:lnTo>
                      <a:pt x="800497" y="2003020"/>
                    </a:lnTo>
                    <a:lnTo>
                      <a:pt x="799703" y="2005005"/>
                    </a:lnTo>
                    <a:lnTo>
                      <a:pt x="798513" y="2007388"/>
                    </a:lnTo>
                    <a:lnTo>
                      <a:pt x="797322" y="2009373"/>
                    </a:lnTo>
                    <a:lnTo>
                      <a:pt x="793750" y="2012550"/>
                    </a:lnTo>
                    <a:lnTo>
                      <a:pt x="789384" y="2015329"/>
                    </a:lnTo>
                    <a:lnTo>
                      <a:pt x="784622" y="2017315"/>
                    </a:lnTo>
                    <a:lnTo>
                      <a:pt x="779463" y="2018903"/>
                    </a:lnTo>
                    <a:lnTo>
                      <a:pt x="773906" y="2019300"/>
                    </a:lnTo>
                    <a:lnTo>
                      <a:pt x="752078" y="2018506"/>
                    </a:lnTo>
                    <a:lnTo>
                      <a:pt x="731044" y="2017315"/>
                    </a:lnTo>
                    <a:lnTo>
                      <a:pt x="709613" y="2015727"/>
                    </a:lnTo>
                    <a:lnTo>
                      <a:pt x="688578" y="2013344"/>
                    </a:lnTo>
                    <a:lnTo>
                      <a:pt x="667147" y="2010167"/>
                    </a:lnTo>
                    <a:lnTo>
                      <a:pt x="646509" y="2006197"/>
                    </a:lnTo>
                    <a:lnTo>
                      <a:pt x="625475" y="2002226"/>
                    </a:lnTo>
                    <a:lnTo>
                      <a:pt x="604441" y="1997858"/>
                    </a:lnTo>
                    <a:lnTo>
                      <a:pt x="599281" y="1995873"/>
                    </a:lnTo>
                    <a:lnTo>
                      <a:pt x="594519" y="1993093"/>
                    </a:lnTo>
                    <a:lnTo>
                      <a:pt x="590550" y="1989917"/>
                    </a:lnTo>
                    <a:lnTo>
                      <a:pt x="586978" y="1986343"/>
                    </a:lnTo>
                    <a:lnTo>
                      <a:pt x="584597" y="1981975"/>
                    </a:lnTo>
                    <a:lnTo>
                      <a:pt x="583803" y="1979990"/>
                    </a:lnTo>
                    <a:lnTo>
                      <a:pt x="583009" y="1977607"/>
                    </a:lnTo>
                    <a:lnTo>
                      <a:pt x="583009" y="1975622"/>
                    </a:lnTo>
                    <a:lnTo>
                      <a:pt x="582612" y="1973239"/>
                    </a:lnTo>
                    <a:lnTo>
                      <a:pt x="583009" y="1970857"/>
                    </a:lnTo>
                    <a:lnTo>
                      <a:pt x="583406" y="1968872"/>
                    </a:lnTo>
                    <a:lnTo>
                      <a:pt x="586581" y="1943062"/>
                    </a:lnTo>
                    <a:lnTo>
                      <a:pt x="590153" y="1918046"/>
                    </a:lnTo>
                    <a:lnTo>
                      <a:pt x="598091" y="1866823"/>
                    </a:lnTo>
                    <a:lnTo>
                      <a:pt x="598884" y="1862456"/>
                    </a:lnTo>
                    <a:lnTo>
                      <a:pt x="598884" y="1858088"/>
                    </a:lnTo>
                    <a:lnTo>
                      <a:pt x="598487" y="1853720"/>
                    </a:lnTo>
                    <a:lnTo>
                      <a:pt x="596900" y="1849749"/>
                    </a:lnTo>
                    <a:lnTo>
                      <a:pt x="594916" y="1846175"/>
                    </a:lnTo>
                    <a:lnTo>
                      <a:pt x="592137" y="1842602"/>
                    </a:lnTo>
                    <a:lnTo>
                      <a:pt x="588962" y="1839822"/>
                    </a:lnTo>
                    <a:lnTo>
                      <a:pt x="585391" y="1837440"/>
                    </a:lnTo>
                    <a:lnTo>
                      <a:pt x="570309" y="1831881"/>
                    </a:lnTo>
                    <a:lnTo>
                      <a:pt x="556022" y="1826322"/>
                    </a:lnTo>
                    <a:lnTo>
                      <a:pt x="541734" y="1820366"/>
                    </a:lnTo>
                    <a:lnTo>
                      <a:pt x="527050" y="1814012"/>
                    </a:lnTo>
                    <a:lnTo>
                      <a:pt x="512762" y="1807659"/>
                    </a:lnTo>
                    <a:lnTo>
                      <a:pt x="498872" y="1800909"/>
                    </a:lnTo>
                    <a:lnTo>
                      <a:pt x="484584" y="1793762"/>
                    </a:lnTo>
                    <a:lnTo>
                      <a:pt x="471091" y="1786217"/>
                    </a:lnTo>
                    <a:lnTo>
                      <a:pt x="457597" y="1778276"/>
                    </a:lnTo>
                    <a:lnTo>
                      <a:pt x="444500" y="1769540"/>
                    </a:lnTo>
                    <a:lnTo>
                      <a:pt x="431006" y="1760804"/>
                    </a:lnTo>
                    <a:lnTo>
                      <a:pt x="418306" y="1752069"/>
                    </a:lnTo>
                    <a:lnTo>
                      <a:pt x="406003" y="1742936"/>
                    </a:lnTo>
                    <a:lnTo>
                      <a:pt x="392906" y="1733803"/>
                    </a:lnTo>
                    <a:lnTo>
                      <a:pt x="381000" y="1723479"/>
                    </a:lnTo>
                    <a:lnTo>
                      <a:pt x="369094" y="1713552"/>
                    </a:lnTo>
                    <a:lnTo>
                      <a:pt x="365125" y="1711567"/>
                    </a:lnTo>
                    <a:lnTo>
                      <a:pt x="360759" y="1710376"/>
                    </a:lnTo>
                    <a:lnTo>
                      <a:pt x="356791" y="1709979"/>
                    </a:lnTo>
                    <a:lnTo>
                      <a:pt x="352425" y="1709979"/>
                    </a:lnTo>
                    <a:lnTo>
                      <a:pt x="347662" y="1710773"/>
                    </a:lnTo>
                    <a:lnTo>
                      <a:pt x="343694" y="1712361"/>
                    </a:lnTo>
                    <a:lnTo>
                      <a:pt x="340122" y="1714744"/>
                    </a:lnTo>
                    <a:lnTo>
                      <a:pt x="336947" y="1717523"/>
                    </a:lnTo>
                    <a:lnTo>
                      <a:pt x="256778" y="1782246"/>
                    </a:lnTo>
                    <a:lnTo>
                      <a:pt x="254794" y="1783835"/>
                    </a:lnTo>
                    <a:lnTo>
                      <a:pt x="252809" y="1785026"/>
                    </a:lnTo>
                    <a:lnTo>
                      <a:pt x="250825" y="1786217"/>
                    </a:lnTo>
                    <a:lnTo>
                      <a:pt x="248840" y="1787011"/>
                    </a:lnTo>
                    <a:lnTo>
                      <a:pt x="246459" y="1787805"/>
                    </a:lnTo>
                    <a:lnTo>
                      <a:pt x="244475" y="1787805"/>
                    </a:lnTo>
                    <a:lnTo>
                      <a:pt x="239712" y="1788202"/>
                    </a:lnTo>
                    <a:lnTo>
                      <a:pt x="234553" y="1787011"/>
                    </a:lnTo>
                    <a:lnTo>
                      <a:pt x="229790" y="1785423"/>
                    </a:lnTo>
                    <a:lnTo>
                      <a:pt x="225028" y="1782643"/>
                    </a:lnTo>
                    <a:lnTo>
                      <a:pt x="222647" y="1780658"/>
                    </a:lnTo>
                    <a:lnTo>
                      <a:pt x="220662" y="1779070"/>
                    </a:lnTo>
                    <a:lnTo>
                      <a:pt x="205978" y="1762790"/>
                    </a:lnTo>
                    <a:lnTo>
                      <a:pt x="192087" y="1746907"/>
                    </a:lnTo>
                    <a:lnTo>
                      <a:pt x="178197" y="1731024"/>
                    </a:lnTo>
                    <a:lnTo>
                      <a:pt x="165100" y="1713949"/>
                    </a:lnTo>
                    <a:lnTo>
                      <a:pt x="152003" y="1696875"/>
                    </a:lnTo>
                    <a:lnTo>
                      <a:pt x="139700" y="1679404"/>
                    </a:lnTo>
                    <a:lnTo>
                      <a:pt x="127794" y="1661933"/>
                    </a:lnTo>
                    <a:lnTo>
                      <a:pt x="116284" y="1644064"/>
                    </a:lnTo>
                    <a:lnTo>
                      <a:pt x="113506" y="1638902"/>
                    </a:lnTo>
                    <a:lnTo>
                      <a:pt x="112315" y="1633343"/>
                    </a:lnTo>
                    <a:lnTo>
                      <a:pt x="111522" y="1628181"/>
                    </a:lnTo>
                    <a:lnTo>
                      <a:pt x="111919" y="1623019"/>
                    </a:lnTo>
                    <a:lnTo>
                      <a:pt x="113109" y="1618651"/>
                    </a:lnTo>
                    <a:lnTo>
                      <a:pt x="113903" y="1616269"/>
                    </a:lnTo>
                    <a:lnTo>
                      <a:pt x="115094" y="1614284"/>
                    </a:lnTo>
                    <a:lnTo>
                      <a:pt x="116284" y="1612695"/>
                    </a:lnTo>
                    <a:lnTo>
                      <a:pt x="117872" y="1610710"/>
                    </a:lnTo>
                    <a:lnTo>
                      <a:pt x="119856" y="1609519"/>
                    </a:lnTo>
                    <a:lnTo>
                      <a:pt x="121840" y="1608327"/>
                    </a:lnTo>
                    <a:lnTo>
                      <a:pt x="162322" y="1576958"/>
                    </a:lnTo>
                    <a:lnTo>
                      <a:pt x="183356" y="1561870"/>
                    </a:lnTo>
                    <a:lnTo>
                      <a:pt x="203994" y="1546781"/>
                    </a:lnTo>
                    <a:lnTo>
                      <a:pt x="207565" y="1544001"/>
                    </a:lnTo>
                    <a:lnTo>
                      <a:pt x="211137" y="1540825"/>
                    </a:lnTo>
                    <a:lnTo>
                      <a:pt x="213519" y="1537648"/>
                    </a:lnTo>
                    <a:lnTo>
                      <a:pt x="215503" y="1533677"/>
                    </a:lnTo>
                    <a:lnTo>
                      <a:pt x="216694" y="1529707"/>
                    </a:lnTo>
                    <a:lnTo>
                      <a:pt x="217090" y="1525339"/>
                    </a:lnTo>
                    <a:lnTo>
                      <a:pt x="217090" y="1520971"/>
                    </a:lnTo>
                    <a:lnTo>
                      <a:pt x="216297" y="1516603"/>
                    </a:lnTo>
                    <a:lnTo>
                      <a:pt x="209153" y="1502705"/>
                    </a:lnTo>
                    <a:lnTo>
                      <a:pt x="202803" y="1488014"/>
                    </a:lnTo>
                    <a:lnTo>
                      <a:pt x="196850" y="1473719"/>
                    </a:lnTo>
                    <a:lnTo>
                      <a:pt x="191294" y="1459027"/>
                    </a:lnTo>
                    <a:lnTo>
                      <a:pt x="186134" y="1444335"/>
                    </a:lnTo>
                    <a:lnTo>
                      <a:pt x="180975" y="1429644"/>
                    </a:lnTo>
                    <a:lnTo>
                      <a:pt x="176212" y="1414952"/>
                    </a:lnTo>
                    <a:lnTo>
                      <a:pt x="171847" y="1399466"/>
                    </a:lnTo>
                    <a:lnTo>
                      <a:pt x="167878" y="1384377"/>
                    </a:lnTo>
                    <a:lnTo>
                      <a:pt x="164703" y="1369288"/>
                    </a:lnTo>
                    <a:lnTo>
                      <a:pt x="161131" y="1353802"/>
                    </a:lnTo>
                    <a:lnTo>
                      <a:pt x="158353" y="1338713"/>
                    </a:lnTo>
                    <a:lnTo>
                      <a:pt x="155972" y="1323227"/>
                    </a:lnTo>
                    <a:lnTo>
                      <a:pt x="153987" y="1307344"/>
                    </a:lnTo>
                    <a:lnTo>
                      <a:pt x="152003" y="1291859"/>
                    </a:lnTo>
                    <a:lnTo>
                      <a:pt x="150812" y="1276373"/>
                    </a:lnTo>
                    <a:lnTo>
                      <a:pt x="149225" y="1272402"/>
                    </a:lnTo>
                    <a:lnTo>
                      <a:pt x="146844" y="1268034"/>
                    </a:lnTo>
                    <a:lnTo>
                      <a:pt x="144462" y="1264857"/>
                    </a:lnTo>
                    <a:lnTo>
                      <a:pt x="141287" y="1262078"/>
                    </a:lnTo>
                    <a:lnTo>
                      <a:pt x="137715" y="1259695"/>
                    </a:lnTo>
                    <a:lnTo>
                      <a:pt x="133747" y="1257710"/>
                    </a:lnTo>
                    <a:lnTo>
                      <a:pt x="129778" y="1256916"/>
                    </a:lnTo>
                    <a:lnTo>
                      <a:pt x="125015" y="1256519"/>
                    </a:lnTo>
                    <a:lnTo>
                      <a:pt x="99219" y="1254136"/>
                    </a:lnTo>
                    <a:lnTo>
                      <a:pt x="74215" y="1251357"/>
                    </a:lnTo>
                    <a:lnTo>
                      <a:pt x="22622" y="1245401"/>
                    </a:lnTo>
                    <a:lnTo>
                      <a:pt x="20240" y="1245401"/>
                    </a:lnTo>
                    <a:lnTo>
                      <a:pt x="18256" y="1245004"/>
                    </a:lnTo>
                    <a:lnTo>
                      <a:pt x="15875" y="1244209"/>
                    </a:lnTo>
                    <a:lnTo>
                      <a:pt x="13890" y="1243415"/>
                    </a:lnTo>
                    <a:lnTo>
                      <a:pt x="11906" y="1242224"/>
                    </a:lnTo>
                    <a:lnTo>
                      <a:pt x="9922" y="1241033"/>
                    </a:lnTo>
                    <a:lnTo>
                      <a:pt x="6747" y="1237459"/>
                    </a:lnTo>
                    <a:lnTo>
                      <a:pt x="3969" y="1233488"/>
                    </a:lnTo>
                    <a:lnTo>
                      <a:pt x="1984" y="1228724"/>
                    </a:lnTo>
                    <a:lnTo>
                      <a:pt x="397" y="1222767"/>
                    </a:lnTo>
                    <a:lnTo>
                      <a:pt x="0" y="1219988"/>
                    </a:lnTo>
                    <a:lnTo>
                      <a:pt x="0" y="1217208"/>
                    </a:lnTo>
                    <a:lnTo>
                      <a:pt x="794" y="1196163"/>
                    </a:lnTo>
                    <a:lnTo>
                      <a:pt x="1984" y="1174721"/>
                    </a:lnTo>
                    <a:lnTo>
                      <a:pt x="3572" y="1153676"/>
                    </a:lnTo>
                    <a:lnTo>
                      <a:pt x="6350" y="1132631"/>
                    </a:lnTo>
                    <a:lnTo>
                      <a:pt x="9128" y="1111189"/>
                    </a:lnTo>
                    <a:lnTo>
                      <a:pt x="12700" y="1090541"/>
                    </a:lnTo>
                    <a:lnTo>
                      <a:pt x="16669" y="1069099"/>
                    </a:lnTo>
                    <a:lnTo>
                      <a:pt x="21034" y="1048451"/>
                    </a:lnTo>
                    <a:lnTo>
                      <a:pt x="23019" y="1043289"/>
                    </a:lnTo>
                    <a:lnTo>
                      <a:pt x="25797" y="1038127"/>
                    </a:lnTo>
                    <a:lnTo>
                      <a:pt x="29369" y="1034157"/>
                    </a:lnTo>
                    <a:lnTo>
                      <a:pt x="32940" y="1030583"/>
                    </a:lnTo>
                    <a:lnTo>
                      <a:pt x="37306" y="1028201"/>
                    </a:lnTo>
                    <a:lnTo>
                      <a:pt x="39290" y="1027406"/>
                    </a:lnTo>
                    <a:lnTo>
                      <a:pt x="41672" y="1026612"/>
                    </a:lnTo>
                    <a:lnTo>
                      <a:pt x="44053" y="1026612"/>
                    </a:lnTo>
                    <a:lnTo>
                      <a:pt x="46037" y="1026215"/>
                    </a:lnTo>
                    <a:lnTo>
                      <a:pt x="48419" y="1026612"/>
                    </a:lnTo>
                    <a:lnTo>
                      <a:pt x="50800" y="1027009"/>
                    </a:lnTo>
                    <a:lnTo>
                      <a:pt x="101600" y="1033760"/>
                    </a:lnTo>
                    <a:lnTo>
                      <a:pt x="127000" y="1037730"/>
                    </a:lnTo>
                    <a:lnTo>
                      <a:pt x="152400" y="1042098"/>
                    </a:lnTo>
                    <a:lnTo>
                      <a:pt x="156765" y="1042892"/>
                    </a:lnTo>
                    <a:lnTo>
                      <a:pt x="161131" y="1042892"/>
                    </a:lnTo>
                    <a:lnTo>
                      <a:pt x="165497" y="1042495"/>
                    </a:lnTo>
                    <a:lnTo>
                      <a:pt x="169862" y="1040907"/>
                    </a:lnTo>
                    <a:lnTo>
                      <a:pt x="173434" y="1038525"/>
                    </a:lnTo>
                    <a:lnTo>
                      <a:pt x="177006" y="1035745"/>
                    </a:lnTo>
                    <a:lnTo>
                      <a:pt x="179784" y="1032568"/>
                    </a:lnTo>
                    <a:lnTo>
                      <a:pt x="182165" y="1028995"/>
                    </a:lnTo>
                    <a:lnTo>
                      <a:pt x="187325" y="1014303"/>
                    </a:lnTo>
                    <a:lnTo>
                      <a:pt x="192881" y="1000008"/>
                    </a:lnTo>
                    <a:lnTo>
                      <a:pt x="198834" y="985316"/>
                    </a:lnTo>
                    <a:lnTo>
                      <a:pt x="205184" y="971022"/>
                    </a:lnTo>
                    <a:lnTo>
                      <a:pt x="211931" y="957124"/>
                    </a:lnTo>
                    <a:lnTo>
                      <a:pt x="218678" y="942432"/>
                    </a:lnTo>
                    <a:lnTo>
                      <a:pt x="225822" y="928932"/>
                    </a:lnTo>
                    <a:lnTo>
                      <a:pt x="233362" y="915034"/>
                    </a:lnTo>
                    <a:lnTo>
                      <a:pt x="241300" y="901931"/>
                    </a:lnTo>
                    <a:lnTo>
                      <a:pt x="249634" y="888430"/>
                    </a:lnTo>
                    <a:lnTo>
                      <a:pt x="258762" y="875327"/>
                    </a:lnTo>
                    <a:lnTo>
                      <a:pt x="267494" y="862620"/>
                    </a:lnTo>
                    <a:lnTo>
                      <a:pt x="276622" y="849517"/>
                    </a:lnTo>
                    <a:lnTo>
                      <a:pt x="286147" y="837207"/>
                    </a:lnTo>
                    <a:lnTo>
                      <a:pt x="295672" y="825295"/>
                    </a:lnTo>
                    <a:lnTo>
                      <a:pt x="305990" y="812986"/>
                    </a:lnTo>
                    <a:lnTo>
                      <a:pt x="307975" y="809015"/>
                    </a:lnTo>
                    <a:lnTo>
                      <a:pt x="309165" y="804647"/>
                    </a:lnTo>
                    <a:lnTo>
                      <a:pt x="309562" y="800279"/>
                    </a:lnTo>
                    <a:lnTo>
                      <a:pt x="309562" y="796309"/>
                    </a:lnTo>
                    <a:lnTo>
                      <a:pt x="308769" y="791941"/>
                    </a:lnTo>
                    <a:lnTo>
                      <a:pt x="307181" y="787970"/>
                    </a:lnTo>
                    <a:lnTo>
                      <a:pt x="304800" y="784396"/>
                    </a:lnTo>
                    <a:lnTo>
                      <a:pt x="301625" y="780823"/>
                    </a:lnTo>
                    <a:lnTo>
                      <a:pt x="237331" y="700614"/>
                    </a:lnTo>
                    <a:lnTo>
                      <a:pt x="235744" y="699025"/>
                    </a:lnTo>
                    <a:lnTo>
                      <a:pt x="234553" y="697437"/>
                    </a:lnTo>
                    <a:lnTo>
                      <a:pt x="233362" y="695452"/>
                    </a:lnTo>
                    <a:lnTo>
                      <a:pt x="232569" y="693069"/>
                    </a:lnTo>
                    <a:lnTo>
                      <a:pt x="231775" y="691084"/>
                    </a:lnTo>
                    <a:lnTo>
                      <a:pt x="231775" y="688701"/>
                    </a:lnTo>
                    <a:lnTo>
                      <a:pt x="231775" y="683936"/>
                    </a:lnTo>
                    <a:lnTo>
                      <a:pt x="232569" y="678774"/>
                    </a:lnTo>
                    <a:lnTo>
                      <a:pt x="234156" y="674010"/>
                    </a:lnTo>
                    <a:lnTo>
                      <a:pt x="236934" y="668848"/>
                    </a:lnTo>
                    <a:lnTo>
                      <a:pt x="240506" y="664480"/>
                    </a:lnTo>
                    <a:lnTo>
                      <a:pt x="256778" y="650185"/>
                    </a:lnTo>
                    <a:lnTo>
                      <a:pt x="272653" y="636287"/>
                    </a:lnTo>
                    <a:lnTo>
                      <a:pt x="288925" y="622390"/>
                    </a:lnTo>
                    <a:lnTo>
                      <a:pt x="305594" y="609286"/>
                    </a:lnTo>
                    <a:lnTo>
                      <a:pt x="322659" y="596183"/>
                    </a:lnTo>
                    <a:lnTo>
                      <a:pt x="339725" y="583874"/>
                    </a:lnTo>
                    <a:lnTo>
                      <a:pt x="357584" y="571961"/>
                    </a:lnTo>
                    <a:lnTo>
                      <a:pt x="375841" y="560446"/>
                    </a:lnTo>
                    <a:lnTo>
                      <a:pt x="381000" y="558064"/>
                    </a:lnTo>
                    <a:lnTo>
                      <a:pt x="386159" y="556475"/>
                    </a:lnTo>
                    <a:lnTo>
                      <a:pt x="391319" y="556078"/>
                    </a:lnTo>
                    <a:lnTo>
                      <a:pt x="396478" y="556475"/>
                    </a:lnTo>
                    <a:lnTo>
                      <a:pt x="401241" y="557667"/>
                    </a:lnTo>
                    <a:lnTo>
                      <a:pt x="403225" y="558461"/>
                    </a:lnTo>
                    <a:lnTo>
                      <a:pt x="405606" y="559652"/>
                    </a:lnTo>
                    <a:lnTo>
                      <a:pt x="407194" y="560843"/>
                    </a:lnTo>
                    <a:lnTo>
                      <a:pt x="408781" y="562431"/>
                    </a:lnTo>
                    <a:lnTo>
                      <a:pt x="410369" y="564020"/>
                    </a:lnTo>
                    <a:lnTo>
                      <a:pt x="411559" y="566005"/>
                    </a:lnTo>
                    <a:lnTo>
                      <a:pt x="427037" y="586653"/>
                    </a:lnTo>
                    <a:lnTo>
                      <a:pt x="442912" y="606904"/>
                    </a:lnTo>
                    <a:lnTo>
                      <a:pt x="457994" y="627552"/>
                    </a:lnTo>
                    <a:lnTo>
                      <a:pt x="472678" y="648200"/>
                    </a:lnTo>
                    <a:lnTo>
                      <a:pt x="475456" y="652170"/>
                    </a:lnTo>
                    <a:lnTo>
                      <a:pt x="478234" y="654950"/>
                    </a:lnTo>
                    <a:lnTo>
                      <a:pt x="481806" y="657729"/>
                    </a:lnTo>
                    <a:lnTo>
                      <a:pt x="486172" y="659318"/>
                    </a:lnTo>
                    <a:lnTo>
                      <a:pt x="490141" y="660509"/>
                    </a:lnTo>
                    <a:lnTo>
                      <a:pt x="494506" y="661303"/>
                    </a:lnTo>
                    <a:lnTo>
                      <a:pt x="498872" y="660906"/>
                    </a:lnTo>
                    <a:lnTo>
                      <a:pt x="503237" y="660112"/>
                    </a:lnTo>
                    <a:lnTo>
                      <a:pt x="517128" y="653759"/>
                    </a:lnTo>
                    <a:lnTo>
                      <a:pt x="531416" y="647406"/>
                    </a:lnTo>
                    <a:lnTo>
                      <a:pt x="546100" y="641449"/>
                    </a:lnTo>
                    <a:lnTo>
                      <a:pt x="560387" y="635890"/>
                    </a:lnTo>
                    <a:lnTo>
                      <a:pt x="575072" y="630331"/>
                    </a:lnTo>
                    <a:lnTo>
                      <a:pt x="590153" y="625566"/>
                    </a:lnTo>
                    <a:lnTo>
                      <a:pt x="604837" y="620404"/>
                    </a:lnTo>
                    <a:lnTo>
                      <a:pt x="619919" y="615640"/>
                    </a:lnTo>
                    <a:lnTo>
                      <a:pt x="635397" y="612066"/>
                    </a:lnTo>
                    <a:lnTo>
                      <a:pt x="650478" y="608492"/>
                    </a:lnTo>
                    <a:lnTo>
                      <a:pt x="665956" y="605713"/>
                    </a:lnTo>
                    <a:lnTo>
                      <a:pt x="681434" y="602933"/>
                    </a:lnTo>
                    <a:lnTo>
                      <a:pt x="696913" y="600154"/>
                    </a:lnTo>
                    <a:lnTo>
                      <a:pt x="711994" y="598168"/>
                    </a:lnTo>
                    <a:lnTo>
                      <a:pt x="727869" y="596580"/>
                    </a:lnTo>
                    <a:lnTo>
                      <a:pt x="743347" y="594992"/>
                    </a:lnTo>
                    <a:lnTo>
                      <a:pt x="747713" y="593403"/>
                    </a:lnTo>
                    <a:lnTo>
                      <a:pt x="751284" y="591418"/>
                    </a:lnTo>
                    <a:lnTo>
                      <a:pt x="754856" y="588638"/>
                    </a:lnTo>
                    <a:lnTo>
                      <a:pt x="757634" y="585462"/>
                    </a:lnTo>
                    <a:lnTo>
                      <a:pt x="760016" y="582285"/>
                    </a:lnTo>
                    <a:lnTo>
                      <a:pt x="762397" y="577917"/>
                    </a:lnTo>
                    <a:lnTo>
                      <a:pt x="763191" y="573550"/>
                    </a:lnTo>
                    <a:lnTo>
                      <a:pt x="763588" y="569182"/>
                    </a:lnTo>
                    <a:lnTo>
                      <a:pt x="765969" y="543769"/>
                    </a:lnTo>
                    <a:lnTo>
                      <a:pt x="768747" y="517959"/>
                    </a:lnTo>
                    <a:lnTo>
                      <a:pt x="771525" y="492943"/>
                    </a:lnTo>
                    <a:lnTo>
                      <a:pt x="774700" y="467133"/>
                    </a:lnTo>
                    <a:lnTo>
                      <a:pt x="774700" y="464751"/>
                    </a:lnTo>
                    <a:lnTo>
                      <a:pt x="775097" y="462766"/>
                    </a:lnTo>
                    <a:lnTo>
                      <a:pt x="775891" y="460383"/>
                    </a:lnTo>
                    <a:lnTo>
                      <a:pt x="776684" y="458398"/>
                    </a:lnTo>
                    <a:lnTo>
                      <a:pt x="777875" y="456412"/>
                    </a:lnTo>
                    <a:lnTo>
                      <a:pt x="779066" y="454824"/>
                    </a:lnTo>
                    <a:lnTo>
                      <a:pt x="782638" y="451250"/>
                    </a:lnTo>
                    <a:lnTo>
                      <a:pt x="786606" y="448471"/>
                    </a:lnTo>
                    <a:lnTo>
                      <a:pt x="791369" y="446486"/>
                    </a:lnTo>
                    <a:lnTo>
                      <a:pt x="796925" y="444897"/>
                    </a:lnTo>
                    <a:lnTo>
                      <a:pt x="802481" y="444500"/>
                    </a:lnTo>
                    <a:close/>
                    <a:moveTo>
                      <a:pt x="1780579" y="266729"/>
                    </a:moveTo>
                    <a:lnTo>
                      <a:pt x="1770667" y="267126"/>
                    </a:lnTo>
                    <a:lnTo>
                      <a:pt x="1761944" y="267921"/>
                    </a:lnTo>
                    <a:lnTo>
                      <a:pt x="1752824" y="269113"/>
                    </a:lnTo>
                    <a:lnTo>
                      <a:pt x="1744101" y="270304"/>
                    </a:lnTo>
                    <a:lnTo>
                      <a:pt x="1735378" y="272688"/>
                    </a:lnTo>
                    <a:lnTo>
                      <a:pt x="1727052" y="275071"/>
                    </a:lnTo>
                    <a:lnTo>
                      <a:pt x="1718329" y="277852"/>
                    </a:lnTo>
                    <a:lnTo>
                      <a:pt x="1710399" y="281030"/>
                    </a:lnTo>
                    <a:lnTo>
                      <a:pt x="1702469" y="284605"/>
                    </a:lnTo>
                    <a:lnTo>
                      <a:pt x="1694539" y="288578"/>
                    </a:lnTo>
                    <a:lnTo>
                      <a:pt x="1687005" y="292550"/>
                    </a:lnTo>
                    <a:lnTo>
                      <a:pt x="1679472" y="297317"/>
                    </a:lnTo>
                    <a:lnTo>
                      <a:pt x="1672731" y="302482"/>
                    </a:lnTo>
                    <a:lnTo>
                      <a:pt x="1665991" y="308043"/>
                    </a:lnTo>
                    <a:lnTo>
                      <a:pt x="1659250" y="313605"/>
                    </a:lnTo>
                    <a:lnTo>
                      <a:pt x="1653303" y="319563"/>
                    </a:lnTo>
                    <a:lnTo>
                      <a:pt x="1647355" y="325919"/>
                    </a:lnTo>
                    <a:lnTo>
                      <a:pt x="1641804" y="332275"/>
                    </a:lnTo>
                    <a:lnTo>
                      <a:pt x="1636253" y="339029"/>
                    </a:lnTo>
                    <a:lnTo>
                      <a:pt x="1631098" y="346179"/>
                    </a:lnTo>
                    <a:lnTo>
                      <a:pt x="1626340" y="353727"/>
                    </a:lnTo>
                    <a:lnTo>
                      <a:pt x="1621979" y="361275"/>
                    </a:lnTo>
                    <a:lnTo>
                      <a:pt x="1618014" y="368822"/>
                    </a:lnTo>
                    <a:lnTo>
                      <a:pt x="1614445" y="376767"/>
                    </a:lnTo>
                    <a:lnTo>
                      <a:pt x="1611273" y="384712"/>
                    </a:lnTo>
                    <a:lnTo>
                      <a:pt x="1608498" y="393055"/>
                    </a:lnTo>
                    <a:lnTo>
                      <a:pt x="1606119" y="401794"/>
                    </a:lnTo>
                    <a:lnTo>
                      <a:pt x="1604136" y="410534"/>
                    </a:lnTo>
                    <a:lnTo>
                      <a:pt x="1602550" y="419273"/>
                    </a:lnTo>
                    <a:lnTo>
                      <a:pt x="1601361" y="428410"/>
                    </a:lnTo>
                    <a:lnTo>
                      <a:pt x="1600568" y="437547"/>
                    </a:lnTo>
                    <a:lnTo>
                      <a:pt x="1600171" y="447081"/>
                    </a:lnTo>
                    <a:lnTo>
                      <a:pt x="1600568" y="456218"/>
                    </a:lnTo>
                    <a:lnTo>
                      <a:pt x="1601361" y="465354"/>
                    </a:lnTo>
                    <a:lnTo>
                      <a:pt x="1602550" y="474094"/>
                    </a:lnTo>
                    <a:lnTo>
                      <a:pt x="1604136" y="482833"/>
                    </a:lnTo>
                    <a:lnTo>
                      <a:pt x="1606119" y="491970"/>
                    </a:lnTo>
                    <a:lnTo>
                      <a:pt x="1608498" y="500312"/>
                    </a:lnTo>
                    <a:lnTo>
                      <a:pt x="1611273" y="508655"/>
                    </a:lnTo>
                    <a:lnTo>
                      <a:pt x="1614445" y="516997"/>
                    </a:lnTo>
                    <a:lnTo>
                      <a:pt x="1618014" y="524545"/>
                    </a:lnTo>
                    <a:lnTo>
                      <a:pt x="1621979" y="532490"/>
                    </a:lnTo>
                    <a:lnTo>
                      <a:pt x="1626340" y="540435"/>
                    </a:lnTo>
                    <a:lnTo>
                      <a:pt x="1631098" y="547585"/>
                    </a:lnTo>
                    <a:lnTo>
                      <a:pt x="1636253" y="554338"/>
                    </a:lnTo>
                    <a:lnTo>
                      <a:pt x="1641804" y="561092"/>
                    </a:lnTo>
                    <a:lnTo>
                      <a:pt x="1647355" y="567845"/>
                    </a:lnTo>
                    <a:lnTo>
                      <a:pt x="1653303" y="573804"/>
                    </a:lnTo>
                    <a:lnTo>
                      <a:pt x="1659250" y="580160"/>
                    </a:lnTo>
                    <a:lnTo>
                      <a:pt x="1665991" y="585721"/>
                    </a:lnTo>
                    <a:lnTo>
                      <a:pt x="1672731" y="591283"/>
                    </a:lnTo>
                    <a:lnTo>
                      <a:pt x="1679472" y="596050"/>
                    </a:lnTo>
                    <a:lnTo>
                      <a:pt x="1687005" y="600817"/>
                    </a:lnTo>
                    <a:lnTo>
                      <a:pt x="1694539" y="605186"/>
                    </a:lnTo>
                    <a:lnTo>
                      <a:pt x="1702469" y="609159"/>
                    </a:lnTo>
                    <a:lnTo>
                      <a:pt x="1710399" y="612734"/>
                    </a:lnTo>
                    <a:lnTo>
                      <a:pt x="1718329" y="615912"/>
                    </a:lnTo>
                    <a:lnTo>
                      <a:pt x="1727052" y="618693"/>
                    </a:lnTo>
                    <a:lnTo>
                      <a:pt x="1735378" y="621076"/>
                    </a:lnTo>
                    <a:lnTo>
                      <a:pt x="1744101" y="623063"/>
                    </a:lnTo>
                    <a:lnTo>
                      <a:pt x="1752824" y="624652"/>
                    </a:lnTo>
                    <a:lnTo>
                      <a:pt x="1761944" y="626241"/>
                    </a:lnTo>
                    <a:lnTo>
                      <a:pt x="1770667" y="626638"/>
                    </a:lnTo>
                    <a:lnTo>
                      <a:pt x="1780579" y="627035"/>
                    </a:lnTo>
                    <a:lnTo>
                      <a:pt x="1789699" y="626638"/>
                    </a:lnTo>
                    <a:lnTo>
                      <a:pt x="1798819" y="626241"/>
                    </a:lnTo>
                    <a:lnTo>
                      <a:pt x="1807542" y="624652"/>
                    </a:lnTo>
                    <a:lnTo>
                      <a:pt x="1816265" y="623063"/>
                    </a:lnTo>
                    <a:lnTo>
                      <a:pt x="1825384" y="621076"/>
                    </a:lnTo>
                    <a:lnTo>
                      <a:pt x="1833711" y="618693"/>
                    </a:lnTo>
                    <a:lnTo>
                      <a:pt x="1842037" y="615912"/>
                    </a:lnTo>
                    <a:lnTo>
                      <a:pt x="1850364" y="612734"/>
                    </a:lnTo>
                    <a:lnTo>
                      <a:pt x="1858294" y="609159"/>
                    </a:lnTo>
                    <a:lnTo>
                      <a:pt x="1866224" y="605186"/>
                    </a:lnTo>
                    <a:lnTo>
                      <a:pt x="1873757" y="600817"/>
                    </a:lnTo>
                    <a:lnTo>
                      <a:pt x="1880894" y="596050"/>
                    </a:lnTo>
                    <a:lnTo>
                      <a:pt x="1888031" y="591283"/>
                    </a:lnTo>
                    <a:lnTo>
                      <a:pt x="1894772" y="585721"/>
                    </a:lnTo>
                    <a:lnTo>
                      <a:pt x="1901116" y="580160"/>
                    </a:lnTo>
                    <a:lnTo>
                      <a:pt x="1907460" y="573804"/>
                    </a:lnTo>
                    <a:lnTo>
                      <a:pt x="1913804" y="567845"/>
                    </a:lnTo>
                    <a:lnTo>
                      <a:pt x="1919355" y="561092"/>
                    </a:lnTo>
                    <a:lnTo>
                      <a:pt x="1924509" y="554338"/>
                    </a:lnTo>
                    <a:lnTo>
                      <a:pt x="1929664" y="547585"/>
                    </a:lnTo>
                    <a:lnTo>
                      <a:pt x="1934026" y="540435"/>
                    </a:lnTo>
                    <a:lnTo>
                      <a:pt x="1938387" y="532490"/>
                    </a:lnTo>
                    <a:lnTo>
                      <a:pt x="1942352" y="524545"/>
                    </a:lnTo>
                    <a:lnTo>
                      <a:pt x="1945921" y="516997"/>
                    </a:lnTo>
                    <a:lnTo>
                      <a:pt x="1949093" y="508655"/>
                    </a:lnTo>
                    <a:lnTo>
                      <a:pt x="1951868" y="500312"/>
                    </a:lnTo>
                    <a:lnTo>
                      <a:pt x="1954247" y="491970"/>
                    </a:lnTo>
                    <a:lnTo>
                      <a:pt x="1957023" y="482833"/>
                    </a:lnTo>
                    <a:lnTo>
                      <a:pt x="1958212" y="474094"/>
                    </a:lnTo>
                    <a:lnTo>
                      <a:pt x="1959402" y="465354"/>
                    </a:lnTo>
                    <a:lnTo>
                      <a:pt x="1960195" y="456218"/>
                    </a:lnTo>
                    <a:lnTo>
                      <a:pt x="1960591" y="447081"/>
                    </a:lnTo>
                    <a:lnTo>
                      <a:pt x="1960195" y="437547"/>
                    </a:lnTo>
                    <a:lnTo>
                      <a:pt x="1959402" y="428410"/>
                    </a:lnTo>
                    <a:lnTo>
                      <a:pt x="1958212" y="419273"/>
                    </a:lnTo>
                    <a:lnTo>
                      <a:pt x="1957023" y="410534"/>
                    </a:lnTo>
                    <a:lnTo>
                      <a:pt x="1954247" y="401794"/>
                    </a:lnTo>
                    <a:lnTo>
                      <a:pt x="1951868" y="393055"/>
                    </a:lnTo>
                    <a:lnTo>
                      <a:pt x="1949093" y="384712"/>
                    </a:lnTo>
                    <a:lnTo>
                      <a:pt x="1945921" y="376767"/>
                    </a:lnTo>
                    <a:lnTo>
                      <a:pt x="1942352" y="368822"/>
                    </a:lnTo>
                    <a:lnTo>
                      <a:pt x="1938387" y="361275"/>
                    </a:lnTo>
                    <a:lnTo>
                      <a:pt x="1934026" y="353727"/>
                    </a:lnTo>
                    <a:lnTo>
                      <a:pt x="1929664" y="346179"/>
                    </a:lnTo>
                    <a:lnTo>
                      <a:pt x="1924509" y="339029"/>
                    </a:lnTo>
                    <a:lnTo>
                      <a:pt x="1919355" y="332275"/>
                    </a:lnTo>
                    <a:lnTo>
                      <a:pt x="1913804" y="325919"/>
                    </a:lnTo>
                    <a:lnTo>
                      <a:pt x="1907460" y="319563"/>
                    </a:lnTo>
                    <a:lnTo>
                      <a:pt x="1901116" y="313605"/>
                    </a:lnTo>
                    <a:lnTo>
                      <a:pt x="1894772" y="308043"/>
                    </a:lnTo>
                    <a:lnTo>
                      <a:pt x="1888031" y="302482"/>
                    </a:lnTo>
                    <a:lnTo>
                      <a:pt x="1880894" y="297317"/>
                    </a:lnTo>
                    <a:lnTo>
                      <a:pt x="1873757" y="292550"/>
                    </a:lnTo>
                    <a:lnTo>
                      <a:pt x="1866224" y="288578"/>
                    </a:lnTo>
                    <a:lnTo>
                      <a:pt x="1858294" y="284605"/>
                    </a:lnTo>
                    <a:lnTo>
                      <a:pt x="1850364" y="281030"/>
                    </a:lnTo>
                    <a:lnTo>
                      <a:pt x="1842037" y="277852"/>
                    </a:lnTo>
                    <a:lnTo>
                      <a:pt x="1833711" y="275071"/>
                    </a:lnTo>
                    <a:lnTo>
                      <a:pt x="1825384" y="272688"/>
                    </a:lnTo>
                    <a:lnTo>
                      <a:pt x="1816265" y="270304"/>
                    </a:lnTo>
                    <a:lnTo>
                      <a:pt x="1807542" y="269113"/>
                    </a:lnTo>
                    <a:lnTo>
                      <a:pt x="1798819" y="267921"/>
                    </a:lnTo>
                    <a:lnTo>
                      <a:pt x="1789699" y="267126"/>
                    </a:lnTo>
                    <a:lnTo>
                      <a:pt x="1780579" y="266729"/>
                    </a:lnTo>
                    <a:close/>
                    <a:moveTo>
                      <a:pt x="1769477" y="236538"/>
                    </a:moveTo>
                    <a:lnTo>
                      <a:pt x="1780579" y="236538"/>
                    </a:lnTo>
                    <a:lnTo>
                      <a:pt x="1791285" y="236538"/>
                    </a:lnTo>
                    <a:lnTo>
                      <a:pt x="1801594" y="237333"/>
                    </a:lnTo>
                    <a:lnTo>
                      <a:pt x="1812300" y="238922"/>
                    </a:lnTo>
                    <a:lnTo>
                      <a:pt x="1823005" y="240511"/>
                    </a:lnTo>
                    <a:lnTo>
                      <a:pt x="1832918" y="242894"/>
                    </a:lnTo>
                    <a:lnTo>
                      <a:pt x="1842830" y="245675"/>
                    </a:lnTo>
                    <a:lnTo>
                      <a:pt x="1852346" y="248853"/>
                    </a:lnTo>
                    <a:lnTo>
                      <a:pt x="1861862" y="252825"/>
                    </a:lnTo>
                    <a:lnTo>
                      <a:pt x="1871775" y="256798"/>
                    </a:lnTo>
                    <a:lnTo>
                      <a:pt x="1880498" y="261962"/>
                    </a:lnTo>
                    <a:lnTo>
                      <a:pt x="1889221" y="267126"/>
                    </a:lnTo>
                    <a:lnTo>
                      <a:pt x="1897944" y="272291"/>
                    </a:lnTo>
                    <a:lnTo>
                      <a:pt x="1905874" y="278249"/>
                    </a:lnTo>
                    <a:lnTo>
                      <a:pt x="1914200" y="284208"/>
                    </a:lnTo>
                    <a:lnTo>
                      <a:pt x="1921734" y="290961"/>
                    </a:lnTo>
                    <a:lnTo>
                      <a:pt x="1929268" y="297715"/>
                    </a:lnTo>
                    <a:lnTo>
                      <a:pt x="1936008" y="305660"/>
                    </a:lnTo>
                    <a:lnTo>
                      <a:pt x="1942352" y="313207"/>
                    </a:lnTo>
                    <a:lnTo>
                      <a:pt x="1948696" y="320755"/>
                    </a:lnTo>
                    <a:lnTo>
                      <a:pt x="1954644" y="329097"/>
                    </a:lnTo>
                    <a:lnTo>
                      <a:pt x="1960195" y="337440"/>
                    </a:lnTo>
                    <a:lnTo>
                      <a:pt x="1965349" y="346179"/>
                    </a:lnTo>
                    <a:lnTo>
                      <a:pt x="1970107" y="355713"/>
                    </a:lnTo>
                    <a:lnTo>
                      <a:pt x="1974072" y="364850"/>
                    </a:lnTo>
                    <a:lnTo>
                      <a:pt x="1978037" y="374384"/>
                    </a:lnTo>
                    <a:lnTo>
                      <a:pt x="1981209" y="384315"/>
                    </a:lnTo>
                    <a:lnTo>
                      <a:pt x="1983985" y="393849"/>
                    </a:lnTo>
                    <a:lnTo>
                      <a:pt x="1986364" y="404575"/>
                    </a:lnTo>
                    <a:lnTo>
                      <a:pt x="1988346" y="414903"/>
                    </a:lnTo>
                    <a:lnTo>
                      <a:pt x="1989536" y="425232"/>
                    </a:lnTo>
                    <a:lnTo>
                      <a:pt x="1990329" y="435958"/>
                    </a:lnTo>
                    <a:lnTo>
                      <a:pt x="1990725" y="447081"/>
                    </a:lnTo>
                    <a:lnTo>
                      <a:pt x="1990329" y="457807"/>
                    </a:lnTo>
                    <a:lnTo>
                      <a:pt x="1989536" y="468135"/>
                    </a:lnTo>
                    <a:lnTo>
                      <a:pt x="1988346" y="478861"/>
                    </a:lnTo>
                    <a:lnTo>
                      <a:pt x="1986364" y="489587"/>
                    </a:lnTo>
                    <a:lnTo>
                      <a:pt x="1983985" y="499518"/>
                    </a:lnTo>
                    <a:lnTo>
                      <a:pt x="1981209" y="509449"/>
                    </a:lnTo>
                    <a:lnTo>
                      <a:pt x="1978037" y="518983"/>
                    </a:lnTo>
                    <a:lnTo>
                      <a:pt x="1974072" y="528517"/>
                    </a:lnTo>
                    <a:lnTo>
                      <a:pt x="1970107" y="538051"/>
                    </a:lnTo>
                    <a:lnTo>
                      <a:pt x="1965349" y="547188"/>
                    </a:lnTo>
                    <a:lnTo>
                      <a:pt x="1960195" y="555927"/>
                    </a:lnTo>
                    <a:lnTo>
                      <a:pt x="1954644" y="564270"/>
                    </a:lnTo>
                    <a:lnTo>
                      <a:pt x="1948696" y="572612"/>
                    </a:lnTo>
                    <a:lnTo>
                      <a:pt x="1942352" y="580954"/>
                    </a:lnTo>
                    <a:lnTo>
                      <a:pt x="1936008" y="588502"/>
                    </a:lnTo>
                    <a:lnTo>
                      <a:pt x="1929268" y="595652"/>
                    </a:lnTo>
                    <a:lnTo>
                      <a:pt x="1921734" y="602406"/>
                    </a:lnTo>
                    <a:lnTo>
                      <a:pt x="1914200" y="609159"/>
                    </a:lnTo>
                    <a:lnTo>
                      <a:pt x="1905874" y="615118"/>
                    </a:lnTo>
                    <a:lnTo>
                      <a:pt x="1897944" y="621076"/>
                    </a:lnTo>
                    <a:lnTo>
                      <a:pt x="1889221" y="627035"/>
                    </a:lnTo>
                    <a:lnTo>
                      <a:pt x="1880498" y="631802"/>
                    </a:lnTo>
                    <a:lnTo>
                      <a:pt x="1871775" y="636569"/>
                    </a:lnTo>
                    <a:lnTo>
                      <a:pt x="1861862" y="640542"/>
                    </a:lnTo>
                    <a:lnTo>
                      <a:pt x="1852346" y="644514"/>
                    </a:lnTo>
                    <a:lnTo>
                      <a:pt x="1842830" y="647692"/>
                    </a:lnTo>
                    <a:lnTo>
                      <a:pt x="1832918" y="650473"/>
                    </a:lnTo>
                    <a:lnTo>
                      <a:pt x="1823005" y="652856"/>
                    </a:lnTo>
                    <a:lnTo>
                      <a:pt x="1812300" y="654843"/>
                    </a:lnTo>
                    <a:lnTo>
                      <a:pt x="1801594" y="656034"/>
                    </a:lnTo>
                    <a:lnTo>
                      <a:pt x="1791285" y="656829"/>
                    </a:lnTo>
                    <a:lnTo>
                      <a:pt x="1780579" y="657226"/>
                    </a:lnTo>
                    <a:lnTo>
                      <a:pt x="1769477" y="656829"/>
                    </a:lnTo>
                    <a:lnTo>
                      <a:pt x="1758772" y="656034"/>
                    </a:lnTo>
                    <a:lnTo>
                      <a:pt x="1748463" y="654843"/>
                    </a:lnTo>
                    <a:lnTo>
                      <a:pt x="1738154" y="652856"/>
                    </a:lnTo>
                    <a:lnTo>
                      <a:pt x="1727845" y="650473"/>
                    </a:lnTo>
                    <a:lnTo>
                      <a:pt x="1717536" y="647692"/>
                    </a:lnTo>
                    <a:lnTo>
                      <a:pt x="1708020" y="644514"/>
                    </a:lnTo>
                    <a:lnTo>
                      <a:pt x="1698504" y="640542"/>
                    </a:lnTo>
                    <a:lnTo>
                      <a:pt x="1689384" y="636569"/>
                    </a:lnTo>
                    <a:lnTo>
                      <a:pt x="1680265" y="631802"/>
                    </a:lnTo>
                    <a:lnTo>
                      <a:pt x="1671145" y="627035"/>
                    </a:lnTo>
                    <a:lnTo>
                      <a:pt x="1662819" y="621076"/>
                    </a:lnTo>
                    <a:lnTo>
                      <a:pt x="1654492" y="615118"/>
                    </a:lnTo>
                    <a:lnTo>
                      <a:pt x="1646562" y="609159"/>
                    </a:lnTo>
                    <a:lnTo>
                      <a:pt x="1639028" y="602406"/>
                    </a:lnTo>
                    <a:lnTo>
                      <a:pt x="1631495" y="595652"/>
                    </a:lnTo>
                    <a:lnTo>
                      <a:pt x="1624358" y="588502"/>
                    </a:lnTo>
                    <a:lnTo>
                      <a:pt x="1618014" y="580954"/>
                    </a:lnTo>
                    <a:lnTo>
                      <a:pt x="1611670" y="572612"/>
                    </a:lnTo>
                    <a:lnTo>
                      <a:pt x="1606119" y="564270"/>
                    </a:lnTo>
                    <a:lnTo>
                      <a:pt x="1600568" y="555927"/>
                    </a:lnTo>
                    <a:lnTo>
                      <a:pt x="1595413" y="547188"/>
                    </a:lnTo>
                    <a:lnTo>
                      <a:pt x="1591052" y="538051"/>
                    </a:lnTo>
                    <a:lnTo>
                      <a:pt x="1586294" y="528517"/>
                    </a:lnTo>
                    <a:lnTo>
                      <a:pt x="1582725" y="518983"/>
                    </a:lnTo>
                    <a:lnTo>
                      <a:pt x="1579553" y="509449"/>
                    </a:lnTo>
                    <a:lnTo>
                      <a:pt x="1576381" y="499518"/>
                    </a:lnTo>
                    <a:lnTo>
                      <a:pt x="1574399" y="489587"/>
                    </a:lnTo>
                    <a:lnTo>
                      <a:pt x="1572416" y="478861"/>
                    </a:lnTo>
                    <a:lnTo>
                      <a:pt x="1571227" y="468135"/>
                    </a:lnTo>
                    <a:lnTo>
                      <a:pt x="1570434" y="457807"/>
                    </a:lnTo>
                    <a:lnTo>
                      <a:pt x="1570037" y="447081"/>
                    </a:lnTo>
                    <a:lnTo>
                      <a:pt x="1570434" y="435958"/>
                    </a:lnTo>
                    <a:lnTo>
                      <a:pt x="1571227" y="425232"/>
                    </a:lnTo>
                    <a:lnTo>
                      <a:pt x="1572416" y="414903"/>
                    </a:lnTo>
                    <a:lnTo>
                      <a:pt x="1574399" y="404575"/>
                    </a:lnTo>
                    <a:lnTo>
                      <a:pt x="1576381" y="393849"/>
                    </a:lnTo>
                    <a:lnTo>
                      <a:pt x="1579553" y="384315"/>
                    </a:lnTo>
                    <a:lnTo>
                      <a:pt x="1582725" y="374384"/>
                    </a:lnTo>
                    <a:lnTo>
                      <a:pt x="1586294" y="364850"/>
                    </a:lnTo>
                    <a:lnTo>
                      <a:pt x="1591052" y="355713"/>
                    </a:lnTo>
                    <a:lnTo>
                      <a:pt x="1595413" y="346179"/>
                    </a:lnTo>
                    <a:lnTo>
                      <a:pt x="1600568" y="337440"/>
                    </a:lnTo>
                    <a:lnTo>
                      <a:pt x="1606119" y="329097"/>
                    </a:lnTo>
                    <a:lnTo>
                      <a:pt x="1611670" y="320755"/>
                    </a:lnTo>
                    <a:lnTo>
                      <a:pt x="1618014" y="313207"/>
                    </a:lnTo>
                    <a:lnTo>
                      <a:pt x="1624358" y="305660"/>
                    </a:lnTo>
                    <a:lnTo>
                      <a:pt x="1631495" y="297715"/>
                    </a:lnTo>
                    <a:lnTo>
                      <a:pt x="1639028" y="290961"/>
                    </a:lnTo>
                    <a:lnTo>
                      <a:pt x="1646562" y="284208"/>
                    </a:lnTo>
                    <a:lnTo>
                      <a:pt x="1654492" y="278249"/>
                    </a:lnTo>
                    <a:lnTo>
                      <a:pt x="1662819" y="272291"/>
                    </a:lnTo>
                    <a:lnTo>
                      <a:pt x="1671145" y="267126"/>
                    </a:lnTo>
                    <a:lnTo>
                      <a:pt x="1680265" y="261962"/>
                    </a:lnTo>
                    <a:lnTo>
                      <a:pt x="1689384" y="256798"/>
                    </a:lnTo>
                    <a:lnTo>
                      <a:pt x="1698504" y="252825"/>
                    </a:lnTo>
                    <a:lnTo>
                      <a:pt x="1708020" y="248853"/>
                    </a:lnTo>
                    <a:lnTo>
                      <a:pt x="1717536" y="245675"/>
                    </a:lnTo>
                    <a:lnTo>
                      <a:pt x="1727845" y="242894"/>
                    </a:lnTo>
                    <a:lnTo>
                      <a:pt x="1738154" y="240511"/>
                    </a:lnTo>
                    <a:lnTo>
                      <a:pt x="1748463" y="238922"/>
                    </a:lnTo>
                    <a:lnTo>
                      <a:pt x="1758772" y="237333"/>
                    </a:lnTo>
                    <a:lnTo>
                      <a:pt x="1769477" y="236538"/>
                    </a:lnTo>
                    <a:close/>
                    <a:moveTo>
                      <a:pt x="1775815" y="217488"/>
                    </a:moveTo>
                    <a:lnTo>
                      <a:pt x="1764301" y="218281"/>
                    </a:lnTo>
                    <a:lnTo>
                      <a:pt x="1752786" y="219472"/>
                    </a:lnTo>
                    <a:lnTo>
                      <a:pt x="1741669" y="221059"/>
                    </a:lnTo>
                    <a:lnTo>
                      <a:pt x="1730154" y="223441"/>
                    </a:lnTo>
                    <a:lnTo>
                      <a:pt x="1718243" y="226219"/>
                    </a:lnTo>
                    <a:lnTo>
                      <a:pt x="1707125" y="229791"/>
                    </a:lnTo>
                    <a:lnTo>
                      <a:pt x="1696405" y="233759"/>
                    </a:lnTo>
                    <a:lnTo>
                      <a:pt x="1685684" y="238125"/>
                    </a:lnTo>
                    <a:lnTo>
                      <a:pt x="1674964" y="243285"/>
                    </a:lnTo>
                    <a:lnTo>
                      <a:pt x="1665038" y="248841"/>
                    </a:lnTo>
                    <a:lnTo>
                      <a:pt x="1655509" y="254794"/>
                    </a:lnTo>
                    <a:lnTo>
                      <a:pt x="1646376" y="261541"/>
                    </a:lnTo>
                    <a:lnTo>
                      <a:pt x="1637641" y="268288"/>
                    </a:lnTo>
                    <a:lnTo>
                      <a:pt x="1628906" y="275035"/>
                    </a:lnTo>
                    <a:lnTo>
                      <a:pt x="1620568" y="282575"/>
                    </a:lnTo>
                    <a:lnTo>
                      <a:pt x="1613024" y="290513"/>
                    </a:lnTo>
                    <a:lnTo>
                      <a:pt x="1605877" y="298847"/>
                    </a:lnTo>
                    <a:lnTo>
                      <a:pt x="1598730" y="307578"/>
                    </a:lnTo>
                    <a:lnTo>
                      <a:pt x="1592377" y="316707"/>
                    </a:lnTo>
                    <a:lnTo>
                      <a:pt x="1586025" y="325835"/>
                    </a:lnTo>
                    <a:lnTo>
                      <a:pt x="1580466" y="334963"/>
                    </a:lnTo>
                    <a:lnTo>
                      <a:pt x="1575304" y="344885"/>
                    </a:lnTo>
                    <a:lnTo>
                      <a:pt x="1570937" y="355203"/>
                    </a:lnTo>
                    <a:lnTo>
                      <a:pt x="1566569" y="365125"/>
                    </a:lnTo>
                    <a:lnTo>
                      <a:pt x="1562995" y="375444"/>
                    </a:lnTo>
                    <a:lnTo>
                      <a:pt x="1559819" y="385763"/>
                    </a:lnTo>
                    <a:lnTo>
                      <a:pt x="1557039" y="396875"/>
                    </a:lnTo>
                    <a:lnTo>
                      <a:pt x="1555054" y="407988"/>
                    </a:lnTo>
                    <a:lnTo>
                      <a:pt x="1553466" y="418703"/>
                    </a:lnTo>
                    <a:lnTo>
                      <a:pt x="1552275" y="429816"/>
                    </a:lnTo>
                    <a:lnTo>
                      <a:pt x="1551481" y="440929"/>
                    </a:lnTo>
                    <a:lnTo>
                      <a:pt x="1551481" y="452438"/>
                    </a:lnTo>
                    <a:lnTo>
                      <a:pt x="1552275" y="463947"/>
                    </a:lnTo>
                    <a:lnTo>
                      <a:pt x="1553466" y="475060"/>
                    </a:lnTo>
                    <a:lnTo>
                      <a:pt x="1555054" y="486569"/>
                    </a:lnTo>
                    <a:lnTo>
                      <a:pt x="1557437" y="498079"/>
                    </a:lnTo>
                    <a:lnTo>
                      <a:pt x="1560216" y="509588"/>
                    </a:lnTo>
                    <a:lnTo>
                      <a:pt x="1563789" y="520700"/>
                    </a:lnTo>
                    <a:lnTo>
                      <a:pt x="1567760" y="531416"/>
                    </a:lnTo>
                    <a:lnTo>
                      <a:pt x="1572525" y="542529"/>
                    </a:lnTo>
                    <a:lnTo>
                      <a:pt x="1577290" y="552847"/>
                    </a:lnTo>
                    <a:lnTo>
                      <a:pt x="1582848" y="562769"/>
                    </a:lnTo>
                    <a:lnTo>
                      <a:pt x="1589201" y="572294"/>
                    </a:lnTo>
                    <a:lnTo>
                      <a:pt x="1595554" y="581819"/>
                    </a:lnTo>
                    <a:lnTo>
                      <a:pt x="1602304" y="590550"/>
                    </a:lnTo>
                    <a:lnTo>
                      <a:pt x="1609451" y="598885"/>
                    </a:lnTo>
                    <a:lnTo>
                      <a:pt x="1616995" y="607219"/>
                    </a:lnTo>
                    <a:lnTo>
                      <a:pt x="1624936" y="614760"/>
                    </a:lnTo>
                    <a:lnTo>
                      <a:pt x="1632877" y="621904"/>
                    </a:lnTo>
                    <a:lnTo>
                      <a:pt x="1642009" y="629047"/>
                    </a:lnTo>
                    <a:lnTo>
                      <a:pt x="1650744" y="635794"/>
                    </a:lnTo>
                    <a:lnTo>
                      <a:pt x="1659876" y="641747"/>
                    </a:lnTo>
                    <a:lnTo>
                      <a:pt x="1669405" y="647304"/>
                    </a:lnTo>
                    <a:lnTo>
                      <a:pt x="1678935" y="652066"/>
                    </a:lnTo>
                    <a:lnTo>
                      <a:pt x="1689258" y="656829"/>
                    </a:lnTo>
                    <a:lnTo>
                      <a:pt x="1699581" y="661194"/>
                    </a:lnTo>
                    <a:lnTo>
                      <a:pt x="1709905" y="664766"/>
                    </a:lnTo>
                    <a:lnTo>
                      <a:pt x="1720228" y="667941"/>
                    </a:lnTo>
                    <a:lnTo>
                      <a:pt x="1731345" y="670719"/>
                    </a:lnTo>
                    <a:lnTo>
                      <a:pt x="1742066" y="673101"/>
                    </a:lnTo>
                    <a:lnTo>
                      <a:pt x="1753183" y="674688"/>
                    </a:lnTo>
                    <a:lnTo>
                      <a:pt x="1764301" y="675879"/>
                    </a:lnTo>
                    <a:lnTo>
                      <a:pt x="1775815" y="676276"/>
                    </a:lnTo>
                    <a:lnTo>
                      <a:pt x="1786932" y="676276"/>
                    </a:lnTo>
                    <a:lnTo>
                      <a:pt x="1798447" y="675879"/>
                    </a:lnTo>
                    <a:lnTo>
                      <a:pt x="1809564" y="674688"/>
                    </a:lnTo>
                    <a:lnTo>
                      <a:pt x="1821476" y="673101"/>
                    </a:lnTo>
                    <a:lnTo>
                      <a:pt x="1832593" y="670322"/>
                    </a:lnTo>
                    <a:lnTo>
                      <a:pt x="1844108" y="667544"/>
                    </a:lnTo>
                    <a:lnTo>
                      <a:pt x="1855225" y="663972"/>
                    </a:lnTo>
                    <a:lnTo>
                      <a:pt x="1866740" y="660004"/>
                    </a:lnTo>
                    <a:lnTo>
                      <a:pt x="1877063" y="655241"/>
                    </a:lnTo>
                    <a:lnTo>
                      <a:pt x="1887386" y="650479"/>
                    </a:lnTo>
                    <a:lnTo>
                      <a:pt x="1897313" y="644922"/>
                    </a:lnTo>
                    <a:lnTo>
                      <a:pt x="1906842" y="638969"/>
                    </a:lnTo>
                    <a:lnTo>
                      <a:pt x="1916371" y="632619"/>
                    </a:lnTo>
                    <a:lnTo>
                      <a:pt x="1925503" y="625872"/>
                    </a:lnTo>
                    <a:lnTo>
                      <a:pt x="1933841" y="618332"/>
                    </a:lnTo>
                    <a:lnTo>
                      <a:pt x="1941782" y="610791"/>
                    </a:lnTo>
                    <a:lnTo>
                      <a:pt x="1949723" y="603250"/>
                    </a:lnTo>
                    <a:lnTo>
                      <a:pt x="1957267" y="594916"/>
                    </a:lnTo>
                    <a:lnTo>
                      <a:pt x="1964017" y="586185"/>
                    </a:lnTo>
                    <a:lnTo>
                      <a:pt x="1970370" y="577057"/>
                    </a:lnTo>
                    <a:lnTo>
                      <a:pt x="1976326" y="567929"/>
                    </a:lnTo>
                    <a:lnTo>
                      <a:pt x="1981884" y="558404"/>
                    </a:lnTo>
                    <a:lnTo>
                      <a:pt x="1987046" y="548879"/>
                    </a:lnTo>
                    <a:lnTo>
                      <a:pt x="1991811" y="538957"/>
                    </a:lnTo>
                    <a:lnTo>
                      <a:pt x="1995781" y="528638"/>
                    </a:lnTo>
                    <a:lnTo>
                      <a:pt x="1999752" y="518319"/>
                    </a:lnTo>
                    <a:lnTo>
                      <a:pt x="2003325" y="507604"/>
                    </a:lnTo>
                    <a:lnTo>
                      <a:pt x="2005708" y="496888"/>
                    </a:lnTo>
                    <a:lnTo>
                      <a:pt x="2008090" y="485775"/>
                    </a:lnTo>
                    <a:lnTo>
                      <a:pt x="2009678" y="475060"/>
                    </a:lnTo>
                    <a:lnTo>
                      <a:pt x="2010869" y="463947"/>
                    </a:lnTo>
                    <a:lnTo>
                      <a:pt x="2011266" y="452835"/>
                    </a:lnTo>
                    <a:lnTo>
                      <a:pt x="2011266" y="441325"/>
                    </a:lnTo>
                    <a:lnTo>
                      <a:pt x="2010869" y="429816"/>
                    </a:lnTo>
                    <a:lnTo>
                      <a:pt x="2009678" y="418703"/>
                    </a:lnTo>
                    <a:lnTo>
                      <a:pt x="2007693" y="407194"/>
                    </a:lnTo>
                    <a:lnTo>
                      <a:pt x="2005311" y="395288"/>
                    </a:lnTo>
                    <a:lnTo>
                      <a:pt x="2002531" y="384175"/>
                    </a:lnTo>
                    <a:lnTo>
                      <a:pt x="1998561" y="373063"/>
                    </a:lnTo>
                    <a:lnTo>
                      <a:pt x="1994590" y="361950"/>
                    </a:lnTo>
                    <a:lnTo>
                      <a:pt x="1990223" y="351632"/>
                    </a:lnTo>
                    <a:lnTo>
                      <a:pt x="1985061" y="340916"/>
                    </a:lnTo>
                    <a:lnTo>
                      <a:pt x="1979899" y="330994"/>
                    </a:lnTo>
                    <a:lnTo>
                      <a:pt x="1973943" y="321469"/>
                    </a:lnTo>
                    <a:lnTo>
                      <a:pt x="1967591" y="312341"/>
                    </a:lnTo>
                    <a:lnTo>
                      <a:pt x="1960841" y="303213"/>
                    </a:lnTo>
                    <a:lnTo>
                      <a:pt x="1953297" y="294482"/>
                    </a:lnTo>
                    <a:lnTo>
                      <a:pt x="1945753" y="286544"/>
                    </a:lnTo>
                    <a:lnTo>
                      <a:pt x="1937812" y="279003"/>
                    </a:lnTo>
                    <a:lnTo>
                      <a:pt x="1929474" y="271860"/>
                    </a:lnTo>
                    <a:lnTo>
                      <a:pt x="1921136" y="264716"/>
                    </a:lnTo>
                    <a:lnTo>
                      <a:pt x="1912004" y="258366"/>
                    </a:lnTo>
                    <a:lnTo>
                      <a:pt x="1902474" y="252016"/>
                    </a:lnTo>
                    <a:lnTo>
                      <a:pt x="1893342" y="246460"/>
                    </a:lnTo>
                    <a:lnTo>
                      <a:pt x="1883416" y="241300"/>
                    </a:lnTo>
                    <a:lnTo>
                      <a:pt x="1873490" y="236935"/>
                    </a:lnTo>
                    <a:lnTo>
                      <a:pt x="1863166" y="232569"/>
                    </a:lnTo>
                    <a:lnTo>
                      <a:pt x="1852843" y="228997"/>
                    </a:lnTo>
                    <a:lnTo>
                      <a:pt x="1842123" y="225822"/>
                    </a:lnTo>
                    <a:lnTo>
                      <a:pt x="1831402" y="223044"/>
                    </a:lnTo>
                    <a:lnTo>
                      <a:pt x="1820682" y="221059"/>
                    </a:lnTo>
                    <a:lnTo>
                      <a:pt x="1809564" y="219472"/>
                    </a:lnTo>
                    <a:lnTo>
                      <a:pt x="1798447" y="218281"/>
                    </a:lnTo>
                    <a:lnTo>
                      <a:pt x="1787330" y="217488"/>
                    </a:lnTo>
                    <a:lnTo>
                      <a:pt x="1775815" y="217488"/>
                    </a:lnTo>
                    <a:close/>
                    <a:moveTo>
                      <a:pt x="1712287" y="0"/>
                    </a:moveTo>
                    <a:lnTo>
                      <a:pt x="1715860" y="0"/>
                    </a:lnTo>
                    <a:lnTo>
                      <a:pt x="1718640" y="397"/>
                    </a:lnTo>
                    <a:lnTo>
                      <a:pt x="1721816" y="1191"/>
                    </a:lnTo>
                    <a:lnTo>
                      <a:pt x="1724198" y="2778"/>
                    </a:lnTo>
                    <a:lnTo>
                      <a:pt x="1726978" y="4366"/>
                    </a:lnTo>
                    <a:lnTo>
                      <a:pt x="1728566" y="6350"/>
                    </a:lnTo>
                    <a:lnTo>
                      <a:pt x="1729757" y="8731"/>
                    </a:lnTo>
                    <a:lnTo>
                      <a:pt x="1730551" y="11112"/>
                    </a:lnTo>
                    <a:lnTo>
                      <a:pt x="1737698" y="39687"/>
                    </a:lnTo>
                    <a:lnTo>
                      <a:pt x="1744448" y="68262"/>
                    </a:lnTo>
                    <a:lnTo>
                      <a:pt x="1744845" y="70644"/>
                    </a:lnTo>
                    <a:lnTo>
                      <a:pt x="1746036" y="73025"/>
                    </a:lnTo>
                    <a:lnTo>
                      <a:pt x="1747227" y="75406"/>
                    </a:lnTo>
                    <a:lnTo>
                      <a:pt x="1748816" y="77391"/>
                    </a:lnTo>
                    <a:lnTo>
                      <a:pt x="1750801" y="78978"/>
                    </a:lnTo>
                    <a:lnTo>
                      <a:pt x="1752786" y="80169"/>
                    </a:lnTo>
                    <a:lnTo>
                      <a:pt x="1755168" y="80962"/>
                    </a:lnTo>
                    <a:lnTo>
                      <a:pt x="1757551" y="81756"/>
                    </a:lnTo>
                    <a:lnTo>
                      <a:pt x="1775815" y="80962"/>
                    </a:lnTo>
                    <a:lnTo>
                      <a:pt x="1793682" y="81359"/>
                    </a:lnTo>
                    <a:lnTo>
                      <a:pt x="1811550" y="82153"/>
                    </a:lnTo>
                    <a:lnTo>
                      <a:pt x="1829814" y="84137"/>
                    </a:lnTo>
                    <a:lnTo>
                      <a:pt x="1847284" y="86916"/>
                    </a:lnTo>
                    <a:lnTo>
                      <a:pt x="1865152" y="90487"/>
                    </a:lnTo>
                    <a:lnTo>
                      <a:pt x="1882225" y="94853"/>
                    </a:lnTo>
                    <a:lnTo>
                      <a:pt x="1899298" y="100012"/>
                    </a:lnTo>
                    <a:lnTo>
                      <a:pt x="1902077" y="100409"/>
                    </a:lnTo>
                    <a:lnTo>
                      <a:pt x="1904460" y="100012"/>
                    </a:lnTo>
                    <a:lnTo>
                      <a:pt x="1906842" y="99616"/>
                    </a:lnTo>
                    <a:lnTo>
                      <a:pt x="1908827" y="98425"/>
                    </a:lnTo>
                    <a:lnTo>
                      <a:pt x="1911606" y="97234"/>
                    </a:lnTo>
                    <a:lnTo>
                      <a:pt x="1913195" y="95250"/>
                    </a:lnTo>
                    <a:lnTo>
                      <a:pt x="1914783" y="93266"/>
                    </a:lnTo>
                    <a:lnTo>
                      <a:pt x="1915974" y="91281"/>
                    </a:lnTo>
                    <a:lnTo>
                      <a:pt x="1944165" y="39687"/>
                    </a:lnTo>
                    <a:lnTo>
                      <a:pt x="1945356" y="37306"/>
                    </a:lnTo>
                    <a:lnTo>
                      <a:pt x="1947341" y="35322"/>
                    </a:lnTo>
                    <a:lnTo>
                      <a:pt x="1949326" y="34131"/>
                    </a:lnTo>
                    <a:lnTo>
                      <a:pt x="1952106" y="32941"/>
                    </a:lnTo>
                    <a:lnTo>
                      <a:pt x="1954885" y="32147"/>
                    </a:lnTo>
                    <a:lnTo>
                      <a:pt x="1958061" y="32147"/>
                    </a:lnTo>
                    <a:lnTo>
                      <a:pt x="1961238" y="32544"/>
                    </a:lnTo>
                    <a:lnTo>
                      <a:pt x="1964414" y="33734"/>
                    </a:lnTo>
                    <a:lnTo>
                      <a:pt x="1975532" y="38894"/>
                    </a:lnTo>
                    <a:lnTo>
                      <a:pt x="1986252" y="44053"/>
                    </a:lnTo>
                    <a:lnTo>
                      <a:pt x="1996972" y="50006"/>
                    </a:lnTo>
                    <a:lnTo>
                      <a:pt x="2008090" y="55959"/>
                    </a:lnTo>
                    <a:lnTo>
                      <a:pt x="2018413" y="61912"/>
                    </a:lnTo>
                    <a:lnTo>
                      <a:pt x="2028737" y="68659"/>
                    </a:lnTo>
                    <a:lnTo>
                      <a:pt x="2039060" y="75803"/>
                    </a:lnTo>
                    <a:lnTo>
                      <a:pt x="2049383" y="82550"/>
                    </a:lnTo>
                    <a:lnTo>
                      <a:pt x="2051765" y="84931"/>
                    </a:lnTo>
                    <a:lnTo>
                      <a:pt x="2053751" y="87312"/>
                    </a:lnTo>
                    <a:lnTo>
                      <a:pt x="2054942" y="90091"/>
                    </a:lnTo>
                    <a:lnTo>
                      <a:pt x="2055736" y="92472"/>
                    </a:lnTo>
                    <a:lnTo>
                      <a:pt x="2056133" y="95250"/>
                    </a:lnTo>
                    <a:lnTo>
                      <a:pt x="2056133" y="98028"/>
                    </a:lnTo>
                    <a:lnTo>
                      <a:pt x="2055339" y="100409"/>
                    </a:lnTo>
                    <a:lnTo>
                      <a:pt x="2054148" y="102791"/>
                    </a:lnTo>
                    <a:lnTo>
                      <a:pt x="2038663" y="128191"/>
                    </a:lnTo>
                    <a:lnTo>
                      <a:pt x="2023575" y="153194"/>
                    </a:lnTo>
                    <a:lnTo>
                      <a:pt x="2021987" y="155178"/>
                    </a:lnTo>
                    <a:lnTo>
                      <a:pt x="2021193" y="157559"/>
                    </a:lnTo>
                    <a:lnTo>
                      <a:pt x="2020398" y="159941"/>
                    </a:lnTo>
                    <a:lnTo>
                      <a:pt x="2020398" y="162322"/>
                    </a:lnTo>
                    <a:lnTo>
                      <a:pt x="2020398" y="164703"/>
                    </a:lnTo>
                    <a:lnTo>
                      <a:pt x="2021193" y="167481"/>
                    </a:lnTo>
                    <a:lnTo>
                      <a:pt x="2022384" y="169863"/>
                    </a:lnTo>
                    <a:lnTo>
                      <a:pt x="2023575" y="171847"/>
                    </a:lnTo>
                    <a:lnTo>
                      <a:pt x="2036678" y="184150"/>
                    </a:lnTo>
                    <a:lnTo>
                      <a:pt x="2049383" y="196850"/>
                    </a:lnTo>
                    <a:lnTo>
                      <a:pt x="2061295" y="210344"/>
                    </a:lnTo>
                    <a:lnTo>
                      <a:pt x="2072809" y="224234"/>
                    </a:lnTo>
                    <a:lnTo>
                      <a:pt x="2083133" y="238919"/>
                    </a:lnTo>
                    <a:lnTo>
                      <a:pt x="2092662" y="253603"/>
                    </a:lnTo>
                    <a:lnTo>
                      <a:pt x="2102191" y="269478"/>
                    </a:lnTo>
                    <a:lnTo>
                      <a:pt x="2110529" y="284956"/>
                    </a:lnTo>
                    <a:lnTo>
                      <a:pt x="2112514" y="286941"/>
                    </a:lnTo>
                    <a:lnTo>
                      <a:pt x="2114102" y="288528"/>
                    </a:lnTo>
                    <a:lnTo>
                      <a:pt x="2116485" y="289719"/>
                    </a:lnTo>
                    <a:lnTo>
                      <a:pt x="2118867" y="290513"/>
                    </a:lnTo>
                    <a:lnTo>
                      <a:pt x="2121249" y="290910"/>
                    </a:lnTo>
                    <a:lnTo>
                      <a:pt x="2123632" y="291307"/>
                    </a:lnTo>
                    <a:lnTo>
                      <a:pt x="2126014" y="290910"/>
                    </a:lnTo>
                    <a:lnTo>
                      <a:pt x="2128396" y="290116"/>
                    </a:lnTo>
                    <a:lnTo>
                      <a:pt x="2156984" y="281781"/>
                    </a:lnTo>
                    <a:lnTo>
                      <a:pt x="2185572" y="273844"/>
                    </a:lnTo>
                    <a:lnTo>
                      <a:pt x="2187954" y="273447"/>
                    </a:lnTo>
                    <a:lnTo>
                      <a:pt x="2190733" y="273050"/>
                    </a:lnTo>
                    <a:lnTo>
                      <a:pt x="2193116" y="273844"/>
                    </a:lnTo>
                    <a:lnTo>
                      <a:pt x="2195498" y="274638"/>
                    </a:lnTo>
                    <a:lnTo>
                      <a:pt x="2197880" y="276225"/>
                    </a:lnTo>
                    <a:lnTo>
                      <a:pt x="2200263" y="278210"/>
                    </a:lnTo>
                    <a:lnTo>
                      <a:pt x="2202248" y="280988"/>
                    </a:lnTo>
                    <a:lnTo>
                      <a:pt x="2203439" y="283766"/>
                    </a:lnTo>
                    <a:lnTo>
                      <a:pt x="2207807" y="295275"/>
                    </a:lnTo>
                    <a:lnTo>
                      <a:pt x="2211777" y="307182"/>
                    </a:lnTo>
                    <a:lnTo>
                      <a:pt x="2215350" y="318691"/>
                    </a:lnTo>
                    <a:lnTo>
                      <a:pt x="2218527" y="330200"/>
                    </a:lnTo>
                    <a:lnTo>
                      <a:pt x="2221703" y="342107"/>
                    </a:lnTo>
                    <a:lnTo>
                      <a:pt x="2224086" y="354410"/>
                    </a:lnTo>
                    <a:lnTo>
                      <a:pt x="2226468" y="366316"/>
                    </a:lnTo>
                    <a:lnTo>
                      <a:pt x="2228850" y="378222"/>
                    </a:lnTo>
                    <a:lnTo>
                      <a:pt x="2228850" y="381397"/>
                    </a:lnTo>
                    <a:lnTo>
                      <a:pt x="2228453" y="384572"/>
                    </a:lnTo>
                    <a:lnTo>
                      <a:pt x="2227659" y="387350"/>
                    </a:lnTo>
                    <a:lnTo>
                      <a:pt x="2226468" y="390128"/>
                    </a:lnTo>
                    <a:lnTo>
                      <a:pt x="2224880" y="392113"/>
                    </a:lnTo>
                    <a:lnTo>
                      <a:pt x="2222894" y="393700"/>
                    </a:lnTo>
                    <a:lnTo>
                      <a:pt x="2220512" y="394891"/>
                    </a:lnTo>
                    <a:lnTo>
                      <a:pt x="2217733" y="396082"/>
                    </a:lnTo>
                    <a:lnTo>
                      <a:pt x="2189542" y="403225"/>
                    </a:lnTo>
                    <a:lnTo>
                      <a:pt x="2160557" y="409972"/>
                    </a:lnTo>
                    <a:lnTo>
                      <a:pt x="2158175" y="410766"/>
                    </a:lnTo>
                    <a:lnTo>
                      <a:pt x="2155793" y="411560"/>
                    </a:lnTo>
                    <a:lnTo>
                      <a:pt x="2153808" y="412750"/>
                    </a:lnTo>
                    <a:lnTo>
                      <a:pt x="2151822" y="414338"/>
                    </a:lnTo>
                    <a:lnTo>
                      <a:pt x="2150234" y="416322"/>
                    </a:lnTo>
                    <a:lnTo>
                      <a:pt x="2149043" y="418307"/>
                    </a:lnTo>
                    <a:lnTo>
                      <a:pt x="2148249" y="420688"/>
                    </a:lnTo>
                    <a:lnTo>
                      <a:pt x="2147852" y="423069"/>
                    </a:lnTo>
                    <a:lnTo>
                      <a:pt x="2148249" y="440929"/>
                    </a:lnTo>
                    <a:lnTo>
                      <a:pt x="2147852" y="459185"/>
                    </a:lnTo>
                    <a:lnTo>
                      <a:pt x="2147058" y="477044"/>
                    </a:lnTo>
                    <a:lnTo>
                      <a:pt x="2145072" y="494904"/>
                    </a:lnTo>
                    <a:lnTo>
                      <a:pt x="2142293" y="512763"/>
                    </a:lnTo>
                    <a:lnTo>
                      <a:pt x="2138323" y="530225"/>
                    </a:lnTo>
                    <a:lnTo>
                      <a:pt x="2133955" y="547688"/>
                    </a:lnTo>
                    <a:lnTo>
                      <a:pt x="2128793" y="564754"/>
                    </a:lnTo>
                    <a:lnTo>
                      <a:pt x="2128396" y="567135"/>
                    </a:lnTo>
                    <a:lnTo>
                      <a:pt x="2128793" y="569913"/>
                    </a:lnTo>
                    <a:lnTo>
                      <a:pt x="2129190" y="572294"/>
                    </a:lnTo>
                    <a:lnTo>
                      <a:pt x="2130382" y="574279"/>
                    </a:lnTo>
                    <a:lnTo>
                      <a:pt x="2131573" y="576263"/>
                    </a:lnTo>
                    <a:lnTo>
                      <a:pt x="2133558" y="578247"/>
                    </a:lnTo>
                    <a:lnTo>
                      <a:pt x="2135543" y="580232"/>
                    </a:lnTo>
                    <a:lnTo>
                      <a:pt x="2137926" y="581025"/>
                    </a:lnTo>
                    <a:lnTo>
                      <a:pt x="2189542" y="609600"/>
                    </a:lnTo>
                    <a:lnTo>
                      <a:pt x="2191924" y="610791"/>
                    </a:lnTo>
                    <a:lnTo>
                      <a:pt x="2193910" y="612379"/>
                    </a:lnTo>
                    <a:lnTo>
                      <a:pt x="2195498" y="614760"/>
                    </a:lnTo>
                    <a:lnTo>
                      <a:pt x="2196292" y="617141"/>
                    </a:lnTo>
                    <a:lnTo>
                      <a:pt x="2197086" y="619919"/>
                    </a:lnTo>
                    <a:lnTo>
                      <a:pt x="2197086" y="623094"/>
                    </a:lnTo>
                    <a:lnTo>
                      <a:pt x="2196689" y="626666"/>
                    </a:lnTo>
                    <a:lnTo>
                      <a:pt x="2195498" y="629841"/>
                    </a:lnTo>
                    <a:lnTo>
                      <a:pt x="2190336" y="640557"/>
                    </a:lnTo>
                    <a:lnTo>
                      <a:pt x="2184778" y="651669"/>
                    </a:lnTo>
                    <a:lnTo>
                      <a:pt x="2178822" y="662385"/>
                    </a:lnTo>
                    <a:lnTo>
                      <a:pt x="2173263" y="673101"/>
                    </a:lnTo>
                    <a:lnTo>
                      <a:pt x="2166910" y="683816"/>
                    </a:lnTo>
                    <a:lnTo>
                      <a:pt x="2160557" y="693738"/>
                    </a:lnTo>
                    <a:lnTo>
                      <a:pt x="2153808" y="704057"/>
                    </a:lnTo>
                    <a:lnTo>
                      <a:pt x="2146661" y="713979"/>
                    </a:lnTo>
                    <a:lnTo>
                      <a:pt x="2144278" y="716360"/>
                    </a:lnTo>
                    <a:lnTo>
                      <a:pt x="2141896" y="718741"/>
                    </a:lnTo>
                    <a:lnTo>
                      <a:pt x="2138720" y="719932"/>
                    </a:lnTo>
                    <a:lnTo>
                      <a:pt x="2136337" y="721122"/>
                    </a:lnTo>
                    <a:lnTo>
                      <a:pt x="2133558" y="721519"/>
                    </a:lnTo>
                    <a:lnTo>
                      <a:pt x="2130779" y="721122"/>
                    </a:lnTo>
                    <a:lnTo>
                      <a:pt x="2128396" y="720329"/>
                    </a:lnTo>
                    <a:lnTo>
                      <a:pt x="2126014" y="719138"/>
                    </a:lnTo>
                    <a:lnTo>
                      <a:pt x="2101000" y="703660"/>
                    </a:lnTo>
                    <a:lnTo>
                      <a:pt x="2075589" y="688579"/>
                    </a:lnTo>
                    <a:lnTo>
                      <a:pt x="2073603" y="686991"/>
                    </a:lnTo>
                    <a:lnTo>
                      <a:pt x="2071221" y="686197"/>
                    </a:lnTo>
                    <a:lnTo>
                      <a:pt x="2068839" y="685801"/>
                    </a:lnTo>
                    <a:lnTo>
                      <a:pt x="2066456" y="685404"/>
                    </a:lnTo>
                    <a:lnTo>
                      <a:pt x="2064074" y="685801"/>
                    </a:lnTo>
                    <a:lnTo>
                      <a:pt x="2061692" y="686197"/>
                    </a:lnTo>
                    <a:lnTo>
                      <a:pt x="2059309" y="687388"/>
                    </a:lnTo>
                    <a:lnTo>
                      <a:pt x="2057324" y="688579"/>
                    </a:lnTo>
                    <a:lnTo>
                      <a:pt x="2044619" y="701676"/>
                    </a:lnTo>
                    <a:lnTo>
                      <a:pt x="2031913" y="713979"/>
                    </a:lnTo>
                    <a:lnTo>
                      <a:pt x="2018413" y="726282"/>
                    </a:lnTo>
                    <a:lnTo>
                      <a:pt x="2004913" y="737791"/>
                    </a:lnTo>
                    <a:lnTo>
                      <a:pt x="1989826" y="748110"/>
                    </a:lnTo>
                    <a:lnTo>
                      <a:pt x="1974738" y="757635"/>
                    </a:lnTo>
                    <a:lnTo>
                      <a:pt x="1959650" y="767160"/>
                    </a:lnTo>
                    <a:lnTo>
                      <a:pt x="1943371" y="775494"/>
                    </a:lnTo>
                    <a:lnTo>
                      <a:pt x="1941385" y="777082"/>
                    </a:lnTo>
                    <a:lnTo>
                      <a:pt x="1939797" y="779066"/>
                    </a:lnTo>
                    <a:lnTo>
                      <a:pt x="1938606" y="781447"/>
                    </a:lnTo>
                    <a:lnTo>
                      <a:pt x="1937812" y="783432"/>
                    </a:lnTo>
                    <a:lnTo>
                      <a:pt x="1937415" y="785813"/>
                    </a:lnTo>
                    <a:lnTo>
                      <a:pt x="1937018" y="788591"/>
                    </a:lnTo>
                    <a:lnTo>
                      <a:pt x="1937415" y="790972"/>
                    </a:lnTo>
                    <a:lnTo>
                      <a:pt x="1938209" y="793354"/>
                    </a:lnTo>
                    <a:lnTo>
                      <a:pt x="1946547" y="821532"/>
                    </a:lnTo>
                    <a:lnTo>
                      <a:pt x="1954488" y="849710"/>
                    </a:lnTo>
                    <a:lnTo>
                      <a:pt x="1955282" y="852488"/>
                    </a:lnTo>
                    <a:lnTo>
                      <a:pt x="1955282" y="854869"/>
                    </a:lnTo>
                    <a:lnTo>
                      <a:pt x="1954885" y="858044"/>
                    </a:lnTo>
                    <a:lnTo>
                      <a:pt x="1953694" y="860426"/>
                    </a:lnTo>
                    <a:lnTo>
                      <a:pt x="1952106" y="862807"/>
                    </a:lnTo>
                    <a:lnTo>
                      <a:pt x="1950120" y="864791"/>
                    </a:lnTo>
                    <a:lnTo>
                      <a:pt x="1947341" y="866776"/>
                    </a:lnTo>
                    <a:lnTo>
                      <a:pt x="1944562" y="868363"/>
                    </a:lnTo>
                    <a:lnTo>
                      <a:pt x="1933047" y="872332"/>
                    </a:lnTo>
                    <a:lnTo>
                      <a:pt x="1921533" y="876301"/>
                    </a:lnTo>
                    <a:lnTo>
                      <a:pt x="1910018" y="879873"/>
                    </a:lnTo>
                    <a:lnTo>
                      <a:pt x="1898107" y="883444"/>
                    </a:lnTo>
                    <a:lnTo>
                      <a:pt x="1886195" y="886223"/>
                    </a:lnTo>
                    <a:lnTo>
                      <a:pt x="1874284" y="889001"/>
                    </a:lnTo>
                    <a:lnTo>
                      <a:pt x="1861975" y="891382"/>
                    </a:lnTo>
                    <a:lnTo>
                      <a:pt x="1850064" y="893366"/>
                    </a:lnTo>
                    <a:lnTo>
                      <a:pt x="1846887" y="893763"/>
                    </a:lnTo>
                    <a:lnTo>
                      <a:pt x="1843711" y="893366"/>
                    </a:lnTo>
                    <a:lnTo>
                      <a:pt x="1840931" y="892176"/>
                    </a:lnTo>
                    <a:lnTo>
                      <a:pt x="1838152" y="890985"/>
                    </a:lnTo>
                    <a:lnTo>
                      <a:pt x="1836167" y="889398"/>
                    </a:lnTo>
                    <a:lnTo>
                      <a:pt x="1834182" y="887413"/>
                    </a:lnTo>
                    <a:lnTo>
                      <a:pt x="1832990" y="885032"/>
                    </a:lnTo>
                    <a:lnTo>
                      <a:pt x="1832593" y="882651"/>
                    </a:lnTo>
                    <a:lnTo>
                      <a:pt x="1825049" y="853679"/>
                    </a:lnTo>
                    <a:lnTo>
                      <a:pt x="1818300" y="825501"/>
                    </a:lnTo>
                    <a:lnTo>
                      <a:pt x="1817902" y="823119"/>
                    </a:lnTo>
                    <a:lnTo>
                      <a:pt x="1816711" y="820738"/>
                    </a:lnTo>
                    <a:lnTo>
                      <a:pt x="1815520" y="818357"/>
                    </a:lnTo>
                    <a:lnTo>
                      <a:pt x="1813535" y="816769"/>
                    </a:lnTo>
                    <a:lnTo>
                      <a:pt x="1811947" y="815182"/>
                    </a:lnTo>
                    <a:lnTo>
                      <a:pt x="1809564" y="813991"/>
                    </a:lnTo>
                    <a:lnTo>
                      <a:pt x="1807182" y="812801"/>
                    </a:lnTo>
                    <a:lnTo>
                      <a:pt x="1804800" y="812404"/>
                    </a:lnTo>
                    <a:lnTo>
                      <a:pt x="1786932" y="813197"/>
                    </a:lnTo>
                    <a:lnTo>
                      <a:pt x="1769065" y="812801"/>
                    </a:lnTo>
                    <a:lnTo>
                      <a:pt x="1751198" y="812007"/>
                    </a:lnTo>
                    <a:lnTo>
                      <a:pt x="1733331" y="810022"/>
                    </a:lnTo>
                    <a:lnTo>
                      <a:pt x="1715463" y="806847"/>
                    </a:lnTo>
                    <a:lnTo>
                      <a:pt x="1697993" y="803276"/>
                    </a:lnTo>
                    <a:lnTo>
                      <a:pt x="1680523" y="798513"/>
                    </a:lnTo>
                    <a:lnTo>
                      <a:pt x="1663053" y="793354"/>
                    </a:lnTo>
                    <a:lnTo>
                      <a:pt x="1660670" y="793354"/>
                    </a:lnTo>
                    <a:lnTo>
                      <a:pt x="1658288" y="793751"/>
                    </a:lnTo>
                    <a:lnTo>
                      <a:pt x="1655906" y="794147"/>
                    </a:lnTo>
                    <a:lnTo>
                      <a:pt x="1653523" y="795338"/>
                    </a:lnTo>
                    <a:lnTo>
                      <a:pt x="1651538" y="796529"/>
                    </a:lnTo>
                    <a:lnTo>
                      <a:pt x="1649553" y="798116"/>
                    </a:lnTo>
                    <a:lnTo>
                      <a:pt x="1648362" y="800101"/>
                    </a:lnTo>
                    <a:lnTo>
                      <a:pt x="1647171" y="802482"/>
                    </a:lnTo>
                    <a:lnTo>
                      <a:pt x="1618186" y="854076"/>
                    </a:lnTo>
                    <a:lnTo>
                      <a:pt x="1616995" y="856854"/>
                    </a:lnTo>
                    <a:lnTo>
                      <a:pt x="1615406" y="858838"/>
                    </a:lnTo>
                    <a:lnTo>
                      <a:pt x="1613024" y="860029"/>
                    </a:lnTo>
                    <a:lnTo>
                      <a:pt x="1610642" y="861219"/>
                    </a:lnTo>
                    <a:lnTo>
                      <a:pt x="1607862" y="861616"/>
                    </a:lnTo>
                    <a:lnTo>
                      <a:pt x="1604686" y="861616"/>
                    </a:lnTo>
                    <a:lnTo>
                      <a:pt x="1601510" y="861219"/>
                    </a:lnTo>
                    <a:lnTo>
                      <a:pt x="1598333" y="860426"/>
                    </a:lnTo>
                    <a:lnTo>
                      <a:pt x="1587216" y="854869"/>
                    </a:lnTo>
                    <a:lnTo>
                      <a:pt x="1576098" y="849313"/>
                    </a:lnTo>
                    <a:lnTo>
                      <a:pt x="1565378" y="843757"/>
                    </a:lnTo>
                    <a:lnTo>
                      <a:pt x="1555054" y="837804"/>
                    </a:lnTo>
                    <a:lnTo>
                      <a:pt x="1544334" y="831454"/>
                    </a:lnTo>
                    <a:lnTo>
                      <a:pt x="1533613" y="825104"/>
                    </a:lnTo>
                    <a:lnTo>
                      <a:pt x="1523687" y="818357"/>
                    </a:lnTo>
                    <a:lnTo>
                      <a:pt x="1513761" y="811213"/>
                    </a:lnTo>
                    <a:lnTo>
                      <a:pt x="1511379" y="808832"/>
                    </a:lnTo>
                    <a:lnTo>
                      <a:pt x="1509393" y="806451"/>
                    </a:lnTo>
                    <a:lnTo>
                      <a:pt x="1507805" y="803672"/>
                    </a:lnTo>
                    <a:lnTo>
                      <a:pt x="1507011" y="800894"/>
                    </a:lnTo>
                    <a:lnTo>
                      <a:pt x="1506614" y="798116"/>
                    </a:lnTo>
                    <a:lnTo>
                      <a:pt x="1507011" y="795735"/>
                    </a:lnTo>
                    <a:lnTo>
                      <a:pt x="1507408" y="793354"/>
                    </a:lnTo>
                    <a:lnTo>
                      <a:pt x="1508996" y="790972"/>
                    </a:lnTo>
                    <a:lnTo>
                      <a:pt x="1523687" y="765969"/>
                    </a:lnTo>
                    <a:lnTo>
                      <a:pt x="1539172" y="740569"/>
                    </a:lnTo>
                    <a:lnTo>
                      <a:pt x="1540363" y="738585"/>
                    </a:lnTo>
                    <a:lnTo>
                      <a:pt x="1541554" y="736204"/>
                    </a:lnTo>
                    <a:lnTo>
                      <a:pt x="1542349" y="733822"/>
                    </a:lnTo>
                    <a:lnTo>
                      <a:pt x="1542746" y="731441"/>
                    </a:lnTo>
                    <a:lnTo>
                      <a:pt x="1542349" y="729060"/>
                    </a:lnTo>
                    <a:lnTo>
                      <a:pt x="1541554" y="726679"/>
                    </a:lnTo>
                    <a:lnTo>
                      <a:pt x="1540363" y="724297"/>
                    </a:lnTo>
                    <a:lnTo>
                      <a:pt x="1539172" y="722313"/>
                    </a:lnTo>
                    <a:lnTo>
                      <a:pt x="1526069" y="709613"/>
                    </a:lnTo>
                    <a:lnTo>
                      <a:pt x="1513364" y="696913"/>
                    </a:lnTo>
                    <a:lnTo>
                      <a:pt x="1501849" y="683419"/>
                    </a:lnTo>
                    <a:lnTo>
                      <a:pt x="1489938" y="669529"/>
                    </a:lnTo>
                    <a:lnTo>
                      <a:pt x="1479615" y="654844"/>
                    </a:lnTo>
                    <a:lnTo>
                      <a:pt x="1470085" y="640160"/>
                    </a:lnTo>
                    <a:lnTo>
                      <a:pt x="1460953" y="624285"/>
                    </a:lnTo>
                    <a:lnTo>
                      <a:pt x="1452218" y="608410"/>
                    </a:lnTo>
                    <a:lnTo>
                      <a:pt x="1450630" y="606822"/>
                    </a:lnTo>
                    <a:lnTo>
                      <a:pt x="1448247" y="605235"/>
                    </a:lnTo>
                    <a:lnTo>
                      <a:pt x="1446262" y="604044"/>
                    </a:lnTo>
                    <a:lnTo>
                      <a:pt x="1443880" y="602854"/>
                    </a:lnTo>
                    <a:lnTo>
                      <a:pt x="1441498" y="602457"/>
                    </a:lnTo>
                    <a:lnTo>
                      <a:pt x="1439115" y="602457"/>
                    </a:lnTo>
                    <a:lnTo>
                      <a:pt x="1436733" y="602854"/>
                    </a:lnTo>
                    <a:lnTo>
                      <a:pt x="1433954" y="603647"/>
                    </a:lnTo>
                    <a:lnTo>
                      <a:pt x="1406160" y="611982"/>
                    </a:lnTo>
                    <a:lnTo>
                      <a:pt x="1377572" y="619522"/>
                    </a:lnTo>
                    <a:lnTo>
                      <a:pt x="1375190" y="620316"/>
                    </a:lnTo>
                    <a:lnTo>
                      <a:pt x="1372411" y="620713"/>
                    </a:lnTo>
                    <a:lnTo>
                      <a:pt x="1369631" y="619919"/>
                    </a:lnTo>
                    <a:lnTo>
                      <a:pt x="1367249" y="619126"/>
                    </a:lnTo>
                    <a:lnTo>
                      <a:pt x="1364867" y="617538"/>
                    </a:lnTo>
                    <a:lnTo>
                      <a:pt x="1362882" y="615157"/>
                    </a:lnTo>
                    <a:lnTo>
                      <a:pt x="1360896" y="612775"/>
                    </a:lnTo>
                    <a:lnTo>
                      <a:pt x="1359308" y="609600"/>
                    </a:lnTo>
                    <a:lnTo>
                      <a:pt x="1354941" y="598488"/>
                    </a:lnTo>
                    <a:lnTo>
                      <a:pt x="1350970" y="586979"/>
                    </a:lnTo>
                    <a:lnTo>
                      <a:pt x="1347397" y="575072"/>
                    </a:lnTo>
                    <a:lnTo>
                      <a:pt x="1343823" y="563166"/>
                    </a:lnTo>
                    <a:lnTo>
                      <a:pt x="1341044" y="551657"/>
                    </a:lnTo>
                    <a:lnTo>
                      <a:pt x="1338264" y="539750"/>
                    </a:lnTo>
                    <a:lnTo>
                      <a:pt x="1335882" y="527447"/>
                    </a:lnTo>
                    <a:lnTo>
                      <a:pt x="1333897" y="515541"/>
                    </a:lnTo>
                    <a:lnTo>
                      <a:pt x="1333500" y="512366"/>
                    </a:lnTo>
                    <a:lnTo>
                      <a:pt x="1333897" y="509191"/>
                    </a:lnTo>
                    <a:lnTo>
                      <a:pt x="1335088" y="506413"/>
                    </a:lnTo>
                    <a:lnTo>
                      <a:pt x="1336279" y="503635"/>
                    </a:lnTo>
                    <a:lnTo>
                      <a:pt x="1337867" y="501650"/>
                    </a:lnTo>
                    <a:lnTo>
                      <a:pt x="1339853" y="499666"/>
                    </a:lnTo>
                    <a:lnTo>
                      <a:pt x="1342235" y="498475"/>
                    </a:lnTo>
                    <a:lnTo>
                      <a:pt x="1345014" y="498079"/>
                    </a:lnTo>
                    <a:lnTo>
                      <a:pt x="1373602" y="490538"/>
                    </a:lnTo>
                    <a:lnTo>
                      <a:pt x="1401793" y="483394"/>
                    </a:lnTo>
                    <a:lnTo>
                      <a:pt x="1404969" y="482997"/>
                    </a:lnTo>
                    <a:lnTo>
                      <a:pt x="1407351" y="482204"/>
                    </a:lnTo>
                    <a:lnTo>
                      <a:pt x="1409336" y="481013"/>
                    </a:lnTo>
                    <a:lnTo>
                      <a:pt x="1411322" y="479029"/>
                    </a:lnTo>
                    <a:lnTo>
                      <a:pt x="1412513" y="477441"/>
                    </a:lnTo>
                    <a:lnTo>
                      <a:pt x="1414101" y="475060"/>
                    </a:lnTo>
                    <a:lnTo>
                      <a:pt x="1414895" y="473075"/>
                    </a:lnTo>
                    <a:lnTo>
                      <a:pt x="1415292" y="470297"/>
                    </a:lnTo>
                    <a:lnTo>
                      <a:pt x="1414895" y="452835"/>
                    </a:lnTo>
                    <a:lnTo>
                      <a:pt x="1414895" y="434579"/>
                    </a:lnTo>
                    <a:lnTo>
                      <a:pt x="1416086" y="416719"/>
                    </a:lnTo>
                    <a:lnTo>
                      <a:pt x="1417675" y="398860"/>
                    </a:lnTo>
                    <a:lnTo>
                      <a:pt x="1420454" y="381000"/>
                    </a:lnTo>
                    <a:lnTo>
                      <a:pt x="1424424" y="363538"/>
                    </a:lnTo>
                    <a:lnTo>
                      <a:pt x="1428792" y="346075"/>
                    </a:lnTo>
                    <a:lnTo>
                      <a:pt x="1433954" y="329010"/>
                    </a:lnTo>
                    <a:lnTo>
                      <a:pt x="1434351" y="326232"/>
                    </a:lnTo>
                    <a:lnTo>
                      <a:pt x="1433954" y="323850"/>
                    </a:lnTo>
                    <a:lnTo>
                      <a:pt x="1433160" y="321469"/>
                    </a:lnTo>
                    <a:lnTo>
                      <a:pt x="1432365" y="319485"/>
                    </a:lnTo>
                    <a:lnTo>
                      <a:pt x="1430777" y="317103"/>
                    </a:lnTo>
                    <a:lnTo>
                      <a:pt x="1429189" y="315516"/>
                    </a:lnTo>
                    <a:lnTo>
                      <a:pt x="1427204" y="313928"/>
                    </a:lnTo>
                    <a:lnTo>
                      <a:pt x="1424821" y="312738"/>
                    </a:lnTo>
                    <a:lnTo>
                      <a:pt x="1373205" y="284163"/>
                    </a:lnTo>
                    <a:lnTo>
                      <a:pt x="1370823" y="282972"/>
                    </a:lnTo>
                    <a:lnTo>
                      <a:pt x="1369234" y="280988"/>
                    </a:lnTo>
                    <a:lnTo>
                      <a:pt x="1367646" y="279003"/>
                    </a:lnTo>
                    <a:lnTo>
                      <a:pt x="1366455" y="276225"/>
                    </a:lnTo>
                    <a:lnTo>
                      <a:pt x="1366058" y="273447"/>
                    </a:lnTo>
                    <a:lnTo>
                      <a:pt x="1366058" y="270669"/>
                    </a:lnTo>
                    <a:lnTo>
                      <a:pt x="1366455" y="267494"/>
                    </a:lnTo>
                    <a:lnTo>
                      <a:pt x="1367249" y="264319"/>
                    </a:lnTo>
                    <a:lnTo>
                      <a:pt x="1372411" y="252810"/>
                    </a:lnTo>
                    <a:lnTo>
                      <a:pt x="1377969" y="242094"/>
                    </a:lnTo>
                    <a:lnTo>
                      <a:pt x="1383528" y="231378"/>
                    </a:lnTo>
                    <a:lnTo>
                      <a:pt x="1389484" y="220663"/>
                    </a:lnTo>
                    <a:lnTo>
                      <a:pt x="1395837" y="209947"/>
                    </a:lnTo>
                    <a:lnTo>
                      <a:pt x="1402190" y="199628"/>
                    </a:lnTo>
                    <a:lnTo>
                      <a:pt x="1409336" y="189706"/>
                    </a:lnTo>
                    <a:lnTo>
                      <a:pt x="1416483" y="179784"/>
                    </a:lnTo>
                    <a:lnTo>
                      <a:pt x="1418469" y="177403"/>
                    </a:lnTo>
                    <a:lnTo>
                      <a:pt x="1421248" y="175419"/>
                    </a:lnTo>
                    <a:lnTo>
                      <a:pt x="1423630" y="173831"/>
                    </a:lnTo>
                    <a:lnTo>
                      <a:pt x="1426410" y="173038"/>
                    </a:lnTo>
                    <a:lnTo>
                      <a:pt x="1429189" y="172641"/>
                    </a:lnTo>
                    <a:lnTo>
                      <a:pt x="1431571" y="173038"/>
                    </a:lnTo>
                    <a:lnTo>
                      <a:pt x="1434351" y="173831"/>
                    </a:lnTo>
                    <a:lnTo>
                      <a:pt x="1436336" y="175022"/>
                    </a:lnTo>
                    <a:lnTo>
                      <a:pt x="1462144" y="189706"/>
                    </a:lnTo>
                    <a:lnTo>
                      <a:pt x="1486761" y="205184"/>
                    </a:lnTo>
                    <a:lnTo>
                      <a:pt x="1489144" y="206375"/>
                    </a:lnTo>
                    <a:lnTo>
                      <a:pt x="1491526" y="207566"/>
                    </a:lnTo>
                    <a:lnTo>
                      <a:pt x="1493908" y="207963"/>
                    </a:lnTo>
                    <a:lnTo>
                      <a:pt x="1496688" y="208359"/>
                    </a:lnTo>
                    <a:lnTo>
                      <a:pt x="1499070" y="207963"/>
                    </a:lnTo>
                    <a:lnTo>
                      <a:pt x="1501452" y="207169"/>
                    </a:lnTo>
                    <a:lnTo>
                      <a:pt x="1503835" y="206375"/>
                    </a:lnTo>
                    <a:lnTo>
                      <a:pt x="1505820" y="205184"/>
                    </a:lnTo>
                    <a:lnTo>
                      <a:pt x="1518128" y="192088"/>
                    </a:lnTo>
                    <a:lnTo>
                      <a:pt x="1530834" y="179784"/>
                    </a:lnTo>
                    <a:lnTo>
                      <a:pt x="1544731" y="167878"/>
                    </a:lnTo>
                    <a:lnTo>
                      <a:pt x="1558231" y="155972"/>
                    </a:lnTo>
                    <a:lnTo>
                      <a:pt x="1572922" y="145653"/>
                    </a:lnTo>
                    <a:lnTo>
                      <a:pt x="1587613" y="136128"/>
                    </a:lnTo>
                    <a:lnTo>
                      <a:pt x="1603495" y="127000"/>
                    </a:lnTo>
                    <a:lnTo>
                      <a:pt x="1619377" y="118269"/>
                    </a:lnTo>
                    <a:lnTo>
                      <a:pt x="1620965" y="116284"/>
                    </a:lnTo>
                    <a:lnTo>
                      <a:pt x="1622553" y="114300"/>
                    </a:lnTo>
                    <a:lnTo>
                      <a:pt x="1623745" y="112316"/>
                    </a:lnTo>
                    <a:lnTo>
                      <a:pt x="1624936" y="109934"/>
                    </a:lnTo>
                    <a:lnTo>
                      <a:pt x="1625333" y="107553"/>
                    </a:lnTo>
                    <a:lnTo>
                      <a:pt x="1625333" y="105172"/>
                    </a:lnTo>
                    <a:lnTo>
                      <a:pt x="1624936" y="102791"/>
                    </a:lnTo>
                    <a:lnTo>
                      <a:pt x="1624142" y="100409"/>
                    </a:lnTo>
                    <a:lnTo>
                      <a:pt x="1615803" y="71834"/>
                    </a:lnTo>
                    <a:lnTo>
                      <a:pt x="1608260" y="44053"/>
                    </a:lnTo>
                    <a:lnTo>
                      <a:pt x="1607465" y="41275"/>
                    </a:lnTo>
                    <a:lnTo>
                      <a:pt x="1607465" y="38894"/>
                    </a:lnTo>
                    <a:lnTo>
                      <a:pt x="1607862" y="36116"/>
                    </a:lnTo>
                    <a:lnTo>
                      <a:pt x="1609054" y="33734"/>
                    </a:lnTo>
                    <a:lnTo>
                      <a:pt x="1610245" y="31353"/>
                    </a:lnTo>
                    <a:lnTo>
                      <a:pt x="1612627" y="28972"/>
                    </a:lnTo>
                    <a:lnTo>
                      <a:pt x="1615009" y="26987"/>
                    </a:lnTo>
                    <a:lnTo>
                      <a:pt x="1617789" y="25400"/>
                    </a:lnTo>
                    <a:lnTo>
                      <a:pt x="1629303" y="21034"/>
                    </a:lnTo>
                    <a:lnTo>
                      <a:pt x="1641215" y="17066"/>
                    </a:lnTo>
                    <a:lnTo>
                      <a:pt x="1652729" y="13494"/>
                    </a:lnTo>
                    <a:lnTo>
                      <a:pt x="1664641" y="10319"/>
                    </a:lnTo>
                    <a:lnTo>
                      <a:pt x="1676155" y="7541"/>
                    </a:lnTo>
                    <a:lnTo>
                      <a:pt x="1688464" y="4762"/>
                    </a:lnTo>
                    <a:lnTo>
                      <a:pt x="1700375" y="2381"/>
                    </a:lnTo>
                    <a:lnTo>
                      <a:pt x="1712287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7" name="KSO_Shape"/>
              <p:cNvSpPr/>
              <p:nvPr/>
            </p:nvSpPr>
            <p:spPr bwMode="auto">
              <a:xfrm rot="10419880">
                <a:off x="5507391" y="2178874"/>
                <a:ext cx="1905000" cy="1727200"/>
              </a:xfrm>
              <a:custGeom>
                <a:avLst/>
                <a:gdLst>
                  <a:gd name="T0" fmla="*/ 489274 w 2228850"/>
                  <a:gd name="T1" fmla="*/ 1171178 h 2019300"/>
                  <a:gd name="T2" fmla="*/ 683136 w 2228850"/>
                  <a:gd name="T3" fmla="*/ 1519238 h 2019300"/>
                  <a:gd name="T4" fmla="*/ 1056587 w 2228850"/>
                  <a:gd name="T5" fmla="*/ 1377950 h 2019300"/>
                  <a:gd name="T6" fmla="*/ 970559 w 2228850"/>
                  <a:gd name="T7" fmla="*/ 988219 h 2019300"/>
                  <a:gd name="T8" fmla="*/ 1033990 w 2228850"/>
                  <a:gd name="T9" fmla="*/ 962025 h 2019300"/>
                  <a:gd name="T10" fmla="*/ 1091871 w 2228850"/>
                  <a:gd name="T11" fmla="*/ 1437085 h 2019300"/>
                  <a:gd name="T12" fmla="*/ 629616 w 2228850"/>
                  <a:gd name="T13" fmla="*/ 1562498 h 2019300"/>
                  <a:gd name="T14" fmla="*/ 438529 w 2228850"/>
                  <a:gd name="T15" fmla="*/ 1123950 h 2019300"/>
                  <a:gd name="T16" fmla="*/ 761603 w 2228850"/>
                  <a:gd name="T17" fmla="*/ 832840 h 2019300"/>
                  <a:gd name="T18" fmla="*/ 421481 w 2228850"/>
                  <a:gd name="T19" fmla="*/ 1071482 h 2019300"/>
                  <a:gd name="T20" fmla="*/ 410369 w 2228850"/>
                  <a:gd name="T21" fmla="*/ 1364523 h 2019300"/>
                  <a:gd name="T22" fmla="*/ 723503 w 2228850"/>
                  <a:gd name="T23" fmla="*/ 1626196 h 2019300"/>
                  <a:gd name="T24" fmla="*/ 1080294 w 2228850"/>
                  <a:gd name="T25" fmla="*/ 1505088 h 2019300"/>
                  <a:gd name="T26" fmla="*/ 1187053 w 2228850"/>
                  <a:gd name="T27" fmla="*/ 1194972 h 2019300"/>
                  <a:gd name="T28" fmla="*/ 939403 w 2228850"/>
                  <a:gd name="T29" fmla="*/ 861826 h 2019300"/>
                  <a:gd name="T30" fmla="*/ 989013 w 2228850"/>
                  <a:gd name="T31" fmla="*/ 477060 h 2019300"/>
                  <a:gd name="T32" fmla="*/ 1144985 w 2228850"/>
                  <a:gd name="T33" fmla="*/ 702599 h 2019300"/>
                  <a:gd name="T34" fmla="*/ 1411685 w 2228850"/>
                  <a:gd name="T35" fmla="*/ 749454 h 2019300"/>
                  <a:gd name="T36" fmla="*/ 1373188 w 2228850"/>
                  <a:gd name="T37" fmla="*/ 975390 h 2019300"/>
                  <a:gd name="T38" fmla="*/ 1560116 w 2228850"/>
                  <a:gd name="T39" fmla="*/ 1219194 h 2019300"/>
                  <a:gd name="T40" fmla="*/ 1448991 w 2228850"/>
                  <a:gd name="T41" fmla="*/ 1425673 h 2019300"/>
                  <a:gd name="T42" fmla="*/ 1267222 w 2228850"/>
                  <a:gd name="T43" fmla="*/ 1667095 h 2019300"/>
                  <a:gd name="T44" fmla="*/ 1175544 w 2228850"/>
                  <a:gd name="T45" fmla="*/ 1906134 h 2019300"/>
                  <a:gd name="T46" fmla="*/ 894953 w 2228850"/>
                  <a:gd name="T47" fmla="*/ 1860470 h 2019300"/>
                  <a:gd name="T48" fmla="*/ 731044 w 2228850"/>
                  <a:gd name="T49" fmla="*/ 2017315 h 2019300"/>
                  <a:gd name="T50" fmla="*/ 570309 w 2228850"/>
                  <a:gd name="T51" fmla="*/ 1831881 h 2019300"/>
                  <a:gd name="T52" fmla="*/ 246459 w 2228850"/>
                  <a:gd name="T53" fmla="*/ 1787805 h 2019300"/>
                  <a:gd name="T54" fmla="*/ 203994 w 2228850"/>
                  <a:gd name="T55" fmla="*/ 1546781 h 2019300"/>
                  <a:gd name="T56" fmla="*/ 137715 w 2228850"/>
                  <a:gd name="T57" fmla="*/ 1259695 h 2019300"/>
                  <a:gd name="T58" fmla="*/ 29369 w 2228850"/>
                  <a:gd name="T59" fmla="*/ 1034157 h 2019300"/>
                  <a:gd name="T60" fmla="*/ 249634 w 2228850"/>
                  <a:gd name="T61" fmla="*/ 888430 h 2019300"/>
                  <a:gd name="T62" fmla="*/ 288925 w 2228850"/>
                  <a:gd name="T63" fmla="*/ 622390 h 2019300"/>
                  <a:gd name="T64" fmla="*/ 517128 w 2228850"/>
                  <a:gd name="T65" fmla="*/ 653759 h 2019300"/>
                  <a:gd name="T66" fmla="*/ 775097 w 2228850"/>
                  <a:gd name="T67" fmla="*/ 462766 h 2019300"/>
                  <a:gd name="T68" fmla="*/ 1636253 w 2228850"/>
                  <a:gd name="T69" fmla="*/ 339029 h 2019300"/>
                  <a:gd name="T70" fmla="*/ 1653303 w 2228850"/>
                  <a:gd name="T71" fmla="*/ 573804 h 2019300"/>
                  <a:gd name="T72" fmla="*/ 1888031 w 2228850"/>
                  <a:gd name="T73" fmla="*/ 591283 h 2019300"/>
                  <a:gd name="T74" fmla="*/ 1938387 w 2228850"/>
                  <a:gd name="T75" fmla="*/ 361275 h 2019300"/>
                  <a:gd name="T76" fmla="*/ 1832918 w 2228850"/>
                  <a:gd name="T77" fmla="*/ 242894 h 2019300"/>
                  <a:gd name="T78" fmla="*/ 1989536 w 2228850"/>
                  <a:gd name="T79" fmla="*/ 468135 h 2019300"/>
                  <a:gd name="T80" fmla="*/ 1791285 w 2228850"/>
                  <a:gd name="T81" fmla="*/ 656829 h 2019300"/>
                  <a:gd name="T82" fmla="*/ 1574399 w 2228850"/>
                  <a:gd name="T83" fmla="*/ 489587 h 2019300"/>
                  <a:gd name="T84" fmla="*/ 1708020 w 2228850"/>
                  <a:gd name="T85" fmla="*/ 248853 h 2019300"/>
                  <a:gd name="T86" fmla="*/ 1575304 w 2228850"/>
                  <a:gd name="T87" fmla="*/ 344885 h 2019300"/>
                  <a:gd name="T88" fmla="*/ 1650744 w 2228850"/>
                  <a:gd name="T89" fmla="*/ 635794 h 2019300"/>
                  <a:gd name="T90" fmla="*/ 1949723 w 2228850"/>
                  <a:gd name="T91" fmla="*/ 603250 h 2019300"/>
                  <a:gd name="T92" fmla="*/ 1960841 w 2228850"/>
                  <a:gd name="T93" fmla="*/ 303213 h 2019300"/>
                  <a:gd name="T94" fmla="*/ 1737698 w 2228850"/>
                  <a:gd name="T95" fmla="*/ 39687 h 2019300"/>
                  <a:gd name="T96" fmla="*/ 1949326 w 2228850"/>
                  <a:gd name="T97" fmla="*/ 34131 h 2019300"/>
                  <a:gd name="T98" fmla="*/ 2021193 w 2228850"/>
                  <a:gd name="T99" fmla="*/ 167481 h 2019300"/>
                  <a:gd name="T100" fmla="*/ 2207807 w 2228850"/>
                  <a:gd name="T101" fmla="*/ 295275 h 2019300"/>
                  <a:gd name="T102" fmla="*/ 2145072 w 2228850"/>
                  <a:gd name="T103" fmla="*/ 494904 h 2019300"/>
                  <a:gd name="T104" fmla="*/ 2146661 w 2228850"/>
                  <a:gd name="T105" fmla="*/ 713979 h 2019300"/>
                  <a:gd name="T106" fmla="*/ 1938606 w 2228850"/>
                  <a:gd name="T107" fmla="*/ 781447 h 2019300"/>
                  <a:gd name="T108" fmla="*/ 1834182 w 2228850"/>
                  <a:gd name="T109" fmla="*/ 887413 h 2019300"/>
                  <a:gd name="T110" fmla="*/ 1618186 w 2228850"/>
                  <a:gd name="T111" fmla="*/ 854076 h 2019300"/>
                  <a:gd name="T112" fmla="*/ 1542349 w 2228850"/>
                  <a:gd name="T113" fmla="*/ 733822 h 2019300"/>
                  <a:gd name="T114" fmla="*/ 1362882 w 2228850"/>
                  <a:gd name="T115" fmla="*/ 615157 h 2019300"/>
                  <a:gd name="T116" fmla="*/ 1414895 w 2228850"/>
                  <a:gd name="T117" fmla="*/ 452835 h 2019300"/>
                  <a:gd name="T118" fmla="*/ 1395837 w 2228850"/>
                  <a:gd name="T119" fmla="*/ 209947 h 2019300"/>
                  <a:gd name="T120" fmla="*/ 1619377 w 2228850"/>
                  <a:gd name="T121" fmla="*/ 118269 h 2019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28850" h="2019300">
                    <a:moveTo>
                      <a:pt x="788194" y="927497"/>
                    </a:moveTo>
                    <a:lnTo>
                      <a:pt x="772732" y="927894"/>
                    </a:lnTo>
                    <a:lnTo>
                      <a:pt x="756875" y="929085"/>
                    </a:lnTo>
                    <a:lnTo>
                      <a:pt x="741810" y="931069"/>
                    </a:lnTo>
                    <a:lnTo>
                      <a:pt x="726745" y="933847"/>
                    </a:lnTo>
                    <a:lnTo>
                      <a:pt x="711680" y="937022"/>
                    </a:lnTo>
                    <a:lnTo>
                      <a:pt x="697408" y="940991"/>
                    </a:lnTo>
                    <a:lnTo>
                      <a:pt x="683136" y="945753"/>
                    </a:lnTo>
                    <a:lnTo>
                      <a:pt x="669260" y="951706"/>
                    </a:lnTo>
                    <a:lnTo>
                      <a:pt x="655781" y="957660"/>
                    </a:lnTo>
                    <a:lnTo>
                      <a:pt x="642698" y="964406"/>
                    </a:lnTo>
                    <a:lnTo>
                      <a:pt x="630012" y="971947"/>
                    </a:lnTo>
                    <a:lnTo>
                      <a:pt x="617326" y="979488"/>
                    </a:lnTo>
                    <a:lnTo>
                      <a:pt x="605432" y="988219"/>
                    </a:lnTo>
                    <a:lnTo>
                      <a:pt x="593936" y="997347"/>
                    </a:lnTo>
                    <a:lnTo>
                      <a:pt x="583232" y="1006872"/>
                    </a:lnTo>
                    <a:lnTo>
                      <a:pt x="572131" y="1016794"/>
                    </a:lnTo>
                    <a:lnTo>
                      <a:pt x="562220" y="1027510"/>
                    </a:lnTo>
                    <a:lnTo>
                      <a:pt x="552705" y="1038622"/>
                    </a:lnTo>
                    <a:lnTo>
                      <a:pt x="543587" y="1050132"/>
                    </a:lnTo>
                    <a:lnTo>
                      <a:pt x="535262" y="1062038"/>
                    </a:lnTo>
                    <a:lnTo>
                      <a:pt x="526936" y="1074341"/>
                    </a:lnTo>
                    <a:lnTo>
                      <a:pt x="519800" y="1087438"/>
                    </a:lnTo>
                    <a:lnTo>
                      <a:pt x="513061" y="1100535"/>
                    </a:lnTo>
                    <a:lnTo>
                      <a:pt x="507114" y="1114028"/>
                    </a:lnTo>
                    <a:lnTo>
                      <a:pt x="501564" y="1127522"/>
                    </a:lnTo>
                    <a:lnTo>
                      <a:pt x="496806" y="1142207"/>
                    </a:lnTo>
                    <a:lnTo>
                      <a:pt x="492842" y="1156494"/>
                    </a:lnTo>
                    <a:lnTo>
                      <a:pt x="489274" y="1171178"/>
                    </a:lnTo>
                    <a:lnTo>
                      <a:pt x="486499" y="1186260"/>
                    </a:lnTo>
                    <a:lnTo>
                      <a:pt x="484517" y="1201341"/>
                    </a:lnTo>
                    <a:lnTo>
                      <a:pt x="483327" y="1216819"/>
                    </a:lnTo>
                    <a:lnTo>
                      <a:pt x="482931" y="1232694"/>
                    </a:lnTo>
                    <a:lnTo>
                      <a:pt x="483327" y="1248172"/>
                    </a:lnTo>
                    <a:lnTo>
                      <a:pt x="484517" y="1263650"/>
                    </a:lnTo>
                    <a:lnTo>
                      <a:pt x="486499" y="1279129"/>
                    </a:lnTo>
                    <a:lnTo>
                      <a:pt x="489274" y="1294210"/>
                    </a:lnTo>
                    <a:lnTo>
                      <a:pt x="492842" y="1308894"/>
                    </a:lnTo>
                    <a:lnTo>
                      <a:pt x="496806" y="1323579"/>
                    </a:lnTo>
                    <a:lnTo>
                      <a:pt x="501564" y="1337469"/>
                    </a:lnTo>
                    <a:lnTo>
                      <a:pt x="507114" y="1351360"/>
                    </a:lnTo>
                    <a:lnTo>
                      <a:pt x="513061" y="1365250"/>
                    </a:lnTo>
                    <a:lnTo>
                      <a:pt x="519800" y="1377950"/>
                    </a:lnTo>
                    <a:lnTo>
                      <a:pt x="526936" y="1390650"/>
                    </a:lnTo>
                    <a:lnTo>
                      <a:pt x="535262" y="1402954"/>
                    </a:lnTo>
                    <a:lnTo>
                      <a:pt x="543587" y="1415257"/>
                    </a:lnTo>
                    <a:lnTo>
                      <a:pt x="552705" y="1426766"/>
                    </a:lnTo>
                    <a:lnTo>
                      <a:pt x="562220" y="1437879"/>
                    </a:lnTo>
                    <a:lnTo>
                      <a:pt x="572131" y="1448197"/>
                    </a:lnTo>
                    <a:lnTo>
                      <a:pt x="583232" y="1458516"/>
                    </a:lnTo>
                    <a:lnTo>
                      <a:pt x="593936" y="1468041"/>
                    </a:lnTo>
                    <a:lnTo>
                      <a:pt x="605432" y="1477169"/>
                    </a:lnTo>
                    <a:lnTo>
                      <a:pt x="617326" y="1485504"/>
                    </a:lnTo>
                    <a:lnTo>
                      <a:pt x="630012" y="1493441"/>
                    </a:lnTo>
                    <a:lnTo>
                      <a:pt x="642698" y="1500585"/>
                    </a:lnTo>
                    <a:lnTo>
                      <a:pt x="655781" y="1507729"/>
                    </a:lnTo>
                    <a:lnTo>
                      <a:pt x="669260" y="1513682"/>
                    </a:lnTo>
                    <a:lnTo>
                      <a:pt x="683136" y="1519238"/>
                    </a:lnTo>
                    <a:lnTo>
                      <a:pt x="697408" y="1524001"/>
                    </a:lnTo>
                    <a:lnTo>
                      <a:pt x="711680" y="1527969"/>
                    </a:lnTo>
                    <a:lnTo>
                      <a:pt x="726745" y="1531541"/>
                    </a:lnTo>
                    <a:lnTo>
                      <a:pt x="741810" y="1534319"/>
                    </a:lnTo>
                    <a:lnTo>
                      <a:pt x="756875" y="1536304"/>
                    </a:lnTo>
                    <a:lnTo>
                      <a:pt x="772732" y="1537494"/>
                    </a:lnTo>
                    <a:lnTo>
                      <a:pt x="788194" y="1537891"/>
                    </a:lnTo>
                    <a:lnTo>
                      <a:pt x="803655" y="1537494"/>
                    </a:lnTo>
                    <a:lnTo>
                      <a:pt x="819513" y="1536304"/>
                    </a:lnTo>
                    <a:lnTo>
                      <a:pt x="834578" y="1534319"/>
                    </a:lnTo>
                    <a:lnTo>
                      <a:pt x="849643" y="1531541"/>
                    </a:lnTo>
                    <a:lnTo>
                      <a:pt x="864708" y="1527969"/>
                    </a:lnTo>
                    <a:lnTo>
                      <a:pt x="878980" y="1524001"/>
                    </a:lnTo>
                    <a:lnTo>
                      <a:pt x="892855" y="1519238"/>
                    </a:lnTo>
                    <a:lnTo>
                      <a:pt x="907127" y="1513682"/>
                    </a:lnTo>
                    <a:lnTo>
                      <a:pt x="920606" y="1507729"/>
                    </a:lnTo>
                    <a:lnTo>
                      <a:pt x="933689" y="1500585"/>
                    </a:lnTo>
                    <a:lnTo>
                      <a:pt x="946772" y="1493441"/>
                    </a:lnTo>
                    <a:lnTo>
                      <a:pt x="958665" y="1485504"/>
                    </a:lnTo>
                    <a:lnTo>
                      <a:pt x="970559" y="1477169"/>
                    </a:lnTo>
                    <a:lnTo>
                      <a:pt x="982056" y="1468041"/>
                    </a:lnTo>
                    <a:lnTo>
                      <a:pt x="993552" y="1458516"/>
                    </a:lnTo>
                    <a:lnTo>
                      <a:pt x="1003860" y="1448197"/>
                    </a:lnTo>
                    <a:lnTo>
                      <a:pt x="1014168" y="1437879"/>
                    </a:lnTo>
                    <a:lnTo>
                      <a:pt x="1023682" y="1426766"/>
                    </a:lnTo>
                    <a:lnTo>
                      <a:pt x="1032404" y="1415257"/>
                    </a:lnTo>
                    <a:lnTo>
                      <a:pt x="1041522" y="1402954"/>
                    </a:lnTo>
                    <a:lnTo>
                      <a:pt x="1049055" y="1390650"/>
                    </a:lnTo>
                    <a:lnTo>
                      <a:pt x="1056587" y="1377950"/>
                    </a:lnTo>
                    <a:lnTo>
                      <a:pt x="1063327" y="1365250"/>
                    </a:lnTo>
                    <a:lnTo>
                      <a:pt x="1069273" y="1351360"/>
                    </a:lnTo>
                    <a:lnTo>
                      <a:pt x="1074824" y="1337469"/>
                    </a:lnTo>
                    <a:lnTo>
                      <a:pt x="1079581" y="1323579"/>
                    </a:lnTo>
                    <a:lnTo>
                      <a:pt x="1083942" y="1308894"/>
                    </a:lnTo>
                    <a:lnTo>
                      <a:pt x="1087510" y="1294210"/>
                    </a:lnTo>
                    <a:lnTo>
                      <a:pt x="1089889" y="1279129"/>
                    </a:lnTo>
                    <a:lnTo>
                      <a:pt x="1091871" y="1263650"/>
                    </a:lnTo>
                    <a:lnTo>
                      <a:pt x="1093060" y="1248172"/>
                    </a:lnTo>
                    <a:lnTo>
                      <a:pt x="1093457" y="1232694"/>
                    </a:lnTo>
                    <a:lnTo>
                      <a:pt x="1093060" y="1216819"/>
                    </a:lnTo>
                    <a:lnTo>
                      <a:pt x="1091871" y="1201341"/>
                    </a:lnTo>
                    <a:lnTo>
                      <a:pt x="1089889" y="1186260"/>
                    </a:lnTo>
                    <a:lnTo>
                      <a:pt x="1087510" y="1171178"/>
                    </a:lnTo>
                    <a:lnTo>
                      <a:pt x="1083942" y="1156494"/>
                    </a:lnTo>
                    <a:lnTo>
                      <a:pt x="1079581" y="1142207"/>
                    </a:lnTo>
                    <a:lnTo>
                      <a:pt x="1074824" y="1127522"/>
                    </a:lnTo>
                    <a:lnTo>
                      <a:pt x="1069273" y="1114028"/>
                    </a:lnTo>
                    <a:lnTo>
                      <a:pt x="1063327" y="1100535"/>
                    </a:lnTo>
                    <a:lnTo>
                      <a:pt x="1056587" y="1087438"/>
                    </a:lnTo>
                    <a:lnTo>
                      <a:pt x="1049055" y="1074341"/>
                    </a:lnTo>
                    <a:lnTo>
                      <a:pt x="1041522" y="1062038"/>
                    </a:lnTo>
                    <a:lnTo>
                      <a:pt x="1032404" y="1050132"/>
                    </a:lnTo>
                    <a:lnTo>
                      <a:pt x="1023682" y="1038622"/>
                    </a:lnTo>
                    <a:lnTo>
                      <a:pt x="1014168" y="1027510"/>
                    </a:lnTo>
                    <a:lnTo>
                      <a:pt x="1003860" y="1016794"/>
                    </a:lnTo>
                    <a:lnTo>
                      <a:pt x="993552" y="1006872"/>
                    </a:lnTo>
                    <a:lnTo>
                      <a:pt x="982056" y="997347"/>
                    </a:lnTo>
                    <a:lnTo>
                      <a:pt x="970559" y="988219"/>
                    </a:lnTo>
                    <a:lnTo>
                      <a:pt x="958665" y="979488"/>
                    </a:lnTo>
                    <a:lnTo>
                      <a:pt x="946772" y="971947"/>
                    </a:lnTo>
                    <a:lnTo>
                      <a:pt x="933689" y="964406"/>
                    </a:lnTo>
                    <a:lnTo>
                      <a:pt x="920606" y="957660"/>
                    </a:lnTo>
                    <a:lnTo>
                      <a:pt x="907127" y="951706"/>
                    </a:lnTo>
                    <a:lnTo>
                      <a:pt x="892855" y="945753"/>
                    </a:lnTo>
                    <a:lnTo>
                      <a:pt x="878980" y="940991"/>
                    </a:lnTo>
                    <a:lnTo>
                      <a:pt x="864708" y="937022"/>
                    </a:lnTo>
                    <a:lnTo>
                      <a:pt x="849643" y="933847"/>
                    </a:lnTo>
                    <a:lnTo>
                      <a:pt x="834578" y="931069"/>
                    </a:lnTo>
                    <a:lnTo>
                      <a:pt x="819513" y="929085"/>
                    </a:lnTo>
                    <a:lnTo>
                      <a:pt x="803655" y="927894"/>
                    </a:lnTo>
                    <a:lnTo>
                      <a:pt x="788194" y="927497"/>
                    </a:lnTo>
                    <a:close/>
                    <a:moveTo>
                      <a:pt x="788194" y="866775"/>
                    </a:moveTo>
                    <a:lnTo>
                      <a:pt x="806827" y="867569"/>
                    </a:lnTo>
                    <a:lnTo>
                      <a:pt x="825460" y="868760"/>
                    </a:lnTo>
                    <a:lnTo>
                      <a:pt x="843696" y="871141"/>
                    </a:lnTo>
                    <a:lnTo>
                      <a:pt x="861933" y="874316"/>
                    </a:lnTo>
                    <a:lnTo>
                      <a:pt x="879773" y="878285"/>
                    </a:lnTo>
                    <a:lnTo>
                      <a:pt x="896820" y="883444"/>
                    </a:lnTo>
                    <a:lnTo>
                      <a:pt x="913867" y="889000"/>
                    </a:lnTo>
                    <a:lnTo>
                      <a:pt x="930518" y="895350"/>
                    </a:lnTo>
                    <a:lnTo>
                      <a:pt x="947168" y="903288"/>
                    </a:lnTo>
                    <a:lnTo>
                      <a:pt x="962630" y="911225"/>
                    </a:lnTo>
                    <a:lnTo>
                      <a:pt x="977695" y="919956"/>
                    </a:lnTo>
                    <a:lnTo>
                      <a:pt x="992760" y="929481"/>
                    </a:lnTo>
                    <a:lnTo>
                      <a:pt x="1007032" y="939403"/>
                    </a:lnTo>
                    <a:lnTo>
                      <a:pt x="1020907" y="950516"/>
                    </a:lnTo>
                    <a:lnTo>
                      <a:pt x="1033990" y="962025"/>
                    </a:lnTo>
                    <a:lnTo>
                      <a:pt x="1047073" y="973931"/>
                    </a:lnTo>
                    <a:lnTo>
                      <a:pt x="1058966" y="986631"/>
                    </a:lnTo>
                    <a:lnTo>
                      <a:pt x="1070463" y="1000125"/>
                    </a:lnTo>
                    <a:lnTo>
                      <a:pt x="1081167" y="1014016"/>
                    </a:lnTo>
                    <a:lnTo>
                      <a:pt x="1091871" y="1027906"/>
                    </a:lnTo>
                    <a:lnTo>
                      <a:pt x="1100989" y="1042988"/>
                    </a:lnTo>
                    <a:lnTo>
                      <a:pt x="1109711" y="1058466"/>
                    </a:lnTo>
                    <a:lnTo>
                      <a:pt x="1118036" y="1073944"/>
                    </a:lnTo>
                    <a:lnTo>
                      <a:pt x="1125172" y="1090613"/>
                    </a:lnTo>
                    <a:lnTo>
                      <a:pt x="1131912" y="1106885"/>
                    </a:lnTo>
                    <a:lnTo>
                      <a:pt x="1137859" y="1123950"/>
                    </a:lnTo>
                    <a:lnTo>
                      <a:pt x="1142616" y="1141413"/>
                    </a:lnTo>
                    <a:lnTo>
                      <a:pt x="1146580" y="1158875"/>
                    </a:lnTo>
                    <a:lnTo>
                      <a:pt x="1149752" y="1176735"/>
                    </a:lnTo>
                    <a:lnTo>
                      <a:pt x="1152131" y="1195388"/>
                    </a:lnTo>
                    <a:lnTo>
                      <a:pt x="1153716" y="1213644"/>
                    </a:lnTo>
                    <a:lnTo>
                      <a:pt x="1154113" y="1232694"/>
                    </a:lnTo>
                    <a:lnTo>
                      <a:pt x="1153716" y="1251347"/>
                    </a:lnTo>
                    <a:lnTo>
                      <a:pt x="1152131" y="1270000"/>
                    </a:lnTo>
                    <a:lnTo>
                      <a:pt x="1149752" y="1288257"/>
                    </a:lnTo>
                    <a:lnTo>
                      <a:pt x="1146580" y="1306116"/>
                    </a:lnTo>
                    <a:lnTo>
                      <a:pt x="1142616" y="1324372"/>
                    </a:lnTo>
                    <a:lnTo>
                      <a:pt x="1137859" y="1341438"/>
                    </a:lnTo>
                    <a:lnTo>
                      <a:pt x="1131912" y="1358107"/>
                    </a:lnTo>
                    <a:lnTo>
                      <a:pt x="1125172" y="1375172"/>
                    </a:lnTo>
                    <a:lnTo>
                      <a:pt x="1118036" y="1391047"/>
                    </a:lnTo>
                    <a:lnTo>
                      <a:pt x="1109711" y="1406922"/>
                    </a:lnTo>
                    <a:lnTo>
                      <a:pt x="1100989" y="1422401"/>
                    </a:lnTo>
                    <a:lnTo>
                      <a:pt x="1091871" y="1437085"/>
                    </a:lnTo>
                    <a:lnTo>
                      <a:pt x="1081167" y="1451372"/>
                    </a:lnTo>
                    <a:lnTo>
                      <a:pt x="1070463" y="1465660"/>
                    </a:lnTo>
                    <a:lnTo>
                      <a:pt x="1058966" y="1478757"/>
                    </a:lnTo>
                    <a:lnTo>
                      <a:pt x="1047073" y="1491060"/>
                    </a:lnTo>
                    <a:lnTo>
                      <a:pt x="1033990" y="1503760"/>
                    </a:lnTo>
                    <a:lnTo>
                      <a:pt x="1020907" y="1514872"/>
                    </a:lnTo>
                    <a:lnTo>
                      <a:pt x="1007032" y="1525588"/>
                    </a:lnTo>
                    <a:lnTo>
                      <a:pt x="992760" y="1535907"/>
                    </a:lnTo>
                    <a:lnTo>
                      <a:pt x="977695" y="1545432"/>
                    </a:lnTo>
                    <a:lnTo>
                      <a:pt x="962630" y="1554560"/>
                    </a:lnTo>
                    <a:lnTo>
                      <a:pt x="947168" y="1562498"/>
                    </a:lnTo>
                    <a:lnTo>
                      <a:pt x="930518" y="1569641"/>
                    </a:lnTo>
                    <a:lnTo>
                      <a:pt x="913867" y="1576388"/>
                    </a:lnTo>
                    <a:lnTo>
                      <a:pt x="896820" y="1581944"/>
                    </a:lnTo>
                    <a:lnTo>
                      <a:pt x="879773" y="1586707"/>
                    </a:lnTo>
                    <a:lnTo>
                      <a:pt x="861933" y="1590676"/>
                    </a:lnTo>
                    <a:lnTo>
                      <a:pt x="843696" y="1594248"/>
                    </a:lnTo>
                    <a:lnTo>
                      <a:pt x="825460" y="1596629"/>
                    </a:lnTo>
                    <a:lnTo>
                      <a:pt x="806827" y="1598216"/>
                    </a:lnTo>
                    <a:lnTo>
                      <a:pt x="788194" y="1598613"/>
                    </a:lnTo>
                    <a:lnTo>
                      <a:pt x="769561" y="1598216"/>
                    </a:lnTo>
                    <a:lnTo>
                      <a:pt x="750531" y="1596629"/>
                    </a:lnTo>
                    <a:lnTo>
                      <a:pt x="732295" y="1594248"/>
                    </a:lnTo>
                    <a:lnTo>
                      <a:pt x="714058" y="1590676"/>
                    </a:lnTo>
                    <a:lnTo>
                      <a:pt x="696615" y="1586707"/>
                    </a:lnTo>
                    <a:lnTo>
                      <a:pt x="679568" y="1581944"/>
                    </a:lnTo>
                    <a:lnTo>
                      <a:pt x="662124" y="1576388"/>
                    </a:lnTo>
                    <a:lnTo>
                      <a:pt x="645870" y="1569641"/>
                    </a:lnTo>
                    <a:lnTo>
                      <a:pt x="629616" y="1562498"/>
                    </a:lnTo>
                    <a:lnTo>
                      <a:pt x="613758" y="1554560"/>
                    </a:lnTo>
                    <a:lnTo>
                      <a:pt x="598296" y="1545432"/>
                    </a:lnTo>
                    <a:lnTo>
                      <a:pt x="583628" y="1535907"/>
                    </a:lnTo>
                    <a:lnTo>
                      <a:pt x="568960" y="1525588"/>
                    </a:lnTo>
                    <a:lnTo>
                      <a:pt x="555480" y="1514872"/>
                    </a:lnTo>
                    <a:lnTo>
                      <a:pt x="542398" y="1503760"/>
                    </a:lnTo>
                    <a:lnTo>
                      <a:pt x="529315" y="1491060"/>
                    </a:lnTo>
                    <a:lnTo>
                      <a:pt x="517025" y="1478757"/>
                    </a:lnTo>
                    <a:lnTo>
                      <a:pt x="505925" y="1465660"/>
                    </a:lnTo>
                    <a:lnTo>
                      <a:pt x="494824" y="1451372"/>
                    </a:lnTo>
                    <a:lnTo>
                      <a:pt x="484517" y="1437085"/>
                    </a:lnTo>
                    <a:lnTo>
                      <a:pt x="475002" y="1422401"/>
                    </a:lnTo>
                    <a:lnTo>
                      <a:pt x="466280" y="1406922"/>
                    </a:lnTo>
                    <a:lnTo>
                      <a:pt x="458351" y="1391047"/>
                    </a:lnTo>
                    <a:lnTo>
                      <a:pt x="451215" y="1375172"/>
                    </a:lnTo>
                    <a:lnTo>
                      <a:pt x="444476" y="1358107"/>
                    </a:lnTo>
                    <a:lnTo>
                      <a:pt x="438529" y="1341438"/>
                    </a:lnTo>
                    <a:lnTo>
                      <a:pt x="433375" y="1324372"/>
                    </a:lnTo>
                    <a:lnTo>
                      <a:pt x="429411" y="1306116"/>
                    </a:lnTo>
                    <a:lnTo>
                      <a:pt x="426239" y="1288257"/>
                    </a:lnTo>
                    <a:lnTo>
                      <a:pt x="423861" y="1270000"/>
                    </a:lnTo>
                    <a:lnTo>
                      <a:pt x="422671" y="1251347"/>
                    </a:lnTo>
                    <a:lnTo>
                      <a:pt x="422275" y="1232694"/>
                    </a:lnTo>
                    <a:lnTo>
                      <a:pt x="422671" y="1213644"/>
                    </a:lnTo>
                    <a:lnTo>
                      <a:pt x="423861" y="1195388"/>
                    </a:lnTo>
                    <a:lnTo>
                      <a:pt x="426239" y="1176735"/>
                    </a:lnTo>
                    <a:lnTo>
                      <a:pt x="429411" y="1158875"/>
                    </a:lnTo>
                    <a:lnTo>
                      <a:pt x="433375" y="1141413"/>
                    </a:lnTo>
                    <a:lnTo>
                      <a:pt x="438529" y="1123950"/>
                    </a:lnTo>
                    <a:lnTo>
                      <a:pt x="444476" y="1106885"/>
                    </a:lnTo>
                    <a:lnTo>
                      <a:pt x="451215" y="1090613"/>
                    </a:lnTo>
                    <a:lnTo>
                      <a:pt x="458351" y="1073944"/>
                    </a:lnTo>
                    <a:lnTo>
                      <a:pt x="466280" y="1058466"/>
                    </a:lnTo>
                    <a:lnTo>
                      <a:pt x="475002" y="1042988"/>
                    </a:lnTo>
                    <a:lnTo>
                      <a:pt x="484517" y="1027906"/>
                    </a:lnTo>
                    <a:lnTo>
                      <a:pt x="494824" y="1014016"/>
                    </a:lnTo>
                    <a:lnTo>
                      <a:pt x="505925" y="1000125"/>
                    </a:lnTo>
                    <a:lnTo>
                      <a:pt x="517025" y="986631"/>
                    </a:lnTo>
                    <a:lnTo>
                      <a:pt x="529315" y="973931"/>
                    </a:lnTo>
                    <a:lnTo>
                      <a:pt x="542398" y="962025"/>
                    </a:lnTo>
                    <a:lnTo>
                      <a:pt x="555480" y="950516"/>
                    </a:lnTo>
                    <a:lnTo>
                      <a:pt x="568960" y="939403"/>
                    </a:lnTo>
                    <a:lnTo>
                      <a:pt x="583628" y="929481"/>
                    </a:lnTo>
                    <a:lnTo>
                      <a:pt x="598296" y="919956"/>
                    </a:lnTo>
                    <a:lnTo>
                      <a:pt x="613758" y="911225"/>
                    </a:lnTo>
                    <a:lnTo>
                      <a:pt x="629616" y="903288"/>
                    </a:lnTo>
                    <a:lnTo>
                      <a:pt x="645870" y="895350"/>
                    </a:lnTo>
                    <a:lnTo>
                      <a:pt x="662124" y="889000"/>
                    </a:lnTo>
                    <a:lnTo>
                      <a:pt x="679568" y="883444"/>
                    </a:lnTo>
                    <a:lnTo>
                      <a:pt x="696615" y="878285"/>
                    </a:lnTo>
                    <a:lnTo>
                      <a:pt x="714058" y="874316"/>
                    </a:lnTo>
                    <a:lnTo>
                      <a:pt x="732295" y="871141"/>
                    </a:lnTo>
                    <a:lnTo>
                      <a:pt x="750531" y="868760"/>
                    </a:lnTo>
                    <a:lnTo>
                      <a:pt x="769561" y="867569"/>
                    </a:lnTo>
                    <a:lnTo>
                      <a:pt x="788194" y="866775"/>
                    </a:lnTo>
                    <a:close/>
                    <a:moveTo>
                      <a:pt x="781447" y="832045"/>
                    </a:moveTo>
                    <a:lnTo>
                      <a:pt x="771525" y="832443"/>
                    </a:lnTo>
                    <a:lnTo>
                      <a:pt x="761603" y="832840"/>
                    </a:lnTo>
                    <a:lnTo>
                      <a:pt x="751284" y="833634"/>
                    </a:lnTo>
                    <a:lnTo>
                      <a:pt x="741363" y="834428"/>
                    </a:lnTo>
                    <a:lnTo>
                      <a:pt x="731838" y="836016"/>
                    </a:lnTo>
                    <a:lnTo>
                      <a:pt x="721916" y="837207"/>
                    </a:lnTo>
                    <a:lnTo>
                      <a:pt x="711994" y="839193"/>
                    </a:lnTo>
                    <a:lnTo>
                      <a:pt x="702469" y="841178"/>
                    </a:lnTo>
                    <a:lnTo>
                      <a:pt x="692944" y="843164"/>
                    </a:lnTo>
                    <a:lnTo>
                      <a:pt x="683419" y="845546"/>
                    </a:lnTo>
                    <a:lnTo>
                      <a:pt x="674291" y="848326"/>
                    </a:lnTo>
                    <a:lnTo>
                      <a:pt x="655637" y="854282"/>
                    </a:lnTo>
                    <a:lnTo>
                      <a:pt x="637381" y="861429"/>
                    </a:lnTo>
                    <a:lnTo>
                      <a:pt x="619522" y="868973"/>
                    </a:lnTo>
                    <a:lnTo>
                      <a:pt x="602456" y="877709"/>
                    </a:lnTo>
                    <a:lnTo>
                      <a:pt x="585787" y="886842"/>
                    </a:lnTo>
                    <a:lnTo>
                      <a:pt x="569119" y="896769"/>
                    </a:lnTo>
                    <a:lnTo>
                      <a:pt x="553641" y="908284"/>
                    </a:lnTo>
                    <a:lnTo>
                      <a:pt x="538162" y="919799"/>
                    </a:lnTo>
                    <a:lnTo>
                      <a:pt x="523478" y="931711"/>
                    </a:lnTo>
                    <a:lnTo>
                      <a:pt x="509587" y="944815"/>
                    </a:lnTo>
                    <a:lnTo>
                      <a:pt x="496094" y="958712"/>
                    </a:lnTo>
                    <a:lnTo>
                      <a:pt x="482997" y="973007"/>
                    </a:lnTo>
                    <a:lnTo>
                      <a:pt x="470694" y="987699"/>
                    </a:lnTo>
                    <a:lnTo>
                      <a:pt x="459581" y="1003582"/>
                    </a:lnTo>
                    <a:lnTo>
                      <a:pt x="448866" y="1019465"/>
                    </a:lnTo>
                    <a:lnTo>
                      <a:pt x="438547" y="1036142"/>
                    </a:lnTo>
                    <a:lnTo>
                      <a:pt x="434181" y="1045275"/>
                    </a:lnTo>
                    <a:lnTo>
                      <a:pt x="429816" y="1053613"/>
                    </a:lnTo>
                    <a:lnTo>
                      <a:pt x="425450" y="1062349"/>
                    </a:lnTo>
                    <a:lnTo>
                      <a:pt x="421481" y="1071482"/>
                    </a:lnTo>
                    <a:lnTo>
                      <a:pt x="417512" y="1080217"/>
                    </a:lnTo>
                    <a:lnTo>
                      <a:pt x="413941" y="1089747"/>
                    </a:lnTo>
                    <a:lnTo>
                      <a:pt x="410766" y="1098880"/>
                    </a:lnTo>
                    <a:lnTo>
                      <a:pt x="407591" y="1108410"/>
                    </a:lnTo>
                    <a:lnTo>
                      <a:pt x="404416" y="1117940"/>
                    </a:lnTo>
                    <a:lnTo>
                      <a:pt x="402034" y="1127469"/>
                    </a:lnTo>
                    <a:lnTo>
                      <a:pt x="399256" y="1137396"/>
                    </a:lnTo>
                    <a:lnTo>
                      <a:pt x="397272" y="1147323"/>
                    </a:lnTo>
                    <a:lnTo>
                      <a:pt x="395287" y="1157250"/>
                    </a:lnTo>
                    <a:lnTo>
                      <a:pt x="392906" y="1167177"/>
                    </a:lnTo>
                    <a:lnTo>
                      <a:pt x="391319" y="1177104"/>
                    </a:lnTo>
                    <a:lnTo>
                      <a:pt x="390128" y="1187825"/>
                    </a:lnTo>
                    <a:lnTo>
                      <a:pt x="389334" y="1197752"/>
                    </a:lnTo>
                    <a:lnTo>
                      <a:pt x="388541" y="1208076"/>
                    </a:lnTo>
                    <a:lnTo>
                      <a:pt x="388144" y="1218003"/>
                    </a:lnTo>
                    <a:lnTo>
                      <a:pt x="387747" y="1228724"/>
                    </a:lnTo>
                    <a:lnTo>
                      <a:pt x="387747" y="1238650"/>
                    </a:lnTo>
                    <a:lnTo>
                      <a:pt x="388144" y="1248577"/>
                    </a:lnTo>
                    <a:lnTo>
                      <a:pt x="388541" y="1258504"/>
                    </a:lnTo>
                    <a:lnTo>
                      <a:pt x="389334" y="1268431"/>
                    </a:lnTo>
                    <a:lnTo>
                      <a:pt x="390525" y="1278755"/>
                    </a:lnTo>
                    <a:lnTo>
                      <a:pt x="391716" y="1288285"/>
                    </a:lnTo>
                    <a:lnTo>
                      <a:pt x="393303" y="1297815"/>
                    </a:lnTo>
                    <a:lnTo>
                      <a:pt x="395287" y="1307742"/>
                    </a:lnTo>
                    <a:lnTo>
                      <a:pt x="397272" y="1317668"/>
                    </a:lnTo>
                    <a:lnTo>
                      <a:pt x="399653" y="1326801"/>
                    </a:lnTo>
                    <a:lnTo>
                      <a:pt x="402034" y="1336331"/>
                    </a:lnTo>
                    <a:lnTo>
                      <a:pt x="404416" y="1345464"/>
                    </a:lnTo>
                    <a:lnTo>
                      <a:pt x="410369" y="1364523"/>
                    </a:lnTo>
                    <a:lnTo>
                      <a:pt x="417512" y="1382392"/>
                    </a:lnTo>
                    <a:lnTo>
                      <a:pt x="425053" y="1399863"/>
                    </a:lnTo>
                    <a:lnTo>
                      <a:pt x="433387" y="1417334"/>
                    </a:lnTo>
                    <a:lnTo>
                      <a:pt x="443309" y="1434011"/>
                    </a:lnTo>
                    <a:lnTo>
                      <a:pt x="453231" y="1450291"/>
                    </a:lnTo>
                    <a:lnTo>
                      <a:pt x="463947" y="1466174"/>
                    </a:lnTo>
                    <a:lnTo>
                      <a:pt x="475456" y="1481660"/>
                    </a:lnTo>
                    <a:lnTo>
                      <a:pt x="488156" y="1495955"/>
                    </a:lnTo>
                    <a:lnTo>
                      <a:pt x="501253" y="1510250"/>
                    </a:lnTo>
                    <a:lnTo>
                      <a:pt x="514747" y="1523750"/>
                    </a:lnTo>
                    <a:lnTo>
                      <a:pt x="529034" y="1536457"/>
                    </a:lnTo>
                    <a:lnTo>
                      <a:pt x="544116" y="1548766"/>
                    </a:lnTo>
                    <a:lnTo>
                      <a:pt x="559594" y="1560281"/>
                    </a:lnTo>
                    <a:lnTo>
                      <a:pt x="575469" y="1571002"/>
                    </a:lnTo>
                    <a:lnTo>
                      <a:pt x="592534" y="1580532"/>
                    </a:lnTo>
                    <a:lnTo>
                      <a:pt x="601266" y="1585297"/>
                    </a:lnTo>
                    <a:lnTo>
                      <a:pt x="609600" y="1589665"/>
                    </a:lnTo>
                    <a:lnTo>
                      <a:pt x="618331" y="1594430"/>
                    </a:lnTo>
                    <a:lnTo>
                      <a:pt x="627856" y="1598401"/>
                    </a:lnTo>
                    <a:lnTo>
                      <a:pt x="636587" y="1601974"/>
                    </a:lnTo>
                    <a:lnTo>
                      <a:pt x="645716" y="1605548"/>
                    </a:lnTo>
                    <a:lnTo>
                      <a:pt x="655241" y="1609122"/>
                    </a:lnTo>
                    <a:lnTo>
                      <a:pt x="664369" y="1612298"/>
                    </a:lnTo>
                    <a:lnTo>
                      <a:pt x="674291" y="1615078"/>
                    </a:lnTo>
                    <a:lnTo>
                      <a:pt x="683816" y="1617857"/>
                    </a:lnTo>
                    <a:lnTo>
                      <a:pt x="693738" y="1620240"/>
                    </a:lnTo>
                    <a:lnTo>
                      <a:pt x="703263" y="1622622"/>
                    </a:lnTo>
                    <a:lnTo>
                      <a:pt x="713184" y="1624607"/>
                    </a:lnTo>
                    <a:lnTo>
                      <a:pt x="723503" y="1626196"/>
                    </a:lnTo>
                    <a:lnTo>
                      <a:pt x="733822" y="1627784"/>
                    </a:lnTo>
                    <a:lnTo>
                      <a:pt x="743744" y="1628975"/>
                    </a:lnTo>
                    <a:lnTo>
                      <a:pt x="754063" y="1630167"/>
                    </a:lnTo>
                    <a:lnTo>
                      <a:pt x="764778" y="1630961"/>
                    </a:lnTo>
                    <a:lnTo>
                      <a:pt x="774700" y="1631358"/>
                    </a:lnTo>
                    <a:lnTo>
                      <a:pt x="784622" y="1631755"/>
                    </a:lnTo>
                    <a:lnTo>
                      <a:pt x="794941" y="1631755"/>
                    </a:lnTo>
                    <a:lnTo>
                      <a:pt x="804863" y="1631358"/>
                    </a:lnTo>
                    <a:lnTo>
                      <a:pt x="815181" y="1630564"/>
                    </a:lnTo>
                    <a:lnTo>
                      <a:pt x="825103" y="1630167"/>
                    </a:lnTo>
                    <a:lnTo>
                      <a:pt x="834628" y="1628975"/>
                    </a:lnTo>
                    <a:lnTo>
                      <a:pt x="844550" y="1627784"/>
                    </a:lnTo>
                    <a:lnTo>
                      <a:pt x="854472" y="1626196"/>
                    </a:lnTo>
                    <a:lnTo>
                      <a:pt x="864394" y="1624607"/>
                    </a:lnTo>
                    <a:lnTo>
                      <a:pt x="873919" y="1622622"/>
                    </a:lnTo>
                    <a:lnTo>
                      <a:pt x="883444" y="1620240"/>
                    </a:lnTo>
                    <a:lnTo>
                      <a:pt x="892572" y="1617857"/>
                    </a:lnTo>
                    <a:lnTo>
                      <a:pt x="902494" y="1615078"/>
                    </a:lnTo>
                    <a:lnTo>
                      <a:pt x="920750" y="1609122"/>
                    </a:lnTo>
                    <a:lnTo>
                      <a:pt x="938609" y="1602371"/>
                    </a:lnTo>
                    <a:lnTo>
                      <a:pt x="956469" y="1594827"/>
                    </a:lnTo>
                    <a:lnTo>
                      <a:pt x="973931" y="1586091"/>
                    </a:lnTo>
                    <a:lnTo>
                      <a:pt x="990600" y="1576561"/>
                    </a:lnTo>
                    <a:lnTo>
                      <a:pt x="1006872" y="1566635"/>
                    </a:lnTo>
                    <a:lnTo>
                      <a:pt x="1022747" y="1555914"/>
                    </a:lnTo>
                    <a:lnTo>
                      <a:pt x="1038225" y="1544001"/>
                    </a:lnTo>
                    <a:lnTo>
                      <a:pt x="1052910" y="1531692"/>
                    </a:lnTo>
                    <a:lnTo>
                      <a:pt x="1066800" y="1518588"/>
                    </a:lnTo>
                    <a:lnTo>
                      <a:pt x="1080294" y="1505088"/>
                    </a:lnTo>
                    <a:lnTo>
                      <a:pt x="1093391" y="1490396"/>
                    </a:lnTo>
                    <a:lnTo>
                      <a:pt x="1105297" y="1475704"/>
                    </a:lnTo>
                    <a:lnTo>
                      <a:pt x="1116806" y="1460218"/>
                    </a:lnTo>
                    <a:lnTo>
                      <a:pt x="1127125" y="1443938"/>
                    </a:lnTo>
                    <a:lnTo>
                      <a:pt x="1137444" y="1427261"/>
                    </a:lnTo>
                    <a:lnTo>
                      <a:pt x="1142206" y="1418923"/>
                    </a:lnTo>
                    <a:lnTo>
                      <a:pt x="1146572" y="1410187"/>
                    </a:lnTo>
                    <a:lnTo>
                      <a:pt x="1150938" y="1401054"/>
                    </a:lnTo>
                    <a:lnTo>
                      <a:pt x="1154906" y="1392319"/>
                    </a:lnTo>
                    <a:lnTo>
                      <a:pt x="1158478" y="1383186"/>
                    </a:lnTo>
                    <a:lnTo>
                      <a:pt x="1162050" y="1374053"/>
                    </a:lnTo>
                    <a:lnTo>
                      <a:pt x="1165622" y="1364920"/>
                    </a:lnTo>
                    <a:lnTo>
                      <a:pt x="1168797" y="1354993"/>
                    </a:lnTo>
                    <a:lnTo>
                      <a:pt x="1171575" y="1345861"/>
                    </a:lnTo>
                    <a:lnTo>
                      <a:pt x="1174353" y="1335934"/>
                    </a:lnTo>
                    <a:lnTo>
                      <a:pt x="1177131" y="1326404"/>
                    </a:lnTo>
                    <a:lnTo>
                      <a:pt x="1179513" y="1316874"/>
                    </a:lnTo>
                    <a:lnTo>
                      <a:pt x="1181497" y="1306550"/>
                    </a:lnTo>
                    <a:lnTo>
                      <a:pt x="1183085" y="1296623"/>
                    </a:lnTo>
                    <a:lnTo>
                      <a:pt x="1184672" y="1286299"/>
                    </a:lnTo>
                    <a:lnTo>
                      <a:pt x="1185863" y="1276373"/>
                    </a:lnTo>
                    <a:lnTo>
                      <a:pt x="1187053" y="1265652"/>
                    </a:lnTo>
                    <a:lnTo>
                      <a:pt x="1187847" y="1255328"/>
                    </a:lnTo>
                    <a:lnTo>
                      <a:pt x="1188244" y="1245401"/>
                    </a:lnTo>
                    <a:lnTo>
                      <a:pt x="1188641" y="1235474"/>
                    </a:lnTo>
                    <a:lnTo>
                      <a:pt x="1188641" y="1225150"/>
                    </a:lnTo>
                    <a:lnTo>
                      <a:pt x="1188244" y="1214826"/>
                    </a:lnTo>
                    <a:lnTo>
                      <a:pt x="1187847" y="1204899"/>
                    </a:lnTo>
                    <a:lnTo>
                      <a:pt x="1187053" y="1194972"/>
                    </a:lnTo>
                    <a:lnTo>
                      <a:pt x="1185863" y="1185442"/>
                    </a:lnTo>
                    <a:lnTo>
                      <a:pt x="1184672" y="1175118"/>
                    </a:lnTo>
                    <a:lnTo>
                      <a:pt x="1183085" y="1165589"/>
                    </a:lnTo>
                    <a:lnTo>
                      <a:pt x="1181497" y="1156059"/>
                    </a:lnTo>
                    <a:lnTo>
                      <a:pt x="1179513" y="1146529"/>
                    </a:lnTo>
                    <a:lnTo>
                      <a:pt x="1177131" y="1136999"/>
                    </a:lnTo>
                    <a:lnTo>
                      <a:pt x="1174353" y="1127072"/>
                    </a:lnTo>
                    <a:lnTo>
                      <a:pt x="1171575" y="1117940"/>
                    </a:lnTo>
                    <a:lnTo>
                      <a:pt x="1165622" y="1099674"/>
                    </a:lnTo>
                    <a:lnTo>
                      <a:pt x="1158875" y="1081012"/>
                    </a:lnTo>
                    <a:lnTo>
                      <a:pt x="1151335" y="1063540"/>
                    </a:lnTo>
                    <a:lnTo>
                      <a:pt x="1143000" y="1046466"/>
                    </a:lnTo>
                    <a:lnTo>
                      <a:pt x="1133475" y="1029392"/>
                    </a:lnTo>
                    <a:lnTo>
                      <a:pt x="1123156" y="1013112"/>
                    </a:lnTo>
                    <a:lnTo>
                      <a:pt x="1112441" y="997626"/>
                    </a:lnTo>
                    <a:lnTo>
                      <a:pt x="1100931" y="982140"/>
                    </a:lnTo>
                    <a:lnTo>
                      <a:pt x="1088628" y="967448"/>
                    </a:lnTo>
                    <a:lnTo>
                      <a:pt x="1075135" y="953550"/>
                    </a:lnTo>
                    <a:lnTo>
                      <a:pt x="1061641" y="939653"/>
                    </a:lnTo>
                    <a:lnTo>
                      <a:pt x="1047353" y="926946"/>
                    </a:lnTo>
                    <a:lnTo>
                      <a:pt x="1032272" y="915034"/>
                    </a:lnTo>
                    <a:lnTo>
                      <a:pt x="1016794" y="903519"/>
                    </a:lnTo>
                    <a:lnTo>
                      <a:pt x="1000522" y="892798"/>
                    </a:lnTo>
                    <a:lnTo>
                      <a:pt x="983456" y="882871"/>
                    </a:lnTo>
                    <a:lnTo>
                      <a:pt x="975122" y="878106"/>
                    </a:lnTo>
                    <a:lnTo>
                      <a:pt x="966391" y="873738"/>
                    </a:lnTo>
                    <a:lnTo>
                      <a:pt x="957659" y="869371"/>
                    </a:lnTo>
                    <a:lnTo>
                      <a:pt x="948928" y="865400"/>
                    </a:lnTo>
                    <a:lnTo>
                      <a:pt x="939403" y="861826"/>
                    </a:lnTo>
                    <a:lnTo>
                      <a:pt x="930275" y="858252"/>
                    </a:lnTo>
                    <a:lnTo>
                      <a:pt x="921147" y="854282"/>
                    </a:lnTo>
                    <a:lnTo>
                      <a:pt x="911622" y="851105"/>
                    </a:lnTo>
                    <a:lnTo>
                      <a:pt x="902494" y="848326"/>
                    </a:lnTo>
                    <a:lnTo>
                      <a:pt x="892175" y="845546"/>
                    </a:lnTo>
                    <a:lnTo>
                      <a:pt x="882650" y="843164"/>
                    </a:lnTo>
                    <a:lnTo>
                      <a:pt x="872728" y="840781"/>
                    </a:lnTo>
                    <a:lnTo>
                      <a:pt x="863203" y="838796"/>
                    </a:lnTo>
                    <a:lnTo>
                      <a:pt x="852488" y="837207"/>
                    </a:lnTo>
                    <a:lnTo>
                      <a:pt x="842566" y="835619"/>
                    </a:lnTo>
                    <a:lnTo>
                      <a:pt x="832247" y="834428"/>
                    </a:lnTo>
                    <a:lnTo>
                      <a:pt x="822325" y="833237"/>
                    </a:lnTo>
                    <a:lnTo>
                      <a:pt x="812006" y="832840"/>
                    </a:lnTo>
                    <a:lnTo>
                      <a:pt x="801688" y="832045"/>
                    </a:lnTo>
                    <a:lnTo>
                      <a:pt x="791369" y="832045"/>
                    </a:lnTo>
                    <a:lnTo>
                      <a:pt x="781447" y="832045"/>
                    </a:lnTo>
                    <a:close/>
                    <a:moveTo>
                      <a:pt x="802481" y="444500"/>
                    </a:moveTo>
                    <a:lnTo>
                      <a:pt x="823913" y="445294"/>
                    </a:lnTo>
                    <a:lnTo>
                      <a:pt x="844947" y="446486"/>
                    </a:lnTo>
                    <a:lnTo>
                      <a:pt x="866775" y="448471"/>
                    </a:lnTo>
                    <a:lnTo>
                      <a:pt x="887413" y="450853"/>
                    </a:lnTo>
                    <a:lnTo>
                      <a:pt x="908844" y="453633"/>
                    </a:lnTo>
                    <a:lnTo>
                      <a:pt x="929878" y="457207"/>
                    </a:lnTo>
                    <a:lnTo>
                      <a:pt x="950913" y="461177"/>
                    </a:lnTo>
                    <a:lnTo>
                      <a:pt x="971550" y="465545"/>
                    </a:lnTo>
                    <a:lnTo>
                      <a:pt x="977106" y="467530"/>
                    </a:lnTo>
                    <a:lnTo>
                      <a:pt x="981869" y="470310"/>
                    </a:lnTo>
                    <a:lnTo>
                      <a:pt x="985838" y="473487"/>
                    </a:lnTo>
                    <a:lnTo>
                      <a:pt x="989013" y="477060"/>
                    </a:lnTo>
                    <a:lnTo>
                      <a:pt x="991791" y="481428"/>
                    </a:lnTo>
                    <a:lnTo>
                      <a:pt x="992981" y="483413"/>
                    </a:lnTo>
                    <a:lnTo>
                      <a:pt x="993378" y="485796"/>
                    </a:lnTo>
                    <a:lnTo>
                      <a:pt x="993775" y="488575"/>
                    </a:lnTo>
                    <a:lnTo>
                      <a:pt x="993775" y="490561"/>
                    </a:lnTo>
                    <a:lnTo>
                      <a:pt x="993775" y="492943"/>
                    </a:lnTo>
                    <a:lnTo>
                      <a:pt x="993378" y="495326"/>
                    </a:lnTo>
                    <a:lnTo>
                      <a:pt x="989409" y="520341"/>
                    </a:lnTo>
                    <a:lnTo>
                      <a:pt x="985838" y="546151"/>
                    </a:lnTo>
                    <a:lnTo>
                      <a:pt x="978297" y="596580"/>
                    </a:lnTo>
                    <a:lnTo>
                      <a:pt x="977503" y="600948"/>
                    </a:lnTo>
                    <a:lnTo>
                      <a:pt x="977106" y="605316"/>
                    </a:lnTo>
                    <a:lnTo>
                      <a:pt x="977900" y="609683"/>
                    </a:lnTo>
                    <a:lnTo>
                      <a:pt x="979488" y="613654"/>
                    </a:lnTo>
                    <a:lnTo>
                      <a:pt x="981472" y="617625"/>
                    </a:lnTo>
                    <a:lnTo>
                      <a:pt x="983853" y="620801"/>
                    </a:lnTo>
                    <a:lnTo>
                      <a:pt x="987028" y="623581"/>
                    </a:lnTo>
                    <a:lnTo>
                      <a:pt x="990600" y="626361"/>
                    </a:lnTo>
                    <a:lnTo>
                      <a:pt x="1005681" y="631920"/>
                    </a:lnTo>
                    <a:lnTo>
                      <a:pt x="1020366" y="637479"/>
                    </a:lnTo>
                    <a:lnTo>
                      <a:pt x="1034653" y="643435"/>
                    </a:lnTo>
                    <a:lnTo>
                      <a:pt x="1049338" y="649391"/>
                    </a:lnTo>
                    <a:lnTo>
                      <a:pt x="1063625" y="656141"/>
                    </a:lnTo>
                    <a:lnTo>
                      <a:pt x="1077516" y="662891"/>
                    </a:lnTo>
                    <a:lnTo>
                      <a:pt x="1091803" y="670039"/>
                    </a:lnTo>
                    <a:lnTo>
                      <a:pt x="1105297" y="677583"/>
                    </a:lnTo>
                    <a:lnTo>
                      <a:pt x="1118791" y="685525"/>
                    </a:lnTo>
                    <a:lnTo>
                      <a:pt x="1132285" y="693863"/>
                    </a:lnTo>
                    <a:lnTo>
                      <a:pt x="1144985" y="702599"/>
                    </a:lnTo>
                    <a:lnTo>
                      <a:pt x="1157685" y="711335"/>
                    </a:lnTo>
                    <a:lnTo>
                      <a:pt x="1170385" y="720864"/>
                    </a:lnTo>
                    <a:lnTo>
                      <a:pt x="1183085" y="730394"/>
                    </a:lnTo>
                    <a:lnTo>
                      <a:pt x="1195388" y="739924"/>
                    </a:lnTo>
                    <a:lnTo>
                      <a:pt x="1207294" y="749851"/>
                    </a:lnTo>
                    <a:lnTo>
                      <a:pt x="1211263" y="751836"/>
                    </a:lnTo>
                    <a:lnTo>
                      <a:pt x="1215231" y="753028"/>
                    </a:lnTo>
                    <a:lnTo>
                      <a:pt x="1219597" y="753425"/>
                    </a:lnTo>
                    <a:lnTo>
                      <a:pt x="1224360" y="753425"/>
                    </a:lnTo>
                    <a:lnTo>
                      <a:pt x="1228328" y="752630"/>
                    </a:lnTo>
                    <a:lnTo>
                      <a:pt x="1232297" y="751042"/>
                    </a:lnTo>
                    <a:lnTo>
                      <a:pt x="1236266" y="748660"/>
                    </a:lnTo>
                    <a:lnTo>
                      <a:pt x="1239441" y="745880"/>
                    </a:lnTo>
                    <a:lnTo>
                      <a:pt x="1320006" y="681554"/>
                    </a:lnTo>
                    <a:lnTo>
                      <a:pt x="1321594" y="679966"/>
                    </a:lnTo>
                    <a:lnTo>
                      <a:pt x="1323181" y="678774"/>
                    </a:lnTo>
                    <a:lnTo>
                      <a:pt x="1325166" y="677583"/>
                    </a:lnTo>
                    <a:lnTo>
                      <a:pt x="1327547" y="676789"/>
                    </a:lnTo>
                    <a:lnTo>
                      <a:pt x="1329531" y="676392"/>
                    </a:lnTo>
                    <a:lnTo>
                      <a:pt x="1331913" y="675995"/>
                    </a:lnTo>
                    <a:lnTo>
                      <a:pt x="1336675" y="675995"/>
                    </a:lnTo>
                    <a:lnTo>
                      <a:pt x="1341835" y="676789"/>
                    </a:lnTo>
                    <a:lnTo>
                      <a:pt x="1346597" y="678774"/>
                    </a:lnTo>
                    <a:lnTo>
                      <a:pt x="1351360" y="681554"/>
                    </a:lnTo>
                    <a:lnTo>
                      <a:pt x="1355725" y="685128"/>
                    </a:lnTo>
                    <a:lnTo>
                      <a:pt x="1370410" y="700614"/>
                    </a:lnTo>
                    <a:lnTo>
                      <a:pt x="1384300" y="716497"/>
                    </a:lnTo>
                    <a:lnTo>
                      <a:pt x="1397794" y="733174"/>
                    </a:lnTo>
                    <a:lnTo>
                      <a:pt x="1411685" y="749454"/>
                    </a:lnTo>
                    <a:lnTo>
                      <a:pt x="1424385" y="766925"/>
                    </a:lnTo>
                    <a:lnTo>
                      <a:pt x="1436688" y="783999"/>
                    </a:lnTo>
                    <a:lnTo>
                      <a:pt x="1448594" y="801471"/>
                    </a:lnTo>
                    <a:lnTo>
                      <a:pt x="1460103" y="819736"/>
                    </a:lnTo>
                    <a:lnTo>
                      <a:pt x="1462485" y="824898"/>
                    </a:lnTo>
                    <a:lnTo>
                      <a:pt x="1464072" y="830060"/>
                    </a:lnTo>
                    <a:lnTo>
                      <a:pt x="1464866" y="835619"/>
                    </a:lnTo>
                    <a:lnTo>
                      <a:pt x="1464469" y="840384"/>
                    </a:lnTo>
                    <a:lnTo>
                      <a:pt x="1463278" y="845149"/>
                    </a:lnTo>
                    <a:lnTo>
                      <a:pt x="1462485" y="847134"/>
                    </a:lnTo>
                    <a:lnTo>
                      <a:pt x="1461294" y="849120"/>
                    </a:lnTo>
                    <a:lnTo>
                      <a:pt x="1460103" y="851105"/>
                    </a:lnTo>
                    <a:lnTo>
                      <a:pt x="1458516" y="852693"/>
                    </a:lnTo>
                    <a:lnTo>
                      <a:pt x="1456532" y="853885"/>
                    </a:lnTo>
                    <a:lnTo>
                      <a:pt x="1454944" y="855076"/>
                    </a:lnTo>
                    <a:lnTo>
                      <a:pt x="1434307" y="871356"/>
                    </a:lnTo>
                    <a:lnTo>
                      <a:pt x="1413669" y="886445"/>
                    </a:lnTo>
                    <a:lnTo>
                      <a:pt x="1393032" y="901931"/>
                    </a:lnTo>
                    <a:lnTo>
                      <a:pt x="1372394" y="917020"/>
                    </a:lnTo>
                    <a:lnTo>
                      <a:pt x="1368822" y="919402"/>
                    </a:lnTo>
                    <a:lnTo>
                      <a:pt x="1365647" y="922579"/>
                    </a:lnTo>
                    <a:lnTo>
                      <a:pt x="1362869" y="925755"/>
                    </a:lnTo>
                    <a:lnTo>
                      <a:pt x="1361281" y="929726"/>
                    </a:lnTo>
                    <a:lnTo>
                      <a:pt x="1360091" y="933697"/>
                    </a:lnTo>
                    <a:lnTo>
                      <a:pt x="1359297" y="938065"/>
                    </a:lnTo>
                    <a:lnTo>
                      <a:pt x="1359694" y="942432"/>
                    </a:lnTo>
                    <a:lnTo>
                      <a:pt x="1360488" y="946800"/>
                    </a:lnTo>
                    <a:lnTo>
                      <a:pt x="1366838" y="961492"/>
                    </a:lnTo>
                    <a:lnTo>
                      <a:pt x="1373188" y="975390"/>
                    </a:lnTo>
                    <a:lnTo>
                      <a:pt x="1379141" y="989684"/>
                    </a:lnTo>
                    <a:lnTo>
                      <a:pt x="1384697" y="1004773"/>
                    </a:lnTo>
                    <a:lnTo>
                      <a:pt x="1390253" y="1019068"/>
                    </a:lnTo>
                    <a:lnTo>
                      <a:pt x="1395413" y="1033760"/>
                    </a:lnTo>
                    <a:lnTo>
                      <a:pt x="1400175" y="1048849"/>
                    </a:lnTo>
                    <a:lnTo>
                      <a:pt x="1404938" y="1063937"/>
                    </a:lnTo>
                    <a:lnTo>
                      <a:pt x="1408510" y="1079026"/>
                    </a:lnTo>
                    <a:lnTo>
                      <a:pt x="1412082" y="1094512"/>
                    </a:lnTo>
                    <a:lnTo>
                      <a:pt x="1415257" y="1109601"/>
                    </a:lnTo>
                    <a:lnTo>
                      <a:pt x="1418035" y="1125087"/>
                    </a:lnTo>
                    <a:lnTo>
                      <a:pt x="1420416" y="1140573"/>
                    </a:lnTo>
                    <a:lnTo>
                      <a:pt x="1422400" y="1156059"/>
                    </a:lnTo>
                    <a:lnTo>
                      <a:pt x="1424385" y="1171545"/>
                    </a:lnTo>
                    <a:lnTo>
                      <a:pt x="1425575" y="1187428"/>
                    </a:lnTo>
                    <a:lnTo>
                      <a:pt x="1427163" y="1191398"/>
                    </a:lnTo>
                    <a:lnTo>
                      <a:pt x="1429147" y="1195369"/>
                    </a:lnTo>
                    <a:lnTo>
                      <a:pt x="1431925" y="1198546"/>
                    </a:lnTo>
                    <a:lnTo>
                      <a:pt x="1435100" y="1201722"/>
                    </a:lnTo>
                    <a:lnTo>
                      <a:pt x="1438672" y="1204105"/>
                    </a:lnTo>
                    <a:lnTo>
                      <a:pt x="1442641" y="1205693"/>
                    </a:lnTo>
                    <a:lnTo>
                      <a:pt x="1446610" y="1206884"/>
                    </a:lnTo>
                    <a:lnTo>
                      <a:pt x="1451769" y="1206884"/>
                    </a:lnTo>
                    <a:lnTo>
                      <a:pt x="1476772" y="1209267"/>
                    </a:lnTo>
                    <a:lnTo>
                      <a:pt x="1502569" y="1212046"/>
                    </a:lnTo>
                    <a:lnTo>
                      <a:pt x="1527969" y="1214826"/>
                    </a:lnTo>
                    <a:lnTo>
                      <a:pt x="1553766" y="1218003"/>
                    </a:lnTo>
                    <a:lnTo>
                      <a:pt x="1555750" y="1218003"/>
                    </a:lnTo>
                    <a:lnTo>
                      <a:pt x="1558132" y="1218400"/>
                    </a:lnTo>
                    <a:lnTo>
                      <a:pt x="1560116" y="1219194"/>
                    </a:lnTo>
                    <a:lnTo>
                      <a:pt x="1562497" y="1219988"/>
                    </a:lnTo>
                    <a:lnTo>
                      <a:pt x="1564482" y="1221179"/>
                    </a:lnTo>
                    <a:lnTo>
                      <a:pt x="1566069" y="1222767"/>
                    </a:lnTo>
                    <a:lnTo>
                      <a:pt x="1569641" y="1226341"/>
                    </a:lnTo>
                    <a:lnTo>
                      <a:pt x="1572419" y="1230709"/>
                    </a:lnTo>
                    <a:lnTo>
                      <a:pt x="1574404" y="1235474"/>
                    </a:lnTo>
                    <a:lnTo>
                      <a:pt x="1575991" y="1240636"/>
                    </a:lnTo>
                    <a:lnTo>
                      <a:pt x="1576388" y="1246195"/>
                    </a:lnTo>
                    <a:lnTo>
                      <a:pt x="1575594" y="1267240"/>
                    </a:lnTo>
                    <a:lnTo>
                      <a:pt x="1574404" y="1289079"/>
                    </a:lnTo>
                    <a:lnTo>
                      <a:pt x="1572419" y="1310124"/>
                    </a:lnTo>
                    <a:lnTo>
                      <a:pt x="1570038" y="1331169"/>
                    </a:lnTo>
                    <a:lnTo>
                      <a:pt x="1567260" y="1352214"/>
                    </a:lnTo>
                    <a:lnTo>
                      <a:pt x="1563688" y="1373656"/>
                    </a:lnTo>
                    <a:lnTo>
                      <a:pt x="1559719" y="1394304"/>
                    </a:lnTo>
                    <a:lnTo>
                      <a:pt x="1555353" y="1415349"/>
                    </a:lnTo>
                    <a:lnTo>
                      <a:pt x="1553369" y="1420511"/>
                    </a:lnTo>
                    <a:lnTo>
                      <a:pt x="1550591" y="1425276"/>
                    </a:lnTo>
                    <a:lnTo>
                      <a:pt x="1547416" y="1429644"/>
                    </a:lnTo>
                    <a:lnTo>
                      <a:pt x="1543447" y="1432820"/>
                    </a:lnTo>
                    <a:lnTo>
                      <a:pt x="1539082" y="1435203"/>
                    </a:lnTo>
                    <a:lnTo>
                      <a:pt x="1536700" y="1435997"/>
                    </a:lnTo>
                    <a:lnTo>
                      <a:pt x="1534716" y="1436791"/>
                    </a:lnTo>
                    <a:lnTo>
                      <a:pt x="1532335" y="1437188"/>
                    </a:lnTo>
                    <a:lnTo>
                      <a:pt x="1530350" y="1437188"/>
                    </a:lnTo>
                    <a:lnTo>
                      <a:pt x="1527969" y="1436791"/>
                    </a:lnTo>
                    <a:lnTo>
                      <a:pt x="1525588" y="1436394"/>
                    </a:lnTo>
                    <a:lnTo>
                      <a:pt x="1474788" y="1429644"/>
                    </a:lnTo>
                    <a:lnTo>
                      <a:pt x="1448991" y="1425673"/>
                    </a:lnTo>
                    <a:lnTo>
                      <a:pt x="1423988" y="1421702"/>
                    </a:lnTo>
                    <a:lnTo>
                      <a:pt x="1419622" y="1420908"/>
                    </a:lnTo>
                    <a:lnTo>
                      <a:pt x="1415257" y="1420908"/>
                    </a:lnTo>
                    <a:lnTo>
                      <a:pt x="1410891" y="1421702"/>
                    </a:lnTo>
                    <a:lnTo>
                      <a:pt x="1406922" y="1422893"/>
                    </a:lnTo>
                    <a:lnTo>
                      <a:pt x="1402953" y="1424879"/>
                    </a:lnTo>
                    <a:lnTo>
                      <a:pt x="1399382" y="1427658"/>
                    </a:lnTo>
                    <a:lnTo>
                      <a:pt x="1396603" y="1430835"/>
                    </a:lnTo>
                    <a:lnTo>
                      <a:pt x="1394222" y="1434408"/>
                    </a:lnTo>
                    <a:lnTo>
                      <a:pt x="1388666" y="1449100"/>
                    </a:lnTo>
                    <a:lnTo>
                      <a:pt x="1383110" y="1464189"/>
                    </a:lnTo>
                    <a:lnTo>
                      <a:pt x="1377156" y="1478484"/>
                    </a:lnTo>
                    <a:lnTo>
                      <a:pt x="1371203" y="1492381"/>
                    </a:lnTo>
                    <a:lnTo>
                      <a:pt x="1364456" y="1507073"/>
                    </a:lnTo>
                    <a:lnTo>
                      <a:pt x="1357313" y="1520971"/>
                    </a:lnTo>
                    <a:lnTo>
                      <a:pt x="1350169" y="1534869"/>
                    </a:lnTo>
                    <a:lnTo>
                      <a:pt x="1343025" y="1548766"/>
                    </a:lnTo>
                    <a:lnTo>
                      <a:pt x="1335088" y="1561870"/>
                    </a:lnTo>
                    <a:lnTo>
                      <a:pt x="1326753" y="1574973"/>
                    </a:lnTo>
                    <a:lnTo>
                      <a:pt x="1318022" y="1588077"/>
                    </a:lnTo>
                    <a:lnTo>
                      <a:pt x="1308894" y="1601180"/>
                    </a:lnTo>
                    <a:lnTo>
                      <a:pt x="1299766" y="1613886"/>
                    </a:lnTo>
                    <a:lnTo>
                      <a:pt x="1290241" y="1626196"/>
                    </a:lnTo>
                    <a:lnTo>
                      <a:pt x="1280716" y="1638902"/>
                    </a:lnTo>
                    <a:lnTo>
                      <a:pt x="1270794" y="1650814"/>
                    </a:lnTo>
                    <a:lnTo>
                      <a:pt x="1268810" y="1654785"/>
                    </a:lnTo>
                    <a:lnTo>
                      <a:pt x="1267619" y="1658756"/>
                    </a:lnTo>
                    <a:lnTo>
                      <a:pt x="1266825" y="1663124"/>
                    </a:lnTo>
                    <a:lnTo>
                      <a:pt x="1267222" y="1667095"/>
                    </a:lnTo>
                    <a:lnTo>
                      <a:pt x="1268016" y="1671462"/>
                    </a:lnTo>
                    <a:lnTo>
                      <a:pt x="1269603" y="1675433"/>
                    </a:lnTo>
                    <a:lnTo>
                      <a:pt x="1271588" y="1679007"/>
                    </a:lnTo>
                    <a:lnTo>
                      <a:pt x="1274763" y="1682580"/>
                    </a:lnTo>
                    <a:lnTo>
                      <a:pt x="1339056" y="1762790"/>
                    </a:lnTo>
                    <a:lnTo>
                      <a:pt x="1340644" y="1764378"/>
                    </a:lnTo>
                    <a:lnTo>
                      <a:pt x="1341835" y="1766363"/>
                    </a:lnTo>
                    <a:lnTo>
                      <a:pt x="1343025" y="1768349"/>
                    </a:lnTo>
                    <a:lnTo>
                      <a:pt x="1343819" y="1770334"/>
                    </a:lnTo>
                    <a:lnTo>
                      <a:pt x="1344216" y="1772717"/>
                    </a:lnTo>
                    <a:lnTo>
                      <a:pt x="1344613" y="1774702"/>
                    </a:lnTo>
                    <a:lnTo>
                      <a:pt x="1344613" y="1779864"/>
                    </a:lnTo>
                    <a:lnTo>
                      <a:pt x="1343819" y="1785026"/>
                    </a:lnTo>
                    <a:lnTo>
                      <a:pt x="1341835" y="1789791"/>
                    </a:lnTo>
                    <a:lnTo>
                      <a:pt x="1339056" y="1794556"/>
                    </a:lnTo>
                    <a:lnTo>
                      <a:pt x="1335485" y="1798923"/>
                    </a:lnTo>
                    <a:lnTo>
                      <a:pt x="1320006" y="1813218"/>
                    </a:lnTo>
                    <a:lnTo>
                      <a:pt x="1303735" y="1827513"/>
                    </a:lnTo>
                    <a:lnTo>
                      <a:pt x="1287463" y="1841013"/>
                    </a:lnTo>
                    <a:lnTo>
                      <a:pt x="1271191" y="1854514"/>
                    </a:lnTo>
                    <a:lnTo>
                      <a:pt x="1253728" y="1867220"/>
                    </a:lnTo>
                    <a:lnTo>
                      <a:pt x="1236663" y="1879927"/>
                    </a:lnTo>
                    <a:lnTo>
                      <a:pt x="1218406" y="1891442"/>
                    </a:lnTo>
                    <a:lnTo>
                      <a:pt x="1200547" y="1902957"/>
                    </a:lnTo>
                    <a:lnTo>
                      <a:pt x="1195388" y="1905340"/>
                    </a:lnTo>
                    <a:lnTo>
                      <a:pt x="1190228" y="1906928"/>
                    </a:lnTo>
                    <a:lnTo>
                      <a:pt x="1185069" y="1907325"/>
                    </a:lnTo>
                    <a:lnTo>
                      <a:pt x="1179910" y="1906928"/>
                    </a:lnTo>
                    <a:lnTo>
                      <a:pt x="1175544" y="1906134"/>
                    </a:lnTo>
                    <a:lnTo>
                      <a:pt x="1172766" y="1904943"/>
                    </a:lnTo>
                    <a:lnTo>
                      <a:pt x="1170781" y="1903751"/>
                    </a:lnTo>
                    <a:lnTo>
                      <a:pt x="1169194" y="1902560"/>
                    </a:lnTo>
                    <a:lnTo>
                      <a:pt x="1167606" y="1900972"/>
                    </a:lnTo>
                    <a:lnTo>
                      <a:pt x="1166019" y="1899383"/>
                    </a:lnTo>
                    <a:lnTo>
                      <a:pt x="1164828" y="1897398"/>
                    </a:lnTo>
                    <a:lnTo>
                      <a:pt x="1149350" y="1877147"/>
                    </a:lnTo>
                    <a:lnTo>
                      <a:pt x="1133872" y="1856499"/>
                    </a:lnTo>
                    <a:lnTo>
                      <a:pt x="1103313" y="1815204"/>
                    </a:lnTo>
                    <a:lnTo>
                      <a:pt x="1100931" y="1811630"/>
                    </a:lnTo>
                    <a:lnTo>
                      <a:pt x="1097756" y="1808453"/>
                    </a:lnTo>
                    <a:lnTo>
                      <a:pt x="1094581" y="1806071"/>
                    </a:lnTo>
                    <a:lnTo>
                      <a:pt x="1090613" y="1804085"/>
                    </a:lnTo>
                    <a:lnTo>
                      <a:pt x="1086644" y="1802894"/>
                    </a:lnTo>
                    <a:lnTo>
                      <a:pt x="1081881" y="1802497"/>
                    </a:lnTo>
                    <a:lnTo>
                      <a:pt x="1077516" y="1802497"/>
                    </a:lnTo>
                    <a:lnTo>
                      <a:pt x="1073150" y="1803291"/>
                    </a:lnTo>
                    <a:lnTo>
                      <a:pt x="1058863" y="1810042"/>
                    </a:lnTo>
                    <a:lnTo>
                      <a:pt x="1044972" y="1815998"/>
                    </a:lnTo>
                    <a:lnTo>
                      <a:pt x="1029891" y="1821954"/>
                    </a:lnTo>
                    <a:lnTo>
                      <a:pt x="1015603" y="1828307"/>
                    </a:lnTo>
                    <a:lnTo>
                      <a:pt x="1000919" y="1833469"/>
                    </a:lnTo>
                    <a:lnTo>
                      <a:pt x="985838" y="1838631"/>
                    </a:lnTo>
                    <a:lnTo>
                      <a:pt x="971153" y="1843396"/>
                    </a:lnTo>
                    <a:lnTo>
                      <a:pt x="956469" y="1847764"/>
                    </a:lnTo>
                    <a:lnTo>
                      <a:pt x="940991" y="1851337"/>
                    </a:lnTo>
                    <a:lnTo>
                      <a:pt x="925909" y="1854911"/>
                    </a:lnTo>
                    <a:lnTo>
                      <a:pt x="910431" y="1857691"/>
                    </a:lnTo>
                    <a:lnTo>
                      <a:pt x="894953" y="1860470"/>
                    </a:lnTo>
                    <a:lnTo>
                      <a:pt x="879475" y="1863250"/>
                    </a:lnTo>
                    <a:lnTo>
                      <a:pt x="863997" y="1865235"/>
                    </a:lnTo>
                    <a:lnTo>
                      <a:pt x="848122" y="1867220"/>
                    </a:lnTo>
                    <a:lnTo>
                      <a:pt x="832644" y="1868412"/>
                    </a:lnTo>
                    <a:lnTo>
                      <a:pt x="828675" y="1870397"/>
                    </a:lnTo>
                    <a:lnTo>
                      <a:pt x="824706" y="1872382"/>
                    </a:lnTo>
                    <a:lnTo>
                      <a:pt x="821531" y="1875162"/>
                    </a:lnTo>
                    <a:lnTo>
                      <a:pt x="818753" y="1878339"/>
                    </a:lnTo>
                    <a:lnTo>
                      <a:pt x="816372" y="1881912"/>
                    </a:lnTo>
                    <a:lnTo>
                      <a:pt x="814388" y="1885883"/>
                    </a:lnTo>
                    <a:lnTo>
                      <a:pt x="813594" y="1889854"/>
                    </a:lnTo>
                    <a:lnTo>
                      <a:pt x="813197" y="1894222"/>
                    </a:lnTo>
                    <a:lnTo>
                      <a:pt x="810816" y="1920031"/>
                    </a:lnTo>
                    <a:lnTo>
                      <a:pt x="808038" y="1945444"/>
                    </a:lnTo>
                    <a:lnTo>
                      <a:pt x="804863" y="1970857"/>
                    </a:lnTo>
                    <a:lnTo>
                      <a:pt x="801688" y="1996270"/>
                    </a:lnTo>
                    <a:lnTo>
                      <a:pt x="801688" y="1998652"/>
                    </a:lnTo>
                    <a:lnTo>
                      <a:pt x="801291" y="2001035"/>
                    </a:lnTo>
                    <a:lnTo>
                      <a:pt x="800497" y="2003020"/>
                    </a:lnTo>
                    <a:lnTo>
                      <a:pt x="799703" y="2005005"/>
                    </a:lnTo>
                    <a:lnTo>
                      <a:pt x="798513" y="2007388"/>
                    </a:lnTo>
                    <a:lnTo>
                      <a:pt x="797322" y="2009373"/>
                    </a:lnTo>
                    <a:lnTo>
                      <a:pt x="793750" y="2012550"/>
                    </a:lnTo>
                    <a:lnTo>
                      <a:pt x="789384" y="2015329"/>
                    </a:lnTo>
                    <a:lnTo>
                      <a:pt x="784622" y="2017315"/>
                    </a:lnTo>
                    <a:lnTo>
                      <a:pt x="779463" y="2018903"/>
                    </a:lnTo>
                    <a:lnTo>
                      <a:pt x="773906" y="2019300"/>
                    </a:lnTo>
                    <a:lnTo>
                      <a:pt x="752078" y="2018506"/>
                    </a:lnTo>
                    <a:lnTo>
                      <a:pt x="731044" y="2017315"/>
                    </a:lnTo>
                    <a:lnTo>
                      <a:pt x="709613" y="2015727"/>
                    </a:lnTo>
                    <a:lnTo>
                      <a:pt x="688578" y="2013344"/>
                    </a:lnTo>
                    <a:lnTo>
                      <a:pt x="667147" y="2010167"/>
                    </a:lnTo>
                    <a:lnTo>
                      <a:pt x="646509" y="2006197"/>
                    </a:lnTo>
                    <a:lnTo>
                      <a:pt x="625475" y="2002226"/>
                    </a:lnTo>
                    <a:lnTo>
                      <a:pt x="604441" y="1997858"/>
                    </a:lnTo>
                    <a:lnTo>
                      <a:pt x="599281" y="1995873"/>
                    </a:lnTo>
                    <a:lnTo>
                      <a:pt x="594519" y="1993093"/>
                    </a:lnTo>
                    <a:lnTo>
                      <a:pt x="590550" y="1989917"/>
                    </a:lnTo>
                    <a:lnTo>
                      <a:pt x="586978" y="1986343"/>
                    </a:lnTo>
                    <a:lnTo>
                      <a:pt x="584597" y="1981975"/>
                    </a:lnTo>
                    <a:lnTo>
                      <a:pt x="583803" y="1979990"/>
                    </a:lnTo>
                    <a:lnTo>
                      <a:pt x="583009" y="1977607"/>
                    </a:lnTo>
                    <a:lnTo>
                      <a:pt x="583009" y="1975622"/>
                    </a:lnTo>
                    <a:lnTo>
                      <a:pt x="582612" y="1973239"/>
                    </a:lnTo>
                    <a:lnTo>
                      <a:pt x="583009" y="1970857"/>
                    </a:lnTo>
                    <a:lnTo>
                      <a:pt x="583406" y="1968872"/>
                    </a:lnTo>
                    <a:lnTo>
                      <a:pt x="586581" y="1943062"/>
                    </a:lnTo>
                    <a:lnTo>
                      <a:pt x="590153" y="1918046"/>
                    </a:lnTo>
                    <a:lnTo>
                      <a:pt x="598091" y="1866823"/>
                    </a:lnTo>
                    <a:lnTo>
                      <a:pt x="598884" y="1862456"/>
                    </a:lnTo>
                    <a:lnTo>
                      <a:pt x="598884" y="1858088"/>
                    </a:lnTo>
                    <a:lnTo>
                      <a:pt x="598487" y="1853720"/>
                    </a:lnTo>
                    <a:lnTo>
                      <a:pt x="596900" y="1849749"/>
                    </a:lnTo>
                    <a:lnTo>
                      <a:pt x="594916" y="1846175"/>
                    </a:lnTo>
                    <a:lnTo>
                      <a:pt x="592137" y="1842602"/>
                    </a:lnTo>
                    <a:lnTo>
                      <a:pt x="588962" y="1839822"/>
                    </a:lnTo>
                    <a:lnTo>
                      <a:pt x="585391" y="1837440"/>
                    </a:lnTo>
                    <a:lnTo>
                      <a:pt x="570309" y="1831881"/>
                    </a:lnTo>
                    <a:lnTo>
                      <a:pt x="556022" y="1826322"/>
                    </a:lnTo>
                    <a:lnTo>
                      <a:pt x="541734" y="1820366"/>
                    </a:lnTo>
                    <a:lnTo>
                      <a:pt x="527050" y="1814012"/>
                    </a:lnTo>
                    <a:lnTo>
                      <a:pt x="512762" y="1807659"/>
                    </a:lnTo>
                    <a:lnTo>
                      <a:pt x="498872" y="1800909"/>
                    </a:lnTo>
                    <a:lnTo>
                      <a:pt x="484584" y="1793762"/>
                    </a:lnTo>
                    <a:lnTo>
                      <a:pt x="471091" y="1786217"/>
                    </a:lnTo>
                    <a:lnTo>
                      <a:pt x="457597" y="1778276"/>
                    </a:lnTo>
                    <a:lnTo>
                      <a:pt x="444500" y="1769540"/>
                    </a:lnTo>
                    <a:lnTo>
                      <a:pt x="431006" y="1760804"/>
                    </a:lnTo>
                    <a:lnTo>
                      <a:pt x="418306" y="1752069"/>
                    </a:lnTo>
                    <a:lnTo>
                      <a:pt x="406003" y="1742936"/>
                    </a:lnTo>
                    <a:lnTo>
                      <a:pt x="392906" y="1733803"/>
                    </a:lnTo>
                    <a:lnTo>
                      <a:pt x="381000" y="1723479"/>
                    </a:lnTo>
                    <a:lnTo>
                      <a:pt x="369094" y="1713552"/>
                    </a:lnTo>
                    <a:lnTo>
                      <a:pt x="365125" y="1711567"/>
                    </a:lnTo>
                    <a:lnTo>
                      <a:pt x="360759" y="1710376"/>
                    </a:lnTo>
                    <a:lnTo>
                      <a:pt x="356791" y="1709979"/>
                    </a:lnTo>
                    <a:lnTo>
                      <a:pt x="352425" y="1709979"/>
                    </a:lnTo>
                    <a:lnTo>
                      <a:pt x="347662" y="1710773"/>
                    </a:lnTo>
                    <a:lnTo>
                      <a:pt x="343694" y="1712361"/>
                    </a:lnTo>
                    <a:lnTo>
                      <a:pt x="340122" y="1714744"/>
                    </a:lnTo>
                    <a:lnTo>
                      <a:pt x="336947" y="1717523"/>
                    </a:lnTo>
                    <a:lnTo>
                      <a:pt x="256778" y="1782246"/>
                    </a:lnTo>
                    <a:lnTo>
                      <a:pt x="254794" y="1783835"/>
                    </a:lnTo>
                    <a:lnTo>
                      <a:pt x="252809" y="1785026"/>
                    </a:lnTo>
                    <a:lnTo>
                      <a:pt x="250825" y="1786217"/>
                    </a:lnTo>
                    <a:lnTo>
                      <a:pt x="248840" y="1787011"/>
                    </a:lnTo>
                    <a:lnTo>
                      <a:pt x="246459" y="1787805"/>
                    </a:lnTo>
                    <a:lnTo>
                      <a:pt x="244475" y="1787805"/>
                    </a:lnTo>
                    <a:lnTo>
                      <a:pt x="239712" y="1788202"/>
                    </a:lnTo>
                    <a:lnTo>
                      <a:pt x="234553" y="1787011"/>
                    </a:lnTo>
                    <a:lnTo>
                      <a:pt x="229790" y="1785423"/>
                    </a:lnTo>
                    <a:lnTo>
                      <a:pt x="225028" y="1782643"/>
                    </a:lnTo>
                    <a:lnTo>
                      <a:pt x="222647" y="1780658"/>
                    </a:lnTo>
                    <a:lnTo>
                      <a:pt x="220662" y="1779070"/>
                    </a:lnTo>
                    <a:lnTo>
                      <a:pt x="205978" y="1762790"/>
                    </a:lnTo>
                    <a:lnTo>
                      <a:pt x="192087" y="1746907"/>
                    </a:lnTo>
                    <a:lnTo>
                      <a:pt x="178197" y="1731024"/>
                    </a:lnTo>
                    <a:lnTo>
                      <a:pt x="165100" y="1713949"/>
                    </a:lnTo>
                    <a:lnTo>
                      <a:pt x="152003" y="1696875"/>
                    </a:lnTo>
                    <a:lnTo>
                      <a:pt x="139700" y="1679404"/>
                    </a:lnTo>
                    <a:lnTo>
                      <a:pt x="127794" y="1661933"/>
                    </a:lnTo>
                    <a:lnTo>
                      <a:pt x="116284" y="1644064"/>
                    </a:lnTo>
                    <a:lnTo>
                      <a:pt x="113506" y="1638902"/>
                    </a:lnTo>
                    <a:lnTo>
                      <a:pt x="112315" y="1633343"/>
                    </a:lnTo>
                    <a:lnTo>
                      <a:pt x="111522" y="1628181"/>
                    </a:lnTo>
                    <a:lnTo>
                      <a:pt x="111919" y="1623019"/>
                    </a:lnTo>
                    <a:lnTo>
                      <a:pt x="113109" y="1618651"/>
                    </a:lnTo>
                    <a:lnTo>
                      <a:pt x="113903" y="1616269"/>
                    </a:lnTo>
                    <a:lnTo>
                      <a:pt x="115094" y="1614284"/>
                    </a:lnTo>
                    <a:lnTo>
                      <a:pt x="116284" y="1612695"/>
                    </a:lnTo>
                    <a:lnTo>
                      <a:pt x="117872" y="1610710"/>
                    </a:lnTo>
                    <a:lnTo>
                      <a:pt x="119856" y="1609519"/>
                    </a:lnTo>
                    <a:lnTo>
                      <a:pt x="121840" y="1608327"/>
                    </a:lnTo>
                    <a:lnTo>
                      <a:pt x="162322" y="1576958"/>
                    </a:lnTo>
                    <a:lnTo>
                      <a:pt x="183356" y="1561870"/>
                    </a:lnTo>
                    <a:lnTo>
                      <a:pt x="203994" y="1546781"/>
                    </a:lnTo>
                    <a:lnTo>
                      <a:pt x="207565" y="1544001"/>
                    </a:lnTo>
                    <a:lnTo>
                      <a:pt x="211137" y="1540825"/>
                    </a:lnTo>
                    <a:lnTo>
                      <a:pt x="213519" y="1537648"/>
                    </a:lnTo>
                    <a:lnTo>
                      <a:pt x="215503" y="1533677"/>
                    </a:lnTo>
                    <a:lnTo>
                      <a:pt x="216694" y="1529707"/>
                    </a:lnTo>
                    <a:lnTo>
                      <a:pt x="217090" y="1525339"/>
                    </a:lnTo>
                    <a:lnTo>
                      <a:pt x="217090" y="1520971"/>
                    </a:lnTo>
                    <a:lnTo>
                      <a:pt x="216297" y="1516603"/>
                    </a:lnTo>
                    <a:lnTo>
                      <a:pt x="209153" y="1502705"/>
                    </a:lnTo>
                    <a:lnTo>
                      <a:pt x="202803" y="1488014"/>
                    </a:lnTo>
                    <a:lnTo>
                      <a:pt x="196850" y="1473719"/>
                    </a:lnTo>
                    <a:lnTo>
                      <a:pt x="191294" y="1459027"/>
                    </a:lnTo>
                    <a:lnTo>
                      <a:pt x="186134" y="1444335"/>
                    </a:lnTo>
                    <a:lnTo>
                      <a:pt x="180975" y="1429644"/>
                    </a:lnTo>
                    <a:lnTo>
                      <a:pt x="176212" y="1414952"/>
                    </a:lnTo>
                    <a:lnTo>
                      <a:pt x="171847" y="1399466"/>
                    </a:lnTo>
                    <a:lnTo>
                      <a:pt x="167878" y="1384377"/>
                    </a:lnTo>
                    <a:lnTo>
                      <a:pt x="164703" y="1369288"/>
                    </a:lnTo>
                    <a:lnTo>
                      <a:pt x="161131" y="1353802"/>
                    </a:lnTo>
                    <a:lnTo>
                      <a:pt x="158353" y="1338713"/>
                    </a:lnTo>
                    <a:lnTo>
                      <a:pt x="155972" y="1323227"/>
                    </a:lnTo>
                    <a:lnTo>
                      <a:pt x="153987" y="1307344"/>
                    </a:lnTo>
                    <a:lnTo>
                      <a:pt x="152003" y="1291859"/>
                    </a:lnTo>
                    <a:lnTo>
                      <a:pt x="150812" y="1276373"/>
                    </a:lnTo>
                    <a:lnTo>
                      <a:pt x="149225" y="1272402"/>
                    </a:lnTo>
                    <a:lnTo>
                      <a:pt x="146844" y="1268034"/>
                    </a:lnTo>
                    <a:lnTo>
                      <a:pt x="144462" y="1264857"/>
                    </a:lnTo>
                    <a:lnTo>
                      <a:pt x="141287" y="1262078"/>
                    </a:lnTo>
                    <a:lnTo>
                      <a:pt x="137715" y="1259695"/>
                    </a:lnTo>
                    <a:lnTo>
                      <a:pt x="133747" y="1257710"/>
                    </a:lnTo>
                    <a:lnTo>
                      <a:pt x="129778" y="1256916"/>
                    </a:lnTo>
                    <a:lnTo>
                      <a:pt x="125015" y="1256519"/>
                    </a:lnTo>
                    <a:lnTo>
                      <a:pt x="99219" y="1254136"/>
                    </a:lnTo>
                    <a:lnTo>
                      <a:pt x="74215" y="1251357"/>
                    </a:lnTo>
                    <a:lnTo>
                      <a:pt x="22622" y="1245401"/>
                    </a:lnTo>
                    <a:lnTo>
                      <a:pt x="20240" y="1245401"/>
                    </a:lnTo>
                    <a:lnTo>
                      <a:pt x="18256" y="1245004"/>
                    </a:lnTo>
                    <a:lnTo>
                      <a:pt x="15875" y="1244209"/>
                    </a:lnTo>
                    <a:lnTo>
                      <a:pt x="13890" y="1243415"/>
                    </a:lnTo>
                    <a:lnTo>
                      <a:pt x="11906" y="1242224"/>
                    </a:lnTo>
                    <a:lnTo>
                      <a:pt x="9922" y="1241033"/>
                    </a:lnTo>
                    <a:lnTo>
                      <a:pt x="6747" y="1237459"/>
                    </a:lnTo>
                    <a:lnTo>
                      <a:pt x="3969" y="1233488"/>
                    </a:lnTo>
                    <a:lnTo>
                      <a:pt x="1984" y="1228724"/>
                    </a:lnTo>
                    <a:lnTo>
                      <a:pt x="397" y="1222767"/>
                    </a:lnTo>
                    <a:lnTo>
                      <a:pt x="0" y="1219988"/>
                    </a:lnTo>
                    <a:lnTo>
                      <a:pt x="0" y="1217208"/>
                    </a:lnTo>
                    <a:lnTo>
                      <a:pt x="794" y="1196163"/>
                    </a:lnTo>
                    <a:lnTo>
                      <a:pt x="1984" y="1174721"/>
                    </a:lnTo>
                    <a:lnTo>
                      <a:pt x="3572" y="1153676"/>
                    </a:lnTo>
                    <a:lnTo>
                      <a:pt x="6350" y="1132631"/>
                    </a:lnTo>
                    <a:lnTo>
                      <a:pt x="9128" y="1111189"/>
                    </a:lnTo>
                    <a:lnTo>
                      <a:pt x="12700" y="1090541"/>
                    </a:lnTo>
                    <a:lnTo>
                      <a:pt x="16669" y="1069099"/>
                    </a:lnTo>
                    <a:lnTo>
                      <a:pt x="21034" y="1048451"/>
                    </a:lnTo>
                    <a:lnTo>
                      <a:pt x="23019" y="1043289"/>
                    </a:lnTo>
                    <a:lnTo>
                      <a:pt x="25797" y="1038127"/>
                    </a:lnTo>
                    <a:lnTo>
                      <a:pt x="29369" y="1034157"/>
                    </a:lnTo>
                    <a:lnTo>
                      <a:pt x="32940" y="1030583"/>
                    </a:lnTo>
                    <a:lnTo>
                      <a:pt x="37306" y="1028201"/>
                    </a:lnTo>
                    <a:lnTo>
                      <a:pt x="39290" y="1027406"/>
                    </a:lnTo>
                    <a:lnTo>
                      <a:pt x="41672" y="1026612"/>
                    </a:lnTo>
                    <a:lnTo>
                      <a:pt x="44053" y="1026612"/>
                    </a:lnTo>
                    <a:lnTo>
                      <a:pt x="46037" y="1026215"/>
                    </a:lnTo>
                    <a:lnTo>
                      <a:pt x="48419" y="1026612"/>
                    </a:lnTo>
                    <a:lnTo>
                      <a:pt x="50800" y="1027009"/>
                    </a:lnTo>
                    <a:lnTo>
                      <a:pt x="101600" y="1033760"/>
                    </a:lnTo>
                    <a:lnTo>
                      <a:pt x="127000" y="1037730"/>
                    </a:lnTo>
                    <a:lnTo>
                      <a:pt x="152400" y="1042098"/>
                    </a:lnTo>
                    <a:lnTo>
                      <a:pt x="156765" y="1042892"/>
                    </a:lnTo>
                    <a:lnTo>
                      <a:pt x="161131" y="1042892"/>
                    </a:lnTo>
                    <a:lnTo>
                      <a:pt x="165497" y="1042495"/>
                    </a:lnTo>
                    <a:lnTo>
                      <a:pt x="169862" y="1040907"/>
                    </a:lnTo>
                    <a:lnTo>
                      <a:pt x="173434" y="1038525"/>
                    </a:lnTo>
                    <a:lnTo>
                      <a:pt x="177006" y="1035745"/>
                    </a:lnTo>
                    <a:lnTo>
                      <a:pt x="179784" y="1032568"/>
                    </a:lnTo>
                    <a:lnTo>
                      <a:pt x="182165" y="1028995"/>
                    </a:lnTo>
                    <a:lnTo>
                      <a:pt x="187325" y="1014303"/>
                    </a:lnTo>
                    <a:lnTo>
                      <a:pt x="192881" y="1000008"/>
                    </a:lnTo>
                    <a:lnTo>
                      <a:pt x="198834" y="985316"/>
                    </a:lnTo>
                    <a:lnTo>
                      <a:pt x="205184" y="971022"/>
                    </a:lnTo>
                    <a:lnTo>
                      <a:pt x="211931" y="957124"/>
                    </a:lnTo>
                    <a:lnTo>
                      <a:pt x="218678" y="942432"/>
                    </a:lnTo>
                    <a:lnTo>
                      <a:pt x="225822" y="928932"/>
                    </a:lnTo>
                    <a:lnTo>
                      <a:pt x="233362" y="915034"/>
                    </a:lnTo>
                    <a:lnTo>
                      <a:pt x="241300" y="901931"/>
                    </a:lnTo>
                    <a:lnTo>
                      <a:pt x="249634" y="888430"/>
                    </a:lnTo>
                    <a:lnTo>
                      <a:pt x="258762" y="875327"/>
                    </a:lnTo>
                    <a:lnTo>
                      <a:pt x="267494" y="862620"/>
                    </a:lnTo>
                    <a:lnTo>
                      <a:pt x="276622" y="849517"/>
                    </a:lnTo>
                    <a:lnTo>
                      <a:pt x="286147" y="837207"/>
                    </a:lnTo>
                    <a:lnTo>
                      <a:pt x="295672" y="825295"/>
                    </a:lnTo>
                    <a:lnTo>
                      <a:pt x="305990" y="812986"/>
                    </a:lnTo>
                    <a:lnTo>
                      <a:pt x="307975" y="809015"/>
                    </a:lnTo>
                    <a:lnTo>
                      <a:pt x="309165" y="804647"/>
                    </a:lnTo>
                    <a:lnTo>
                      <a:pt x="309562" y="800279"/>
                    </a:lnTo>
                    <a:lnTo>
                      <a:pt x="309562" y="796309"/>
                    </a:lnTo>
                    <a:lnTo>
                      <a:pt x="308769" y="791941"/>
                    </a:lnTo>
                    <a:lnTo>
                      <a:pt x="307181" y="787970"/>
                    </a:lnTo>
                    <a:lnTo>
                      <a:pt x="304800" y="784396"/>
                    </a:lnTo>
                    <a:lnTo>
                      <a:pt x="301625" y="780823"/>
                    </a:lnTo>
                    <a:lnTo>
                      <a:pt x="237331" y="700614"/>
                    </a:lnTo>
                    <a:lnTo>
                      <a:pt x="235744" y="699025"/>
                    </a:lnTo>
                    <a:lnTo>
                      <a:pt x="234553" y="697437"/>
                    </a:lnTo>
                    <a:lnTo>
                      <a:pt x="233362" y="695452"/>
                    </a:lnTo>
                    <a:lnTo>
                      <a:pt x="232569" y="693069"/>
                    </a:lnTo>
                    <a:lnTo>
                      <a:pt x="231775" y="691084"/>
                    </a:lnTo>
                    <a:lnTo>
                      <a:pt x="231775" y="688701"/>
                    </a:lnTo>
                    <a:lnTo>
                      <a:pt x="231775" y="683936"/>
                    </a:lnTo>
                    <a:lnTo>
                      <a:pt x="232569" y="678774"/>
                    </a:lnTo>
                    <a:lnTo>
                      <a:pt x="234156" y="674010"/>
                    </a:lnTo>
                    <a:lnTo>
                      <a:pt x="236934" y="668848"/>
                    </a:lnTo>
                    <a:lnTo>
                      <a:pt x="240506" y="664480"/>
                    </a:lnTo>
                    <a:lnTo>
                      <a:pt x="256778" y="650185"/>
                    </a:lnTo>
                    <a:lnTo>
                      <a:pt x="272653" y="636287"/>
                    </a:lnTo>
                    <a:lnTo>
                      <a:pt x="288925" y="622390"/>
                    </a:lnTo>
                    <a:lnTo>
                      <a:pt x="305594" y="609286"/>
                    </a:lnTo>
                    <a:lnTo>
                      <a:pt x="322659" y="596183"/>
                    </a:lnTo>
                    <a:lnTo>
                      <a:pt x="339725" y="583874"/>
                    </a:lnTo>
                    <a:lnTo>
                      <a:pt x="357584" y="571961"/>
                    </a:lnTo>
                    <a:lnTo>
                      <a:pt x="375841" y="560446"/>
                    </a:lnTo>
                    <a:lnTo>
                      <a:pt x="381000" y="558064"/>
                    </a:lnTo>
                    <a:lnTo>
                      <a:pt x="386159" y="556475"/>
                    </a:lnTo>
                    <a:lnTo>
                      <a:pt x="391319" y="556078"/>
                    </a:lnTo>
                    <a:lnTo>
                      <a:pt x="396478" y="556475"/>
                    </a:lnTo>
                    <a:lnTo>
                      <a:pt x="401241" y="557667"/>
                    </a:lnTo>
                    <a:lnTo>
                      <a:pt x="403225" y="558461"/>
                    </a:lnTo>
                    <a:lnTo>
                      <a:pt x="405606" y="559652"/>
                    </a:lnTo>
                    <a:lnTo>
                      <a:pt x="407194" y="560843"/>
                    </a:lnTo>
                    <a:lnTo>
                      <a:pt x="408781" y="562431"/>
                    </a:lnTo>
                    <a:lnTo>
                      <a:pt x="410369" y="564020"/>
                    </a:lnTo>
                    <a:lnTo>
                      <a:pt x="411559" y="566005"/>
                    </a:lnTo>
                    <a:lnTo>
                      <a:pt x="427037" y="586653"/>
                    </a:lnTo>
                    <a:lnTo>
                      <a:pt x="442912" y="606904"/>
                    </a:lnTo>
                    <a:lnTo>
                      <a:pt x="457994" y="627552"/>
                    </a:lnTo>
                    <a:lnTo>
                      <a:pt x="472678" y="648200"/>
                    </a:lnTo>
                    <a:lnTo>
                      <a:pt x="475456" y="652170"/>
                    </a:lnTo>
                    <a:lnTo>
                      <a:pt x="478234" y="654950"/>
                    </a:lnTo>
                    <a:lnTo>
                      <a:pt x="481806" y="657729"/>
                    </a:lnTo>
                    <a:lnTo>
                      <a:pt x="486172" y="659318"/>
                    </a:lnTo>
                    <a:lnTo>
                      <a:pt x="490141" y="660509"/>
                    </a:lnTo>
                    <a:lnTo>
                      <a:pt x="494506" y="661303"/>
                    </a:lnTo>
                    <a:lnTo>
                      <a:pt x="498872" y="660906"/>
                    </a:lnTo>
                    <a:lnTo>
                      <a:pt x="503237" y="660112"/>
                    </a:lnTo>
                    <a:lnTo>
                      <a:pt x="517128" y="653759"/>
                    </a:lnTo>
                    <a:lnTo>
                      <a:pt x="531416" y="647406"/>
                    </a:lnTo>
                    <a:lnTo>
                      <a:pt x="546100" y="641449"/>
                    </a:lnTo>
                    <a:lnTo>
                      <a:pt x="560387" y="635890"/>
                    </a:lnTo>
                    <a:lnTo>
                      <a:pt x="575072" y="630331"/>
                    </a:lnTo>
                    <a:lnTo>
                      <a:pt x="590153" y="625566"/>
                    </a:lnTo>
                    <a:lnTo>
                      <a:pt x="604837" y="620404"/>
                    </a:lnTo>
                    <a:lnTo>
                      <a:pt x="619919" y="615640"/>
                    </a:lnTo>
                    <a:lnTo>
                      <a:pt x="635397" y="612066"/>
                    </a:lnTo>
                    <a:lnTo>
                      <a:pt x="650478" y="608492"/>
                    </a:lnTo>
                    <a:lnTo>
                      <a:pt x="665956" y="605713"/>
                    </a:lnTo>
                    <a:lnTo>
                      <a:pt x="681434" y="602933"/>
                    </a:lnTo>
                    <a:lnTo>
                      <a:pt x="696913" y="600154"/>
                    </a:lnTo>
                    <a:lnTo>
                      <a:pt x="711994" y="598168"/>
                    </a:lnTo>
                    <a:lnTo>
                      <a:pt x="727869" y="596580"/>
                    </a:lnTo>
                    <a:lnTo>
                      <a:pt x="743347" y="594992"/>
                    </a:lnTo>
                    <a:lnTo>
                      <a:pt x="747713" y="593403"/>
                    </a:lnTo>
                    <a:lnTo>
                      <a:pt x="751284" y="591418"/>
                    </a:lnTo>
                    <a:lnTo>
                      <a:pt x="754856" y="588638"/>
                    </a:lnTo>
                    <a:lnTo>
                      <a:pt x="757634" y="585462"/>
                    </a:lnTo>
                    <a:lnTo>
                      <a:pt x="760016" y="582285"/>
                    </a:lnTo>
                    <a:lnTo>
                      <a:pt x="762397" y="577917"/>
                    </a:lnTo>
                    <a:lnTo>
                      <a:pt x="763191" y="573550"/>
                    </a:lnTo>
                    <a:lnTo>
                      <a:pt x="763588" y="569182"/>
                    </a:lnTo>
                    <a:lnTo>
                      <a:pt x="765969" y="543769"/>
                    </a:lnTo>
                    <a:lnTo>
                      <a:pt x="768747" y="517959"/>
                    </a:lnTo>
                    <a:lnTo>
                      <a:pt x="771525" y="492943"/>
                    </a:lnTo>
                    <a:lnTo>
                      <a:pt x="774700" y="467133"/>
                    </a:lnTo>
                    <a:lnTo>
                      <a:pt x="774700" y="464751"/>
                    </a:lnTo>
                    <a:lnTo>
                      <a:pt x="775097" y="462766"/>
                    </a:lnTo>
                    <a:lnTo>
                      <a:pt x="775891" y="460383"/>
                    </a:lnTo>
                    <a:lnTo>
                      <a:pt x="776684" y="458398"/>
                    </a:lnTo>
                    <a:lnTo>
                      <a:pt x="777875" y="456412"/>
                    </a:lnTo>
                    <a:lnTo>
                      <a:pt x="779066" y="454824"/>
                    </a:lnTo>
                    <a:lnTo>
                      <a:pt x="782638" y="451250"/>
                    </a:lnTo>
                    <a:lnTo>
                      <a:pt x="786606" y="448471"/>
                    </a:lnTo>
                    <a:lnTo>
                      <a:pt x="791369" y="446486"/>
                    </a:lnTo>
                    <a:lnTo>
                      <a:pt x="796925" y="444897"/>
                    </a:lnTo>
                    <a:lnTo>
                      <a:pt x="802481" y="444500"/>
                    </a:lnTo>
                    <a:close/>
                    <a:moveTo>
                      <a:pt x="1780579" y="266729"/>
                    </a:moveTo>
                    <a:lnTo>
                      <a:pt x="1770667" y="267126"/>
                    </a:lnTo>
                    <a:lnTo>
                      <a:pt x="1761944" y="267921"/>
                    </a:lnTo>
                    <a:lnTo>
                      <a:pt x="1752824" y="269113"/>
                    </a:lnTo>
                    <a:lnTo>
                      <a:pt x="1744101" y="270304"/>
                    </a:lnTo>
                    <a:lnTo>
                      <a:pt x="1735378" y="272688"/>
                    </a:lnTo>
                    <a:lnTo>
                      <a:pt x="1727052" y="275071"/>
                    </a:lnTo>
                    <a:lnTo>
                      <a:pt x="1718329" y="277852"/>
                    </a:lnTo>
                    <a:lnTo>
                      <a:pt x="1710399" y="281030"/>
                    </a:lnTo>
                    <a:lnTo>
                      <a:pt x="1702469" y="284605"/>
                    </a:lnTo>
                    <a:lnTo>
                      <a:pt x="1694539" y="288578"/>
                    </a:lnTo>
                    <a:lnTo>
                      <a:pt x="1687005" y="292550"/>
                    </a:lnTo>
                    <a:lnTo>
                      <a:pt x="1679472" y="297317"/>
                    </a:lnTo>
                    <a:lnTo>
                      <a:pt x="1672731" y="302482"/>
                    </a:lnTo>
                    <a:lnTo>
                      <a:pt x="1665991" y="308043"/>
                    </a:lnTo>
                    <a:lnTo>
                      <a:pt x="1659250" y="313605"/>
                    </a:lnTo>
                    <a:lnTo>
                      <a:pt x="1653303" y="319563"/>
                    </a:lnTo>
                    <a:lnTo>
                      <a:pt x="1647355" y="325919"/>
                    </a:lnTo>
                    <a:lnTo>
                      <a:pt x="1641804" y="332275"/>
                    </a:lnTo>
                    <a:lnTo>
                      <a:pt x="1636253" y="339029"/>
                    </a:lnTo>
                    <a:lnTo>
                      <a:pt x="1631098" y="346179"/>
                    </a:lnTo>
                    <a:lnTo>
                      <a:pt x="1626340" y="353727"/>
                    </a:lnTo>
                    <a:lnTo>
                      <a:pt x="1621979" y="361275"/>
                    </a:lnTo>
                    <a:lnTo>
                      <a:pt x="1618014" y="368822"/>
                    </a:lnTo>
                    <a:lnTo>
                      <a:pt x="1614445" y="376767"/>
                    </a:lnTo>
                    <a:lnTo>
                      <a:pt x="1611273" y="384712"/>
                    </a:lnTo>
                    <a:lnTo>
                      <a:pt x="1608498" y="393055"/>
                    </a:lnTo>
                    <a:lnTo>
                      <a:pt x="1606119" y="401794"/>
                    </a:lnTo>
                    <a:lnTo>
                      <a:pt x="1604136" y="410534"/>
                    </a:lnTo>
                    <a:lnTo>
                      <a:pt x="1602550" y="419273"/>
                    </a:lnTo>
                    <a:lnTo>
                      <a:pt x="1601361" y="428410"/>
                    </a:lnTo>
                    <a:lnTo>
                      <a:pt x="1600568" y="437547"/>
                    </a:lnTo>
                    <a:lnTo>
                      <a:pt x="1600171" y="447081"/>
                    </a:lnTo>
                    <a:lnTo>
                      <a:pt x="1600568" y="456218"/>
                    </a:lnTo>
                    <a:lnTo>
                      <a:pt x="1601361" y="465354"/>
                    </a:lnTo>
                    <a:lnTo>
                      <a:pt x="1602550" y="474094"/>
                    </a:lnTo>
                    <a:lnTo>
                      <a:pt x="1604136" y="482833"/>
                    </a:lnTo>
                    <a:lnTo>
                      <a:pt x="1606119" y="491970"/>
                    </a:lnTo>
                    <a:lnTo>
                      <a:pt x="1608498" y="500312"/>
                    </a:lnTo>
                    <a:lnTo>
                      <a:pt x="1611273" y="508655"/>
                    </a:lnTo>
                    <a:lnTo>
                      <a:pt x="1614445" y="516997"/>
                    </a:lnTo>
                    <a:lnTo>
                      <a:pt x="1618014" y="524545"/>
                    </a:lnTo>
                    <a:lnTo>
                      <a:pt x="1621979" y="532490"/>
                    </a:lnTo>
                    <a:lnTo>
                      <a:pt x="1626340" y="540435"/>
                    </a:lnTo>
                    <a:lnTo>
                      <a:pt x="1631098" y="547585"/>
                    </a:lnTo>
                    <a:lnTo>
                      <a:pt x="1636253" y="554338"/>
                    </a:lnTo>
                    <a:lnTo>
                      <a:pt x="1641804" y="561092"/>
                    </a:lnTo>
                    <a:lnTo>
                      <a:pt x="1647355" y="567845"/>
                    </a:lnTo>
                    <a:lnTo>
                      <a:pt x="1653303" y="573804"/>
                    </a:lnTo>
                    <a:lnTo>
                      <a:pt x="1659250" y="580160"/>
                    </a:lnTo>
                    <a:lnTo>
                      <a:pt x="1665991" y="585721"/>
                    </a:lnTo>
                    <a:lnTo>
                      <a:pt x="1672731" y="591283"/>
                    </a:lnTo>
                    <a:lnTo>
                      <a:pt x="1679472" y="596050"/>
                    </a:lnTo>
                    <a:lnTo>
                      <a:pt x="1687005" y="600817"/>
                    </a:lnTo>
                    <a:lnTo>
                      <a:pt x="1694539" y="605186"/>
                    </a:lnTo>
                    <a:lnTo>
                      <a:pt x="1702469" y="609159"/>
                    </a:lnTo>
                    <a:lnTo>
                      <a:pt x="1710399" y="612734"/>
                    </a:lnTo>
                    <a:lnTo>
                      <a:pt x="1718329" y="615912"/>
                    </a:lnTo>
                    <a:lnTo>
                      <a:pt x="1727052" y="618693"/>
                    </a:lnTo>
                    <a:lnTo>
                      <a:pt x="1735378" y="621076"/>
                    </a:lnTo>
                    <a:lnTo>
                      <a:pt x="1744101" y="623063"/>
                    </a:lnTo>
                    <a:lnTo>
                      <a:pt x="1752824" y="624652"/>
                    </a:lnTo>
                    <a:lnTo>
                      <a:pt x="1761944" y="626241"/>
                    </a:lnTo>
                    <a:lnTo>
                      <a:pt x="1770667" y="626638"/>
                    </a:lnTo>
                    <a:lnTo>
                      <a:pt x="1780579" y="627035"/>
                    </a:lnTo>
                    <a:lnTo>
                      <a:pt x="1789699" y="626638"/>
                    </a:lnTo>
                    <a:lnTo>
                      <a:pt x="1798819" y="626241"/>
                    </a:lnTo>
                    <a:lnTo>
                      <a:pt x="1807542" y="624652"/>
                    </a:lnTo>
                    <a:lnTo>
                      <a:pt x="1816265" y="623063"/>
                    </a:lnTo>
                    <a:lnTo>
                      <a:pt x="1825384" y="621076"/>
                    </a:lnTo>
                    <a:lnTo>
                      <a:pt x="1833711" y="618693"/>
                    </a:lnTo>
                    <a:lnTo>
                      <a:pt x="1842037" y="615912"/>
                    </a:lnTo>
                    <a:lnTo>
                      <a:pt x="1850364" y="612734"/>
                    </a:lnTo>
                    <a:lnTo>
                      <a:pt x="1858294" y="609159"/>
                    </a:lnTo>
                    <a:lnTo>
                      <a:pt x="1866224" y="605186"/>
                    </a:lnTo>
                    <a:lnTo>
                      <a:pt x="1873757" y="600817"/>
                    </a:lnTo>
                    <a:lnTo>
                      <a:pt x="1880894" y="596050"/>
                    </a:lnTo>
                    <a:lnTo>
                      <a:pt x="1888031" y="591283"/>
                    </a:lnTo>
                    <a:lnTo>
                      <a:pt x="1894772" y="585721"/>
                    </a:lnTo>
                    <a:lnTo>
                      <a:pt x="1901116" y="580160"/>
                    </a:lnTo>
                    <a:lnTo>
                      <a:pt x="1907460" y="573804"/>
                    </a:lnTo>
                    <a:lnTo>
                      <a:pt x="1913804" y="567845"/>
                    </a:lnTo>
                    <a:lnTo>
                      <a:pt x="1919355" y="561092"/>
                    </a:lnTo>
                    <a:lnTo>
                      <a:pt x="1924509" y="554338"/>
                    </a:lnTo>
                    <a:lnTo>
                      <a:pt x="1929664" y="547585"/>
                    </a:lnTo>
                    <a:lnTo>
                      <a:pt x="1934026" y="540435"/>
                    </a:lnTo>
                    <a:lnTo>
                      <a:pt x="1938387" y="532490"/>
                    </a:lnTo>
                    <a:lnTo>
                      <a:pt x="1942352" y="524545"/>
                    </a:lnTo>
                    <a:lnTo>
                      <a:pt x="1945921" y="516997"/>
                    </a:lnTo>
                    <a:lnTo>
                      <a:pt x="1949093" y="508655"/>
                    </a:lnTo>
                    <a:lnTo>
                      <a:pt x="1951868" y="500312"/>
                    </a:lnTo>
                    <a:lnTo>
                      <a:pt x="1954247" y="491970"/>
                    </a:lnTo>
                    <a:lnTo>
                      <a:pt x="1957023" y="482833"/>
                    </a:lnTo>
                    <a:lnTo>
                      <a:pt x="1958212" y="474094"/>
                    </a:lnTo>
                    <a:lnTo>
                      <a:pt x="1959402" y="465354"/>
                    </a:lnTo>
                    <a:lnTo>
                      <a:pt x="1960195" y="456218"/>
                    </a:lnTo>
                    <a:lnTo>
                      <a:pt x="1960591" y="447081"/>
                    </a:lnTo>
                    <a:lnTo>
                      <a:pt x="1960195" y="437547"/>
                    </a:lnTo>
                    <a:lnTo>
                      <a:pt x="1959402" y="428410"/>
                    </a:lnTo>
                    <a:lnTo>
                      <a:pt x="1958212" y="419273"/>
                    </a:lnTo>
                    <a:lnTo>
                      <a:pt x="1957023" y="410534"/>
                    </a:lnTo>
                    <a:lnTo>
                      <a:pt x="1954247" y="401794"/>
                    </a:lnTo>
                    <a:lnTo>
                      <a:pt x="1951868" y="393055"/>
                    </a:lnTo>
                    <a:lnTo>
                      <a:pt x="1949093" y="384712"/>
                    </a:lnTo>
                    <a:lnTo>
                      <a:pt x="1945921" y="376767"/>
                    </a:lnTo>
                    <a:lnTo>
                      <a:pt x="1942352" y="368822"/>
                    </a:lnTo>
                    <a:lnTo>
                      <a:pt x="1938387" y="361275"/>
                    </a:lnTo>
                    <a:lnTo>
                      <a:pt x="1934026" y="353727"/>
                    </a:lnTo>
                    <a:lnTo>
                      <a:pt x="1929664" y="346179"/>
                    </a:lnTo>
                    <a:lnTo>
                      <a:pt x="1924509" y="339029"/>
                    </a:lnTo>
                    <a:lnTo>
                      <a:pt x="1919355" y="332275"/>
                    </a:lnTo>
                    <a:lnTo>
                      <a:pt x="1913804" y="325919"/>
                    </a:lnTo>
                    <a:lnTo>
                      <a:pt x="1907460" y="319563"/>
                    </a:lnTo>
                    <a:lnTo>
                      <a:pt x="1901116" y="313605"/>
                    </a:lnTo>
                    <a:lnTo>
                      <a:pt x="1894772" y="308043"/>
                    </a:lnTo>
                    <a:lnTo>
                      <a:pt x="1888031" y="302482"/>
                    </a:lnTo>
                    <a:lnTo>
                      <a:pt x="1880894" y="297317"/>
                    </a:lnTo>
                    <a:lnTo>
                      <a:pt x="1873757" y="292550"/>
                    </a:lnTo>
                    <a:lnTo>
                      <a:pt x="1866224" y="288578"/>
                    </a:lnTo>
                    <a:lnTo>
                      <a:pt x="1858294" y="284605"/>
                    </a:lnTo>
                    <a:lnTo>
                      <a:pt x="1850364" y="281030"/>
                    </a:lnTo>
                    <a:lnTo>
                      <a:pt x="1842037" y="277852"/>
                    </a:lnTo>
                    <a:lnTo>
                      <a:pt x="1833711" y="275071"/>
                    </a:lnTo>
                    <a:lnTo>
                      <a:pt x="1825384" y="272688"/>
                    </a:lnTo>
                    <a:lnTo>
                      <a:pt x="1816265" y="270304"/>
                    </a:lnTo>
                    <a:lnTo>
                      <a:pt x="1807542" y="269113"/>
                    </a:lnTo>
                    <a:lnTo>
                      <a:pt x="1798819" y="267921"/>
                    </a:lnTo>
                    <a:lnTo>
                      <a:pt x="1789699" y="267126"/>
                    </a:lnTo>
                    <a:lnTo>
                      <a:pt x="1780579" y="266729"/>
                    </a:lnTo>
                    <a:close/>
                    <a:moveTo>
                      <a:pt x="1769477" y="236538"/>
                    </a:moveTo>
                    <a:lnTo>
                      <a:pt x="1780579" y="236538"/>
                    </a:lnTo>
                    <a:lnTo>
                      <a:pt x="1791285" y="236538"/>
                    </a:lnTo>
                    <a:lnTo>
                      <a:pt x="1801594" y="237333"/>
                    </a:lnTo>
                    <a:lnTo>
                      <a:pt x="1812300" y="238922"/>
                    </a:lnTo>
                    <a:lnTo>
                      <a:pt x="1823005" y="240511"/>
                    </a:lnTo>
                    <a:lnTo>
                      <a:pt x="1832918" y="242894"/>
                    </a:lnTo>
                    <a:lnTo>
                      <a:pt x="1842830" y="245675"/>
                    </a:lnTo>
                    <a:lnTo>
                      <a:pt x="1852346" y="248853"/>
                    </a:lnTo>
                    <a:lnTo>
                      <a:pt x="1861862" y="252825"/>
                    </a:lnTo>
                    <a:lnTo>
                      <a:pt x="1871775" y="256798"/>
                    </a:lnTo>
                    <a:lnTo>
                      <a:pt x="1880498" y="261962"/>
                    </a:lnTo>
                    <a:lnTo>
                      <a:pt x="1889221" y="267126"/>
                    </a:lnTo>
                    <a:lnTo>
                      <a:pt x="1897944" y="272291"/>
                    </a:lnTo>
                    <a:lnTo>
                      <a:pt x="1905874" y="278249"/>
                    </a:lnTo>
                    <a:lnTo>
                      <a:pt x="1914200" y="284208"/>
                    </a:lnTo>
                    <a:lnTo>
                      <a:pt x="1921734" y="290961"/>
                    </a:lnTo>
                    <a:lnTo>
                      <a:pt x="1929268" y="297715"/>
                    </a:lnTo>
                    <a:lnTo>
                      <a:pt x="1936008" y="305660"/>
                    </a:lnTo>
                    <a:lnTo>
                      <a:pt x="1942352" y="313207"/>
                    </a:lnTo>
                    <a:lnTo>
                      <a:pt x="1948696" y="320755"/>
                    </a:lnTo>
                    <a:lnTo>
                      <a:pt x="1954644" y="329097"/>
                    </a:lnTo>
                    <a:lnTo>
                      <a:pt x="1960195" y="337440"/>
                    </a:lnTo>
                    <a:lnTo>
                      <a:pt x="1965349" y="346179"/>
                    </a:lnTo>
                    <a:lnTo>
                      <a:pt x="1970107" y="355713"/>
                    </a:lnTo>
                    <a:lnTo>
                      <a:pt x="1974072" y="364850"/>
                    </a:lnTo>
                    <a:lnTo>
                      <a:pt x="1978037" y="374384"/>
                    </a:lnTo>
                    <a:lnTo>
                      <a:pt x="1981209" y="384315"/>
                    </a:lnTo>
                    <a:lnTo>
                      <a:pt x="1983985" y="393849"/>
                    </a:lnTo>
                    <a:lnTo>
                      <a:pt x="1986364" y="404575"/>
                    </a:lnTo>
                    <a:lnTo>
                      <a:pt x="1988346" y="414903"/>
                    </a:lnTo>
                    <a:lnTo>
                      <a:pt x="1989536" y="425232"/>
                    </a:lnTo>
                    <a:lnTo>
                      <a:pt x="1990329" y="435958"/>
                    </a:lnTo>
                    <a:lnTo>
                      <a:pt x="1990725" y="447081"/>
                    </a:lnTo>
                    <a:lnTo>
                      <a:pt x="1990329" y="457807"/>
                    </a:lnTo>
                    <a:lnTo>
                      <a:pt x="1989536" y="468135"/>
                    </a:lnTo>
                    <a:lnTo>
                      <a:pt x="1988346" y="478861"/>
                    </a:lnTo>
                    <a:lnTo>
                      <a:pt x="1986364" y="489587"/>
                    </a:lnTo>
                    <a:lnTo>
                      <a:pt x="1983985" y="499518"/>
                    </a:lnTo>
                    <a:lnTo>
                      <a:pt x="1981209" y="509449"/>
                    </a:lnTo>
                    <a:lnTo>
                      <a:pt x="1978037" y="518983"/>
                    </a:lnTo>
                    <a:lnTo>
                      <a:pt x="1974072" y="528517"/>
                    </a:lnTo>
                    <a:lnTo>
                      <a:pt x="1970107" y="538051"/>
                    </a:lnTo>
                    <a:lnTo>
                      <a:pt x="1965349" y="547188"/>
                    </a:lnTo>
                    <a:lnTo>
                      <a:pt x="1960195" y="555927"/>
                    </a:lnTo>
                    <a:lnTo>
                      <a:pt x="1954644" y="564270"/>
                    </a:lnTo>
                    <a:lnTo>
                      <a:pt x="1948696" y="572612"/>
                    </a:lnTo>
                    <a:lnTo>
                      <a:pt x="1942352" y="580954"/>
                    </a:lnTo>
                    <a:lnTo>
                      <a:pt x="1936008" y="588502"/>
                    </a:lnTo>
                    <a:lnTo>
                      <a:pt x="1929268" y="595652"/>
                    </a:lnTo>
                    <a:lnTo>
                      <a:pt x="1921734" y="602406"/>
                    </a:lnTo>
                    <a:lnTo>
                      <a:pt x="1914200" y="609159"/>
                    </a:lnTo>
                    <a:lnTo>
                      <a:pt x="1905874" y="615118"/>
                    </a:lnTo>
                    <a:lnTo>
                      <a:pt x="1897944" y="621076"/>
                    </a:lnTo>
                    <a:lnTo>
                      <a:pt x="1889221" y="627035"/>
                    </a:lnTo>
                    <a:lnTo>
                      <a:pt x="1880498" y="631802"/>
                    </a:lnTo>
                    <a:lnTo>
                      <a:pt x="1871775" y="636569"/>
                    </a:lnTo>
                    <a:lnTo>
                      <a:pt x="1861862" y="640542"/>
                    </a:lnTo>
                    <a:lnTo>
                      <a:pt x="1852346" y="644514"/>
                    </a:lnTo>
                    <a:lnTo>
                      <a:pt x="1842830" y="647692"/>
                    </a:lnTo>
                    <a:lnTo>
                      <a:pt x="1832918" y="650473"/>
                    </a:lnTo>
                    <a:lnTo>
                      <a:pt x="1823005" y="652856"/>
                    </a:lnTo>
                    <a:lnTo>
                      <a:pt x="1812300" y="654843"/>
                    </a:lnTo>
                    <a:lnTo>
                      <a:pt x="1801594" y="656034"/>
                    </a:lnTo>
                    <a:lnTo>
                      <a:pt x="1791285" y="656829"/>
                    </a:lnTo>
                    <a:lnTo>
                      <a:pt x="1780579" y="657226"/>
                    </a:lnTo>
                    <a:lnTo>
                      <a:pt x="1769477" y="656829"/>
                    </a:lnTo>
                    <a:lnTo>
                      <a:pt x="1758772" y="656034"/>
                    </a:lnTo>
                    <a:lnTo>
                      <a:pt x="1748463" y="654843"/>
                    </a:lnTo>
                    <a:lnTo>
                      <a:pt x="1738154" y="652856"/>
                    </a:lnTo>
                    <a:lnTo>
                      <a:pt x="1727845" y="650473"/>
                    </a:lnTo>
                    <a:lnTo>
                      <a:pt x="1717536" y="647692"/>
                    </a:lnTo>
                    <a:lnTo>
                      <a:pt x="1708020" y="644514"/>
                    </a:lnTo>
                    <a:lnTo>
                      <a:pt x="1698504" y="640542"/>
                    </a:lnTo>
                    <a:lnTo>
                      <a:pt x="1689384" y="636569"/>
                    </a:lnTo>
                    <a:lnTo>
                      <a:pt x="1680265" y="631802"/>
                    </a:lnTo>
                    <a:lnTo>
                      <a:pt x="1671145" y="627035"/>
                    </a:lnTo>
                    <a:lnTo>
                      <a:pt x="1662819" y="621076"/>
                    </a:lnTo>
                    <a:lnTo>
                      <a:pt x="1654492" y="615118"/>
                    </a:lnTo>
                    <a:lnTo>
                      <a:pt x="1646562" y="609159"/>
                    </a:lnTo>
                    <a:lnTo>
                      <a:pt x="1639028" y="602406"/>
                    </a:lnTo>
                    <a:lnTo>
                      <a:pt x="1631495" y="595652"/>
                    </a:lnTo>
                    <a:lnTo>
                      <a:pt x="1624358" y="588502"/>
                    </a:lnTo>
                    <a:lnTo>
                      <a:pt x="1618014" y="580954"/>
                    </a:lnTo>
                    <a:lnTo>
                      <a:pt x="1611670" y="572612"/>
                    </a:lnTo>
                    <a:lnTo>
                      <a:pt x="1606119" y="564270"/>
                    </a:lnTo>
                    <a:lnTo>
                      <a:pt x="1600568" y="555927"/>
                    </a:lnTo>
                    <a:lnTo>
                      <a:pt x="1595413" y="547188"/>
                    </a:lnTo>
                    <a:lnTo>
                      <a:pt x="1591052" y="538051"/>
                    </a:lnTo>
                    <a:lnTo>
                      <a:pt x="1586294" y="528517"/>
                    </a:lnTo>
                    <a:lnTo>
                      <a:pt x="1582725" y="518983"/>
                    </a:lnTo>
                    <a:lnTo>
                      <a:pt x="1579553" y="509449"/>
                    </a:lnTo>
                    <a:lnTo>
                      <a:pt x="1576381" y="499518"/>
                    </a:lnTo>
                    <a:lnTo>
                      <a:pt x="1574399" y="489587"/>
                    </a:lnTo>
                    <a:lnTo>
                      <a:pt x="1572416" y="478861"/>
                    </a:lnTo>
                    <a:lnTo>
                      <a:pt x="1571227" y="468135"/>
                    </a:lnTo>
                    <a:lnTo>
                      <a:pt x="1570434" y="457807"/>
                    </a:lnTo>
                    <a:lnTo>
                      <a:pt x="1570037" y="447081"/>
                    </a:lnTo>
                    <a:lnTo>
                      <a:pt x="1570434" y="435958"/>
                    </a:lnTo>
                    <a:lnTo>
                      <a:pt x="1571227" y="425232"/>
                    </a:lnTo>
                    <a:lnTo>
                      <a:pt x="1572416" y="414903"/>
                    </a:lnTo>
                    <a:lnTo>
                      <a:pt x="1574399" y="404575"/>
                    </a:lnTo>
                    <a:lnTo>
                      <a:pt x="1576381" y="393849"/>
                    </a:lnTo>
                    <a:lnTo>
                      <a:pt x="1579553" y="384315"/>
                    </a:lnTo>
                    <a:lnTo>
                      <a:pt x="1582725" y="374384"/>
                    </a:lnTo>
                    <a:lnTo>
                      <a:pt x="1586294" y="364850"/>
                    </a:lnTo>
                    <a:lnTo>
                      <a:pt x="1591052" y="355713"/>
                    </a:lnTo>
                    <a:lnTo>
                      <a:pt x="1595413" y="346179"/>
                    </a:lnTo>
                    <a:lnTo>
                      <a:pt x="1600568" y="337440"/>
                    </a:lnTo>
                    <a:lnTo>
                      <a:pt x="1606119" y="329097"/>
                    </a:lnTo>
                    <a:lnTo>
                      <a:pt x="1611670" y="320755"/>
                    </a:lnTo>
                    <a:lnTo>
                      <a:pt x="1618014" y="313207"/>
                    </a:lnTo>
                    <a:lnTo>
                      <a:pt x="1624358" y="305660"/>
                    </a:lnTo>
                    <a:lnTo>
                      <a:pt x="1631495" y="297715"/>
                    </a:lnTo>
                    <a:lnTo>
                      <a:pt x="1639028" y="290961"/>
                    </a:lnTo>
                    <a:lnTo>
                      <a:pt x="1646562" y="284208"/>
                    </a:lnTo>
                    <a:lnTo>
                      <a:pt x="1654492" y="278249"/>
                    </a:lnTo>
                    <a:lnTo>
                      <a:pt x="1662819" y="272291"/>
                    </a:lnTo>
                    <a:lnTo>
                      <a:pt x="1671145" y="267126"/>
                    </a:lnTo>
                    <a:lnTo>
                      <a:pt x="1680265" y="261962"/>
                    </a:lnTo>
                    <a:lnTo>
                      <a:pt x="1689384" y="256798"/>
                    </a:lnTo>
                    <a:lnTo>
                      <a:pt x="1698504" y="252825"/>
                    </a:lnTo>
                    <a:lnTo>
                      <a:pt x="1708020" y="248853"/>
                    </a:lnTo>
                    <a:lnTo>
                      <a:pt x="1717536" y="245675"/>
                    </a:lnTo>
                    <a:lnTo>
                      <a:pt x="1727845" y="242894"/>
                    </a:lnTo>
                    <a:lnTo>
                      <a:pt x="1738154" y="240511"/>
                    </a:lnTo>
                    <a:lnTo>
                      <a:pt x="1748463" y="238922"/>
                    </a:lnTo>
                    <a:lnTo>
                      <a:pt x="1758772" y="237333"/>
                    </a:lnTo>
                    <a:lnTo>
                      <a:pt x="1769477" y="236538"/>
                    </a:lnTo>
                    <a:close/>
                    <a:moveTo>
                      <a:pt x="1775815" y="217488"/>
                    </a:moveTo>
                    <a:lnTo>
                      <a:pt x="1764301" y="218281"/>
                    </a:lnTo>
                    <a:lnTo>
                      <a:pt x="1752786" y="219472"/>
                    </a:lnTo>
                    <a:lnTo>
                      <a:pt x="1741669" y="221059"/>
                    </a:lnTo>
                    <a:lnTo>
                      <a:pt x="1730154" y="223441"/>
                    </a:lnTo>
                    <a:lnTo>
                      <a:pt x="1718243" y="226219"/>
                    </a:lnTo>
                    <a:lnTo>
                      <a:pt x="1707125" y="229791"/>
                    </a:lnTo>
                    <a:lnTo>
                      <a:pt x="1696405" y="233759"/>
                    </a:lnTo>
                    <a:lnTo>
                      <a:pt x="1685684" y="238125"/>
                    </a:lnTo>
                    <a:lnTo>
                      <a:pt x="1674964" y="243285"/>
                    </a:lnTo>
                    <a:lnTo>
                      <a:pt x="1665038" y="248841"/>
                    </a:lnTo>
                    <a:lnTo>
                      <a:pt x="1655509" y="254794"/>
                    </a:lnTo>
                    <a:lnTo>
                      <a:pt x="1646376" y="261541"/>
                    </a:lnTo>
                    <a:lnTo>
                      <a:pt x="1637641" y="268288"/>
                    </a:lnTo>
                    <a:lnTo>
                      <a:pt x="1628906" y="275035"/>
                    </a:lnTo>
                    <a:lnTo>
                      <a:pt x="1620568" y="282575"/>
                    </a:lnTo>
                    <a:lnTo>
                      <a:pt x="1613024" y="290513"/>
                    </a:lnTo>
                    <a:lnTo>
                      <a:pt x="1605877" y="298847"/>
                    </a:lnTo>
                    <a:lnTo>
                      <a:pt x="1598730" y="307578"/>
                    </a:lnTo>
                    <a:lnTo>
                      <a:pt x="1592377" y="316707"/>
                    </a:lnTo>
                    <a:lnTo>
                      <a:pt x="1586025" y="325835"/>
                    </a:lnTo>
                    <a:lnTo>
                      <a:pt x="1580466" y="334963"/>
                    </a:lnTo>
                    <a:lnTo>
                      <a:pt x="1575304" y="344885"/>
                    </a:lnTo>
                    <a:lnTo>
                      <a:pt x="1570937" y="355203"/>
                    </a:lnTo>
                    <a:lnTo>
                      <a:pt x="1566569" y="365125"/>
                    </a:lnTo>
                    <a:lnTo>
                      <a:pt x="1562995" y="375444"/>
                    </a:lnTo>
                    <a:lnTo>
                      <a:pt x="1559819" y="385763"/>
                    </a:lnTo>
                    <a:lnTo>
                      <a:pt x="1557039" y="396875"/>
                    </a:lnTo>
                    <a:lnTo>
                      <a:pt x="1555054" y="407988"/>
                    </a:lnTo>
                    <a:lnTo>
                      <a:pt x="1553466" y="418703"/>
                    </a:lnTo>
                    <a:lnTo>
                      <a:pt x="1552275" y="429816"/>
                    </a:lnTo>
                    <a:lnTo>
                      <a:pt x="1551481" y="440929"/>
                    </a:lnTo>
                    <a:lnTo>
                      <a:pt x="1551481" y="452438"/>
                    </a:lnTo>
                    <a:lnTo>
                      <a:pt x="1552275" y="463947"/>
                    </a:lnTo>
                    <a:lnTo>
                      <a:pt x="1553466" y="475060"/>
                    </a:lnTo>
                    <a:lnTo>
                      <a:pt x="1555054" y="486569"/>
                    </a:lnTo>
                    <a:lnTo>
                      <a:pt x="1557437" y="498079"/>
                    </a:lnTo>
                    <a:lnTo>
                      <a:pt x="1560216" y="509588"/>
                    </a:lnTo>
                    <a:lnTo>
                      <a:pt x="1563789" y="520700"/>
                    </a:lnTo>
                    <a:lnTo>
                      <a:pt x="1567760" y="531416"/>
                    </a:lnTo>
                    <a:lnTo>
                      <a:pt x="1572525" y="542529"/>
                    </a:lnTo>
                    <a:lnTo>
                      <a:pt x="1577290" y="552847"/>
                    </a:lnTo>
                    <a:lnTo>
                      <a:pt x="1582848" y="562769"/>
                    </a:lnTo>
                    <a:lnTo>
                      <a:pt x="1589201" y="572294"/>
                    </a:lnTo>
                    <a:lnTo>
                      <a:pt x="1595554" y="581819"/>
                    </a:lnTo>
                    <a:lnTo>
                      <a:pt x="1602304" y="590550"/>
                    </a:lnTo>
                    <a:lnTo>
                      <a:pt x="1609451" y="598885"/>
                    </a:lnTo>
                    <a:lnTo>
                      <a:pt x="1616995" y="607219"/>
                    </a:lnTo>
                    <a:lnTo>
                      <a:pt x="1624936" y="614760"/>
                    </a:lnTo>
                    <a:lnTo>
                      <a:pt x="1632877" y="621904"/>
                    </a:lnTo>
                    <a:lnTo>
                      <a:pt x="1642009" y="629047"/>
                    </a:lnTo>
                    <a:lnTo>
                      <a:pt x="1650744" y="635794"/>
                    </a:lnTo>
                    <a:lnTo>
                      <a:pt x="1659876" y="641747"/>
                    </a:lnTo>
                    <a:lnTo>
                      <a:pt x="1669405" y="647304"/>
                    </a:lnTo>
                    <a:lnTo>
                      <a:pt x="1678935" y="652066"/>
                    </a:lnTo>
                    <a:lnTo>
                      <a:pt x="1689258" y="656829"/>
                    </a:lnTo>
                    <a:lnTo>
                      <a:pt x="1699581" y="661194"/>
                    </a:lnTo>
                    <a:lnTo>
                      <a:pt x="1709905" y="664766"/>
                    </a:lnTo>
                    <a:lnTo>
                      <a:pt x="1720228" y="667941"/>
                    </a:lnTo>
                    <a:lnTo>
                      <a:pt x="1731345" y="670719"/>
                    </a:lnTo>
                    <a:lnTo>
                      <a:pt x="1742066" y="673101"/>
                    </a:lnTo>
                    <a:lnTo>
                      <a:pt x="1753183" y="674688"/>
                    </a:lnTo>
                    <a:lnTo>
                      <a:pt x="1764301" y="675879"/>
                    </a:lnTo>
                    <a:lnTo>
                      <a:pt x="1775815" y="676276"/>
                    </a:lnTo>
                    <a:lnTo>
                      <a:pt x="1786932" y="676276"/>
                    </a:lnTo>
                    <a:lnTo>
                      <a:pt x="1798447" y="675879"/>
                    </a:lnTo>
                    <a:lnTo>
                      <a:pt x="1809564" y="674688"/>
                    </a:lnTo>
                    <a:lnTo>
                      <a:pt x="1821476" y="673101"/>
                    </a:lnTo>
                    <a:lnTo>
                      <a:pt x="1832593" y="670322"/>
                    </a:lnTo>
                    <a:lnTo>
                      <a:pt x="1844108" y="667544"/>
                    </a:lnTo>
                    <a:lnTo>
                      <a:pt x="1855225" y="663972"/>
                    </a:lnTo>
                    <a:lnTo>
                      <a:pt x="1866740" y="660004"/>
                    </a:lnTo>
                    <a:lnTo>
                      <a:pt x="1877063" y="655241"/>
                    </a:lnTo>
                    <a:lnTo>
                      <a:pt x="1887386" y="650479"/>
                    </a:lnTo>
                    <a:lnTo>
                      <a:pt x="1897313" y="644922"/>
                    </a:lnTo>
                    <a:lnTo>
                      <a:pt x="1906842" y="638969"/>
                    </a:lnTo>
                    <a:lnTo>
                      <a:pt x="1916371" y="632619"/>
                    </a:lnTo>
                    <a:lnTo>
                      <a:pt x="1925503" y="625872"/>
                    </a:lnTo>
                    <a:lnTo>
                      <a:pt x="1933841" y="618332"/>
                    </a:lnTo>
                    <a:lnTo>
                      <a:pt x="1941782" y="610791"/>
                    </a:lnTo>
                    <a:lnTo>
                      <a:pt x="1949723" y="603250"/>
                    </a:lnTo>
                    <a:lnTo>
                      <a:pt x="1957267" y="594916"/>
                    </a:lnTo>
                    <a:lnTo>
                      <a:pt x="1964017" y="586185"/>
                    </a:lnTo>
                    <a:lnTo>
                      <a:pt x="1970370" y="577057"/>
                    </a:lnTo>
                    <a:lnTo>
                      <a:pt x="1976326" y="567929"/>
                    </a:lnTo>
                    <a:lnTo>
                      <a:pt x="1981884" y="558404"/>
                    </a:lnTo>
                    <a:lnTo>
                      <a:pt x="1987046" y="548879"/>
                    </a:lnTo>
                    <a:lnTo>
                      <a:pt x="1991811" y="538957"/>
                    </a:lnTo>
                    <a:lnTo>
                      <a:pt x="1995781" y="528638"/>
                    </a:lnTo>
                    <a:lnTo>
                      <a:pt x="1999752" y="518319"/>
                    </a:lnTo>
                    <a:lnTo>
                      <a:pt x="2003325" y="507604"/>
                    </a:lnTo>
                    <a:lnTo>
                      <a:pt x="2005708" y="496888"/>
                    </a:lnTo>
                    <a:lnTo>
                      <a:pt x="2008090" y="485775"/>
                    </a:lnTo>
                    <a:lnTo>
                      <a:pt x="2009678" y="475060"/>
                    </a:lnTo>
                    <a:lnTo>
                      <a:pt x="2010869" y="463947"/>
                    </a:lnTo>
                    <a:lnTo>
                      <a:pt x="2011266" y="452835"/>
                    </a:lnTo>
                    <a:lnTo>
                      <a:pt x="2011266" y="441325"/>
                    </a:lnTo>
                    <a:lnTo>
                      <a:pt x="2010869" y="429816"/>
                    </a:lnTo>
                    <a:lnTo>
                      <a:pt x="2009678" y="418703"/>
                    </a:lnTo>
                    <a:lnTo>
                      <a:pt x="2007693" y="407194"/>
                    </a:lnTo>
                    <a:lnTo>
                      <a:pt x="2005311" y="395288"/>
                    </a:lnTo>
                    <a:lnTo>
                      <a:pt x="2002531" y="384175"/>
                    </a:lnTo>
                    <a:lnTo>
                      <a:pt x="1998561" y="373063"/>
                    </a:lnTo>
                    <a:lnTo>
                      <a:pt x="1994590" y="361950"/>
                    </a:lnTo>
                    <a:lnTo>
                      <a:pt x="1990223" y="351632"/>
                    </a:lnTo>
                    <a:lnTo>
                      <a:pt x="1985061" y="340916"/>
                    </a:lnTo>
                    <a:lnTo>
                      <a:pt x="1979899" y="330994"/>
                    </a:lnTo>
                    <a:lnTo>
                      <a:pt x="1973943" y="321469"/>
                    </a:lnTo>
                    <a:lnTo>
                      <a:pt x="1967591" y="312341"/>
                    </a:lnTo>
                    <a:lnTo>
                      <a:pt x="1960841" y="303213"/>
                    </a:lnTo>
                    <a:lnTo>
                      <a:pt x="1953297" y="294482"/>
                    </a:lnTo>
                    <a:lnTo>
                      <a:pt x="1945753" y="286544"/>
                    </a:lnTo>
                    <a:lnTo>
                      <a:pt x="1937812" y="279003"/>
                    </a:lnTo>
                    <a:lnTo>
                      <a:pt x="1929474" y="271860"/>
                    </a:lnTo>
                    <a:lnTo>
                      <a:pt x="1921136" y="264716"/>
                    </a:lnTo>
                    <a:lnTo>
                      <a:pt x="1912004" y="258366"/>
                    </a:lnTo>
                    <a:lnTo>
                      <a:pt x="1902474" y="252016"/>
                    </a:lnTo>
                    <a:lnTo>
                      <a:pt x="1893342" y="246460"/>
                    </a:lnTo>
                    <a:lnTo>
                      <a:pt x="1883416" y="241300"/>
                    </a:lnTo>
                    <a:lnTo>
                      <a:pt x="1873490" y="236935"/>
                    </a:lnTo>
                    <a:lnTo>
                      <a:pt x="1863166" y="232569"/>
                    </a:lnTo>
                    <a:lnTo>
                      <a:pt x="1852843" y="228997"/>
                    </a:lnTo>
                    <a:lnTo>
                      <a:pt x="1842123" y="225822"/>
                    </a:lnTo>
                    <a:lnTo>
                      <a:pt x="1831402" y="223044"/>
                    </a:lnTo>
                    <a:lnTo>
                      <a:pt x="1820682" y="221059"/>
                    </a:lnTo>
                    <a:lnTo>
                      <a:pt x="1809564" y="219472"/>
                    </a:lnTo>
                    <a:lnTo>
                      <a:pt x="1798447" y="218281"/>
                    </a:lnTo>
                    <a:lnTo>
                      <a:pt x="1787330" y="217488"/>
                    </a:lnTo>
                    <a:lnTo>
                      <a:pt x="1775815" y="217488"/>
                    </a:lnTo>
                    <a:close/>
                    <a:moveTo>
                      <a:pt x="1712287" y="0"/>
                    </a:moveTo>
                    <a:lnTo>
                      <a:pt x="1715860" y="0"/>
                    </a:lnTo>
                    <a:lnTo>
                      <a:pt x="1718640" y="397"/>
                    </a:lnTo>
                    <a:lnTo>
                      <a:pt x="1721816" y="1191"/>
                    </a:lnTo>
                    <a:lnTo>
                      <a:pt x="1724198" y="2778"/>
                    </a:lnTo>
                    <a:lnTo>
                      <a:pt x="1726978" y="4366"/>
                    </a:lnTo>
                    <a:lnTo>
                      <a:pt x="1728566" y="6350"/>
                    </a:lnTo>
                    <a:lnTo>
                      <a:pt x="1729757" y="8731"/>
                    </a:lnTo>
                    <a:lnTo>
                      <a:pt x="1730551" y="11112"/>
                    </a:lnTo>
                    <a:lnTo>
                      <a:pt x="1737698" y="39687"/>
                    </a:lnTo>
                    <a:lnTo>
                      <a:pt x="1744448" y="68262"/>
                    </a:lnTo>
                    <a:lnTo>
                      <a:pt x="1744845" y="70644"/>
                    </a:lnTo>
                    <a:lnTo>
                      <a:pt x="1746036" y="73025"/>
                    </a:lnTo>
                    <a:lnTo>
                      <a:pt x="1747227" y="75406"/>
                    </a:lnTo>
                    <a:lnTo>
                      <a:pt x="1748816" y="77391"/>
                    </a:lnTo>
                    <a:lnTo>
                      <a:pt x="1750801" y="78978"/>
                    </a:lnTo>
                    <a:lnTo>
                      <a:pt x="1752786" y="80169"/>
                    </a:lnTo>
                    <a:lnTo>
                      <a:pt x="1755168" y="80962"/>
                    </a:lnTo>
                    <a:lnTo>
                      <a:pt x="1757551" y="81756"/>
                    </a:lnTo>
                    <a:lnTo>
                      <a:pt x="1775815" y="80962"/>
                    </a:lnTo>
                    <a:lnTo>
                      <a:pt x="1793682" y="81359"/>
                    </a:lnTo>
                    <a:lnTo>
                      <a:pt x="1811550" y="82153"/>
                    </a:lnTo>
                    <a:lnTo>
                      <a:pt x="1829814" y="84137"/>
                    </a:lnTo>
                    <a:lnTo>
                      <a:pt x="1847284" y="86916"/>
                    </a:lnTo>
                    <a:lnTo>
                      <a:pt x="1865152" y="90487"/>
                    </a:lnTo>
                    <a:lnTo>
                      <a:pt x="1882225" y="94853"/>
                    </a:lnTo>
                    <a:lnTo>
                      <a:pt x="1899298" y="100012"/>
                    </a:lnTo>
                    <a:lnTo>
                      <a:pt x="1902077" y="100409"/>
                    </a:lnTo>
                    <a:lnTo>
                      <a:pt x="1904460" y="100012"/>
                    </a:lnTo>
                    <a:lnTo>
                      <a:pt x="1906842" y="99616"/>
                    </a:lnTo>
                    <a:lnTo>
                      <a:pt x="1908827" y="98425"/>
                    </a:lnTo>
                    <a:lnTo>
                      <a:pt x="1911606" y="97234"/>
                    </a:lnTo>
                    <a:lnTo>
                      <a:pt x="1913195" y="95250"/>
                    </a:lnTo>
                    <a:lnTo>
                      <a:pt x="1914783" y="93266"/>
                    </a:lnTo>
                    <a:lnTo>
                      <a:pt x="1915974" y="91281"/>
                    </a:lnTo>
                    <a:lnTo>
                      <a:pt x="1944165" y="39687"/>
                    </a:lnTo>
                    <a:lnTo>
                      <a:pt x="1945356" y="37306"/>
                    </a:lnTo>
                    <a:lnTo>
                      <a:pt x="1947341" y="35322"/>
                    </a:lnTo>
                    <a:lnTo>
                      <a:pt x="1949326" y="34131"/>
                    </a:lnTo>
                    <a:lnTo>
                      <a:pt x="1952106" y="32941"/>
                    </a:lnTo>
                    <a:lnTo>
                      <a:pt x="1954885" y="32147"/>
                    </a:lnTo>
                    <a:lnTo>
                      <a:pt x="1958061" y="32147"/>
                    </a:lnTo>
                    <a:lnTo>
                      <a:pt x="1961238" y="32544"/>
                    </a:lnTo>
                    <a:lnTo>
                      <a:pt x="1964414" y="33734"/>
                    </a:lnTo>
                    <a:lnTo>
                      <a:pt x="1975532" y="38894"/>
                    </a:lnTo>
                    <a:lnTo>
                      <a:pt x="1986252" y="44053"/>
                    </a:lnTo>
                    <a:lnTo>
                      <a:pt x="1996972" y="50006"/>
                    </a:lnTo>
                    <a:lnTo>
                      <a:pt x="2008090" y="55959"/>
                    </a:lnTo>
                    <a:lnTo>
                      <a:pt x="2018413" y="61912"/>
                    </a:lnTo>
                    <a:lnTo>
                      <a:pt x="2028737" y="68659"/>
                    </a:lnTo>
                    <a:lnTo>
                      <a:pt x="2039060" y="75803"/>
                    </a:lnTo>
                    <a:lnTo>
                      <a:pt x="2049383" y="82550"/>
                    </a:lnTo>
                    <a:lnTo>
                      <a:pt x="2051765" y="84931"/>
                    </a:lnTo>
                    <a:lnTo>
                      <a:pt x="2053751" y="87312"/>
                    </a:lnTo>
                    <a:lnTo>
                      <a:pt x="2054942" y="90091"/>
                    </a:lnTo>
                    <a:lnTo>
                      <a:pt x="2055736" y="92472"/>
                    </a:lnTo>
                    <a:lnTo>
                      <a:pt x="2056133" y="95250"/>
                    </a:lnTo>
                    <a:lnTo>
                      <a:pt x="2056133" y="98028"/>
                    </a:lnTo>
                    <a:lnTo>
                      <a:pt x="2055339" y="100409"/>
                    </a:lnTo>
                    <a:lnTo>
                      <a:pt x="2054148" y="102791"/>
                    </a:lnTo>
                    <a:lnTo>
                      <a:pt x="2038663" y="128191"/>
                    </a:lnTo>
                    <a:lnTo>
                      <a:pt x="2023575" y="153194"/>
                    </a:lnTo>
                    <a:lnTo>
                      <a:pt x="2021987" y="155178"/>
                    </a:lnTo>
                    <a:lnTo>
                      <a:pt x="2021193" y="157559"/>
                    </a:lnTo>
                    <a:lnTo>
                      <a:pt x="2020398" y="159941"/>
                    </a:lnTo>
                    <a:lnTo>
                      <a:pt x="2020398" y="162322"/>
                    </a:lnTo>
                    <a:lnTo>
                      <a:pt x="2020398" y="164703"/>
                    </a:lnTo>
                    <a:lnTo>
                      <a:pt x="2021193" y="167481"/>
                    </a:lnTo>
                    <a:lnTo>
                      <a:pt x="2022384" y="169863"/>
                    </a:lnTo>
                    <a:lnTo>
                      <a:pt x="2023575" y="171847"/>
                    </a:lnTo>
                    <a:lnTo>
                      <a:pt x="2036678" y="184150"/>
                    </a:lnTo>
                    <a:lnTo>
                      <a:pt x="2049383" y="196850"/>
                    </a:lnTo>
                    <a:lnTo>
                      <a:pt x="2061295" y="210344"/>
                    </a:lnTo>
                    <a:lnTo>
                      <a:pt x="2072809" y="224234"/>
                    </a:lnTo>
                    <a:lnTo>
                      <a:pt x="2083133" y="238919"/>
                    </a:lnTo>
                    <a:lnTo>
                      <a:pt x="2092662" y="253603"/>
                    </a:lnTo>
                    <a:lnTo>
                      <a:pt x="2102191" y="269478"/>
                    </a:lnTo>
                    <a:lnTo>
                      <a:pt x="2110529" y="284956"/>
                    </a:lnTo>
                    <a:lnTo>
                      <a:pt x="2112514" y="286941"/>
                    </a:lnTo>
                    <a:lnTo>
                      <a:pt x="2114102" y="288528"/>
                    </a:lnTo>
                    <a:lnTo>
                      <a:pt x="2116485" y="289719"/>
                    </a:lnTo>
                    <a:lnTo>
                      <a:pt x="2118867" y="290513"/>
                    </a:lnTo>
                    <a:lnTo>
                      <a:pt x="2121249" y="290910"/>
                    </a:lnTo>
                    <a:lnTo>
                      <a:pt x="2123632" y="291307"/>
                    </a:lnTo>
                    <a:lnTo>
                      <a:pt x="2126014" y="290910"/>
                    </a:lnTo>
                    <a:lnTo>
                      <a:pt x="2128396" y="290116"/>
                    </a:lnTo>
                    <a:lnTo>
                      <a:pt x="2156984" y="281781"/>
                    </a:lnTo>
                    <a:lnTo>
                      <a:pt x="2185572" y="273844"/>
                    </a:lnTo>
                    <a:lnTo>
                      <a:pt x="2187954" y="273447"/>
                    </a:lnTo>
                    <a:lnTo>
                      <a:pt x="2190733" y="273050"/>
                    </a:lnTo>
                    <a:lnTo>
                      <a:pt x="2193116" y="273844"/>
                    </a:lnTo>
                    <a:lnTo>
                      <a:pt x="2195498" y="274638"/>
                    </a:lnTo>
                    <a:lnTo>
                      <a:pt x="2197880" y="276225"/>
                    </a:lnTo>
                    <a:lnTo>
                      <a:pt x="2200263" y="278210"/>
                    </a:lnTo>
                    <a:lnTo>
                      <a:pt x="2202248" y="280988"/>
                    </a:lnTo>
                    <a:lnTo>
                      <a:pt x="2203439" y="283766"/>
                    </a:lnTo>
                    <a:lnTo>
                      <a:pt x="2207807" y="295275"/>
                    </a:lnTo>
                    <a:lnTo>
                      <a:pt x="2211777" y="307182"/>
                    </a:lnTo>
                    <a:lnTo>
                      <a:pt x="2215350" y="318691"/>
                    </a:lnTo>
                    <a:lnTo>
                      <a:pt x="2218527" y="330200"/>
                    </a:lnTo>
                    <a:lnTo>
                      <a:pt x="2221703" y="342107"/>
                    </a:lnTo>
                    <a:lnTo>
                      <a:pt x="2224086" y="354410"/>
                    </a:lnTo>
                    <a:lnTo>
                      <a:pt x="2226468" y="366316"/>
                    </a:lnTo>
                    <a:lnTo>
                      <a:pt x="2228850" y="378222"/>
                    </a:lnTo>
                    <a:lnTo>
                      <a:pt x="2228850" y="381397"/>
                    </a:lnTo>
                    <a:lnTo>
                      <a:pt x="2228453" y="384572"/>
                    </a:lnTo>
                    <a:lnTo>
                      <a:pt x="2227659" y="387350"/>
                    </a:lnTo>
                    <a:lnTo>
                      <a:pt x="2226468" y="390128"/>
                    </a:lnTo>
                    <a:lnTo>
                      <a:pt x="2224880" y="392113"/>
                    </a:lnTo>
                    <a:lnTo>
                      <a:pt x="2222894" y="393700"/>
                    </a:lnTo>
                    <a:lnTo>
                      <a:pt x="2220512" y="394891"/>
                    </a:lnTo>
                    <a:lnTo>
                      <a:pt x="2217733" y="396082"/>
                    </a:lnTo>
                    <a:lnTo>
                      <a:pt x="2189542" y="403225"/>
                    </a:lnTo>
                    <a:lnTo>
                      <a:pt x="2160557" y="409972"/>
                    </a:lnTo>
                    <a:lnTo>
                      <a:pt x="2158175" y="410766"/>
                    </a:lnTo>
                    <a:lnTo>
                      <a:pt x="2155793" y="411560"/>
                    </a:lnTo>
                    <a:lnTo>
                      <a:pt x="2153808" y="412750"/>
                    </a:lnTo>
                    <a:lnTo>
                      <a:pt x="2151822" y="414338"/>
                    </a:lnTo>
                    <a:lnTo>
                      <a:pt x="2150234" y="416322"/>
                    </a:lnTo>
                    <a:lnTo>
                      <a:pt x="2149043" y="418307"/>
                    </a:lnTo>
                    <a:lnTo>
                      <a:pt x="2148249" y="420688"/>
                    </a:lnTo>
                    <a:lnTo>
                      <a:pt x="2147852" y="423069"/>
                    </a:lnTo>
                    <a:lnTo>
                      <a:pt x="2148249" y="440929"/>
                    </a:lnTo>
                    <a:lnTo>
                      <a:pt x="2147852" y="459185"/>
                    </a:lnTo>
                    <a:lnTo>
                      <a:pt x="2147058" y="477044"/>
                    </a:lnTo>
                    <a:lnTo>
                      <a:pt x="2145072" y="494904"/>
                    </a:lnTo>
                    <a:lnTo>
                      <a:pt x="2142293" y="512763"/>
                    </a:lnTo>
                    <a:lnTo>
                      <a:pt x="2138323" y="530225"/>
                    </a:lnTo>
                    <a:lnTo>
                      <a:pt x="2133955" y="547688"/>
                    </a:lnTo>
                    <a:lnTo>
                      <a:pt x="2128793" y="564754"/>
                    </a:lnTo>
                    <a:lnTo>
                      <a:pt x="2128396" y="567135"/>
                    </a:lnTo>
                    <a:lnTo>
                      <a:pt x="2128793" y="569913"/>
                    </a:lnTo>
                    <a:lnTo>
                      <a:pt x="2129190" y="572294"/>
                    </a:lnTo>
                    <a:lnTo>
                      <a:pt x="2130382" y="574279"/>
                    </a:lnTo>
                    <a:lnTo>
                      <a:pt x="2131573" y="576263"/>
                    </a:lnTo>
                    <a:lnTo>
                      <a:pt x="2133558" y="578247"/>
                    </a:lnTo>
                    <a:lnTo>
                      <a:pt x="2135543" y="580232"/>
                    </a:lnTo>
                    <a:lnTo>
                      <a:pt x="2137926" y="581025"/>
                    </a:lnTo>
                    <a:lnTo>
                      <a:pt x="2189542" y="609600"/>
                    </a:lnTo>
                    <a:lnTo>
                      <a:pt x="2191924" y="610791"/>
                    </a:lnTo>
                    <a:lnTo>
                      <a:pt x="2193910" y="612379"/>
                    </a:lnTo>
                    <a:lnTo>
                      <a:pt x="2195498" y="614760"/>
                    </a:lnTo>
                    <a:lnTo>
                      <a:pt x="2196292" y="617141"/>
                    </a:lnTo>
                    <a:lnTo>
                      <a:pt x="2197086" y="619919"/>
                    </a:lnTo>
                    <a:lnTo>
                      <a:pt x="2197086" y="623094"/>
                    </a:lnTo>
                    <a:lnTo>
                      <a:pt x="2196689" y="626666"/>
                    </a:lnTo>
                    <a:lnTo>
                      <a:pt x="2195498" y="629841"/>
                    </a:lnTo>
                    <a:lnTo>
                      <a:pt x="2190336" y="640557"/>
                    </a:lnTo>
                    <a:lnTo>
                      <a:pt x="2184778" y="651669"/>
                    </a:lnTo>
                    <a:lnTo>
                      <a:pt x="2178822" y="662385"/>
                    </a:lnTo>
                    <a:lnTo>
                      <a:pt x="2173263" y="673101"/>
                    </a:lnTo>
                    <a:lnTo>
                      <a:pt x="2166910" y="683816"/>
                    </a:lnTo>
                    <a:lnTo>
                      <a:pt x="2160557" y="693738"/>
                    </a:lnTo>
                    <a:lnTo>
                      <a:pt x="2153808" y="704057"/>
                    </a:lnTo>
                    <a:lnTo>
                      <a:pt x="2146661" y="713979"/>
                    </a:lnTo>
                    <a:lnTo>
                      <a:pt x="2144278" y="716360"/>
                    </a:lnTo>
                    <a:lnTo>
                      <a:pt x="2141896" y="718741"/>
                    </a:lnTo>
                    <a:lnTo>
                      <a:pt x="2138720" y="719932"/>
                    </a:lnTo>
                    <a:lnTo>
                      <a:pt x="2136337" y="721122"/>
                    </a:lnTo>
                    <a:lnTo>
                      <a:pt x="2133558" y="721519"/>
                    </a:lnTo>
                    <a:lnTo>
                      <a:pt x="2130779" y="721122"/>
                    </a:lnTo>
                    <a:lnTo>
                      <a:pt x="2128396" y="720329"/>
                    </a:lnTo>
                    <a:lnTo>
                      <a:pt x="2126014" y="719138"/>
                    </a:lnTo>
                    <a:lnTo>
                      <a:pt x="2101000" y="703660"/>
                    </a:lnTo>
                    <a:lnTo>
                      <a:pt x="2075589" y="688579"/>
                    </a:lnTo>
                    <a:lnTo>
                      <a:pt x="2073603" y="686991"/>
                    </a:lnTo>
                    <a:lnTo>
                      <a:pt x="2071221" y="686197"/>
                    </a:lnTo>
                    <a:lnTo>
                      <a:pt x="2068839" y="685801"/>
                    </a:lnTo>
                    <a:lnTo>
                      <a:pt x="2066456" y="685404"/>
                    </a:lnTo>
                    <a:lnTo>
                      <a:pt x="2064074" y="685801"/>
                    </a:lnTo>
                    <a:lnTo>
                      <a:pt x="2061692" y="686197"/>
                    </a:lnTo>
                    <a:lnTo>
                      <a:pt x="2059309" y="687388"/>
                    </a:lnTo>
                    <a:lnTo>
                      <a:pt x="2057324" y="688579"/>
                    </a:lnTo>
                    <a:lnTo>
                      <a:pt x="2044619" y="701676"/>
                    </a:lnTo>
                    <a:lnTo>
                      <a:pt x="2031913" y="713979"/>
                    </a:lnTo>
                    <a:lnTo>
                      <a:pt x="2018413" y="726282"/>
                    </a:lnTo>
                    <a:lnTo>
                      <a:pt x="2004913" y="737791"/>
                    </a:lnTo>
                    <a:lnTo>
                      <a:pt x="1989826" y="748110"/>
                    </a:lnTo>
                    <a:lnTo>
                      <a:pt x="1974738" y="757635"/>
                    </a:lnTo>
                    <a:lnTo>
                      <a:pt x="1959650" y="767160"/>
                    </a:lnTo>
                    <a:lnTo>
                      <a:pt x="1943371" y="775494"/>
                    </a:lnTo>
                    <a:lnTo>
                      <a:pt x="1941385" y="777082"/>
                    </a:lnTo>
                    <a:lnTo>
                      <a:pt x="1939797" y="779066"/>
                    </a:lnTo>
                    <a:lnTo>
                      <a:pt x="1938606" y="781447"/>
                    </a:lnTo>
                    <a:lnTo>
                      <a:pt x="1937812" y="783432"/>
                    </a:lnTo>
                    <a:lnTo>
                      <a:pt x="1937415" y="785813"/>
                    </a:lnTo>
                    <a:lnTo>
                      <a:pt x="1937018" y="788591"/>
                    </a:lnTo>
                    <a:lnTo>
                      <a:pt x="1937415" y="790972"/>
                    </a:lnTo>
                    <a:lnTo>
                      <a:pt x="1938209" y="793354"/>
                    </a:lnTo>
                    <a:lnTo>
                      <a:pt x="1946547" y="821532"/>
                    </a:lnTo>
                    <a:lnTo>
                      <a:pt x="1954488" y="849710"/>
                    </a:lnTo>
                    <a:lnTo>
                      <a:pt x="1955282" y="852488"/>
                    </a:lnTo>
                    <a:lnTo>
                      <a:pt x="1955282" y="854869"/>
                    </a:lnTo>
                    <a:lnTo>
                      <a:pt x="1954885" y="858044"/>
                    </a:lnTo>
                    <a:lnTo>
                      <a:pt x="1953694" y="860426"/>
                    </a:lnTo>
                    <a:lnTo>
                      <a:pt x="1952106" y="862807"/>
                    </a:lnTo>
                    <a:lnTo>
                      <a:pt x="1950120" y="864791"/>
                    </a:lnTo>
                    <a:lnTo>
                      <a:pt x="1947341" y="866776"/>
                    </a:lnTo>
                    <a:lnTo>
                      <a:pt x="1944562" y="868363"/>
                    </a:lnTo>
                    <a:lnTo>
                      <a:pt x="1933047" y="872332"/>
                    </a:lnTo>
                    <a:lnTo>
                      <a:pt x="1921533" y="876301"/>
                    </a:lnTo>
                    <a:lnTo>
                      <a:pt x="1910018" y="879873"/>
                    </a:lnTo>
                    <a:lnTo>
                      <a:pt x="1898107" y="883444"/>
                    </a:lnTo>
                    <a:lnTo>
                      <a:pt x="1886195" y="886223"/>
                    </a:lnTo>
                    <a:lnTo>
                      <a:pt x="1874284" y="889001"/>
                    </a:lnTo>
                    <a:lnTo>
                      <a:pt x="1861975" y="891382"/>
                    </a:lnTo>
                    <a:lnTo>
                      <a:pt x="1850064" y="893366"/>
                    </a:lnTo>
                    <a:lnTo>
                      <a:pt x="1846887" y="893763"/>
                    </a:lnTo>
                    <a:lnTo>
                      <a:pt x="1843711" y="893366"/>
                    </a:lnTo>
                    <a:lnTo>
                      <a:pt x="1840931" y="892176"/>
                    </a:lnTo>
                    <a:lnTo>
                      <a:pt x="1838152" y="890985"/>
                    </a:lnTo>
                    <a:lnTo>
                      <a:pt x="1836167" y="889398"/>
                    </a:lnTo>
                    <a:lnTo>
                      <a:pt x="1834182" y="887413"/>
                    </a:lnTo>
                    <a:lnTo>
                      <a:pt x="1832990" y="885032"/>
                    </a:lnTo>
                    <a:lnTo>
                      <a:pt x="1832593" y="882651"/>
                    </a:lnTo>
                    <a:lnTo>
                      <a:pt x="1825049" y="853679"/>
                    </a:lnTo>
                    <a:lnTo>
                      <a:pt x="1818300" y="825501"/>
                    </a:lnTo>
                    <a:lnTo>
                      <a:pt x="1817902" y="823119"/>
                    </a:lnTo>
                    <a:lnTo>
                      <a:pt x="1816711" y="820738"/>
                    </a:lnTo>
                    <a:lnTo>
                      <a:pt x="1815520" y="818357"/>
                    </a:lnTo>
                    <a:lnTo>
                      <a:pt x="1813535" y="816769"/>
                    </a:lnTo>
                    <a:lnTo>
                      <a:pt x="1811947" y="815182"/>
                    </a:lnTo>
                    <a:lnTo>
                      <a:pt x="1809564" y="813991"/>
                    </a:lnTo>
                    <a:lnTo>
                      <a:pt x="1807182" y="812801"/>
                    </a:lnTo>
                    <a:lnTo>
                      <a:pt x="1804800" y="812404"/>
                    </a:lnTo>
                    <a:lnTo>
                      <a:pt x="1786932" y="813197"/>
                    </a:lnTo>
                    <a:lnTo>
                      <a:pt x="1769065" y="812801"/>
                    </a:lnTo>
                    <a:lnTo>
                      <a:pt x="1751198" y="812007"/>
                    </a:lnTo>
                    <a:lnTo>
                      <a:pt x="1733331" y="810022"/>
                    </a:lnTo>
                    <a:lnTo>
                      <a:pt x="1715463" y="806847"/>
                    </a:lnTo>
                    <a:lnTo>
                      <a:pt x="1697993" y="803276"/>
                    </a:lnTo>
                    <a:lnTo>
                      <a:pt x="1680523" y="798513"/>
                    </a:lnTo>
                    <a:lnTo>
                      <a:pt x="1663053" y="793354"/>
                    </a:lnTo>
                    <a:lnTo>
                      <a:pt x="1660670" y="793354"/>
                    </a:lnTo>
                    <a:lnTo>
                      <a:pt x="1658288" y="793751"/>
                    </a:lnTo>
                    <a:lnTo>
                      <a:pt x="1655906" y="794147"/>
                    </a:lnTo>
                    <a:lnTo>
                      <a:pt x="1653523" y="795338"/>
                    </a:lnTo>
                    <a:lnTo>
                      <a:pt x="1651538" y="796529"/>
                    </a:lnTo>
                    <a:lnTo>
                      <a:pt x="1649553" y="798116"/>
                    </a:lnTo>
                    <a:lnTo>
                      <a:pt x="1648362" y="800101"/>
                    </a:lnTo>
                    <a:lnTo>
                      <a:pt x="1647171" y="802482"/>
                    </a:lnTo>
                    <a:lnTo>
                      <a:pt x="1618186" y="854076"/>
                    </a:lnTo>
                    <a:lnTo>
                      <a:pt x="1616995" y="856854"/>
                    </a:lnTo>
                    <a:lnTo>
                      <a:pt x="1615406" y="858838"/>
                    </a:lnTo>
                    <a:lnTo>
                      <a:pt x="1613024" y="860029"/>
                    </a:lnTo>
                    <a:lnTo>
                      <a:pt x="1610642" y="861219"/>
                    </a:lnTo>
                    <a:lnTo>
                      <a:pt x="1607862" y="861616"/>
                    </a:lnTo>
                    <a:lnTo>
                      <a:pt x="1604686" y="861616"/>
                    </a:lnTo>
                    <a:lnTo>
                      <a:pt x="1601510" y="861219"/>
                    </a:lnTo>
                    <a:lnTo>
                      <a:pt x="1598333" y="860426"/>
                    </a:lnTo>
                    <a:lnTo>
                      <a:pt x="1587216" y="854869"/>
                    </a:lnTo>
                    <a:lnTo>
                      <a:pt x="1576098" y="849313"/>
                    </a:lnTo>
                    <a:lnTo>
                      <a:pt x="1565378" y="843757"/>
                    </a:lnTo>
                    <a:lnTo>
                      <a:pt x="1555054" y="837804"/>
                    </a:lnTo>
                    <a:lnTo>
                      <a:pt x="1544334" y="831454"/>
                    </a:lnTo>
                    <a:lnTo>
                      <a:pt x="1533613" y="825104"/>
                    </a:lnTo>
                    <a:lnTo>
                      <a:pt x="1523687" y="818357"/>
                    </a:lnTo>
                    <a:lnTo>
                      <a:pt x="1513761" y="811213"/>
                    </a:lnTo>
                    <a:lnTo>
                      <a:pt x="1511379" y="808832"/>
                    </a:lnTo>
                    <a:lnTo>
                      <a:pt x="1509393" y="806451"/>
                    </a:lnTo>
                    <a:lnTo>
                      <a:pt x="1507805" y="803672"/>
                    </a:lnTo>
                    <a:lnTo>
                      <a:pt x="1507011" y="800894"/>
                    </a:lnTo>
                    <a:lnTo>
                      <a:pt x="1506614" y="798116"/>
                    </a:lnTo>
                    <a:lnTo>
                      <a:pt x="1507011" y="795735"/>
                    </a:lnTo>
                    <a:lnTo>
                      <a:pt x="1507408" y="793354"/>
                    </a:lnTo>
                    <a:lnTo>
                      <a:pt x="1508996" y="790972"/>
                    </a:lnTo>
                    <a:lnTo>
                      <a:pt x="1523687" y="765969"/>
                    </a:lnTo>
                    <a:lnTo>
                      <a:pt x="1539172" y="740569"/>
                    </a:lnTo>
                    <a:lnTo>
                      <a:pt x="1540363" y="738585"/>
                    </a:lnTo>
                    <a:lnTo>
                      <a:pt x="1541554" y="736204"/>
                    </a:lnTo>
                    <a:lnTo>
                      <a:pt x="1542349" y="733822"/>
                    </a:lnTo>
                    <a:lnTo>
                      <a:pt x="1542746" y="731441"/>
                    </a:lnTo>
                    <a:lnTo>
                      <a:pt x="1542349" y="729060"/>
                    </a:lnTo>
                    <a:lnTo>
                      <a:pt x="1541554" y="726679"/>
                    </a:lnTo>
                    <a:lnTo>
                      <a:pt x="1540363" y="724297"/>
                    </a:lnTo>
                    <a:lnTo>
                      <a:pt x="1539172" y="722313"/>
                    </a:lnTo>
                    <a:lnTo>
                      <a:pt x="1526069" y="709613"/>
                    </a:lnTo>
                    <a:lnTo>
                      <a:pt x="1513364" y="696913"/>
                    </a:lnTo>
                    <a:lnTo>
                      <a:pt x="1501849" y="683419"/>
                    </a:lnTo>
                    <a:lnTo>
                      <a:pt x="1489938" y="669529"/>
                    </a:lnTo>
                    <a:lnTo>
                      <a:pt x="1479615" y="654844"/>
                    </a:lnTo>
                    <a:lnTo>
                      <a:pt x="1470085" y="640160"/>
                    </a:lnTo>
                    <a:lnTo>
                      <a:pt x="1460953" y="624285"/>
                    </a:lnTo>
                    <a:lnTo>
                      <a:pt x="1452218" y="608410"/>
                    </a:lnTo>
                    <a:lnTo>
                      <a:pt x="1450630" y="606822"/>
                    </a:lnTo>
                    <a:lnTo>
                      <a:pt x="1448247" y="605235"/>
                    </a:lnTo>
                    <a:lnTo>
                      <a:pt x="1446262" y="604044"/>
                    </a:lnTo>
                    <a:lnTo>
                      <a:pt x="1443880" y="602854"/>
                    </a:lnTo>
                    <a:lnTo>
                      <a:pt x="1441498" y="602457"/>
                    </a:lnTo>
                    <a:lnTo>
                      <a:pt x="1439115" y="602457"/>
                    </a:lnTo>
                    <a:lnTo>
                      <a:pt x="1436733" y="602854"/>
                    </a:lnTo>
                    <a:lnTo>
                      <a:pt x="1433954" y="603647"/>
                    </a:lnTo>
                    <a:lnTo>
                      <a:pt x="1406160" y="611982"/>
                    </a:lnTo>
                    <a:lnTo>
                      <a:pt x="1377572" y="619522"/>
                    </a:lnTo>
                    <a:lnTo>
                      <a:pt x="1375190" y="620316"/>
                    </a:lnTo>
                    <a:lnTo>
                      <a:pt x="1372411" y="620713"/>
                    </a:lnTo>
                    <a:lnTo>
                      <a:pt x="1369631" y="619919"/>
                    </a:lnTo>
                    <a:lnTo>
                      <a:pt x="1367249" y="619126"/>
                    </a:lnTo>
                    <a:lnTo>
                      <a:pt x="1364867" y="617538"/>
                    </a:lnTo>
                    <a:lnTo>
                      <a:pt x="1362882" y="615157"/>
                    </a:lnTo>
                    <a:lnTo>
                      <a:pt x="1360896" y="612775"/>
                    </a:lnTo>
                    <a:lnTo>
                      <a:pt x="1359308" y="609600"/>
                    </a:lnTo>
                    <a:lnTo>
                      <a:pt x="1354941" y="598488"/>
                    </a:lnTo>
                    <a:lnTo>
                      <a:pt x="1350970" y="586979"/>
                    </a:lnTo>
                    <a:lnTo>
                      <a:pt x="1347397" y="575072"/>
                    </a:lnTo>
                    <a:lnTo>
                      <a:pt x="1343823" y="563166"/>
                    </a:lnTo>
                    <a:lnTo>
                      <a:pt x="1341044" y="551657"/>
                    </a:lnTo>
                    <a:lnTo>
                      <a:pt x="1338264" y="539750"/>
                    </a:lnTo>
                    <a:lnTo>
                      <a:pt x="1335882" y="527447"/>
                    </a:lnTo>
                    <a:lnTo>
                      <a:pt x="1333897" y="515541"/>
                    </a:lnTo>
                    <a:lnTo>
                      <a:pt x="1333500" y="512366"/>
                    </a:lnTo>
                    <a:lnTo>
                      <a:pt x="1333897" y="509191"/>
                    </a:lnTo>
                    <a:lnTo>
                      <a:pt x="1335088" y="506413"/>
                    </a:lnTo>
                    <a:lnTo>
                      <a:pt x="1336279" y="503635"/>
                    </a:lnTo>
                    <a:lnTo>
                      <a:pt x="1337867" y="501650"/>
                    </a:lnTo>
                    <a:lnTo>
                      <a:pt x="1339853" y="499666"/>
                    </a:lnTo>
                    <a:lnTo>
                      <a:pt x="1342235" y="498475"/>
                    </a:lnTo>
                    <a:lnTo>
                      <a:pt x="1345014" y="498079"/>
                    </a:lnTo>
                    <a:lnTo>
                      <a:pt x="1373602" y="490538"/>
                    </a:lnTo>
                    <a:lnTo>
                      <a:pt x="1401793" y="483394"/>
                    </a:lnTo>
                    <a:lnTo>
                      <a:pt x="1404969" y="482997"/>
                    </a:lnTo>
                    <a:lnTo>
                      <a:pt x="1407351" y="482204"/>
                    </a:lnTo>
                    <a:lnTo>
                      <a:pt x="1409336" y="481013"/>
                    </a:lnTo>
                    <a:lnTo>
                      <a:pt x="1411322" y="479029"/>
                    </a:lnTo>
                    <a:lnTo>
                      <a:pt x="1412513" y="477441"/>
                    </a:lnTo>
                    <a:lnTo>
                      <a:pt x="1414101" y="475060"/>
                    </a:lnTo>
                    <a:lnTo>
                      <a:pt x="1414895" y="473075"/>
                    </a:lnTo>
                    <a:lnTo>
                      <a:pt x="1415292" y="470297"/>
                    </a:lnTo>
                    <a:lnTo>
                      <a:pt x="1414895" y="452835"/>
                    </a:lnTo>
                    <a:lnTo>
                      <a:pt x="1414895" y="434579"/>
                    </a:lnTo>
                    <a:lnTo>
                      <a:pt x="1416086" y="416719"/>
                    </a:lnTo>
                    <a:lnTo>
                      <a:pt x="1417675" y="398860"/>
                    </a:lnTo>
                    <a:lnTo>
                      <a:pt x="1420454" y="381000"/>
                    </a:lnTo>
                    <a:lnTo>
                      <a:pt x="1424424" y="363538"/>
                    </a:lnTo>
                    <a:lnTo>
                      <a:pt x="1428792" y="346075"/>
                    </a:lnTo>
                    <a:lnTo>
                      <a:pt x="1433954" y="329010"/>
                    </a:lnTo>
                    <a:lnTo>
                      <a:pt x="1434351" y="326232"/>
                    </a:lnTo>
                    <a:lnTo>
                      <a:pt x="1433954" y="323850"/>
                    </a:lnTo>
                    <a:lnTo>
                      <a:pt x="1433160" y="321469"/>
                    </a:lnTo>
                    <a:lnTo>
                      <a:pt x="1432365" y="319485"/>
                    </a:lnTo>
                    <a:lnTo>
                      <a:pt x="1430777" y="317103"/>
                    </a:lnTo>
                    <a:lnTo>
                      <a:pt x="1429189" y="315516"/>
                    </a:lnTo>
                    <a:lnTo>
                      <a:pt x="1427204" y="313928"/>
                    </a:lnTo>
                    <a:lnTo>
                      <a:pt x="1424821" y="312738"/>
                    </a:lnTo>
                    <a:lnTo>
                      <a:pt x="1373205" y="284163"/>
                    </a:lnTo>
                    <a:lnTo>
                      <a:pt x="1370823" y="282972"/>
                    </a:lnTo>
                    <a:lnTo>
                      <a:pt x="1369234" y="280988"/>
                    </a:lnTo>
                    <a:lnTo>
                      <a:pt x="1367646" y="279003"/>
                    </a:lnTo>
                    <a:lnTo>
                      <a:pt x="1366455" y="276225"/>
                    </a:lnTo>
                    <a:lnTo>
                      <a:pt x="1366058" y="273447"/>
                    </a:lnTo>
                    <a:lnTo>
                      <a:pt x="1366058" y="270669"/>
                    </a:lnTo>
                    <a:lnTo>
                      <a:pt x="1366455" y="267494"/>
                    </a:lnTo>
                    <a:lnTo>
                      <a:pt x="1367249" y="264319"/>
                    </a:lnTo>
                    <a:lnTo>
                      <a:pt x="1372411" y="252810"/>
                    </a:lnTo>
                    <a:lnTo>
                      <a:pt x="1377969" y="242094"/>
                    </a:lnTo>
                    <a:lnTo>
                      <a:pt x="1383528" y="231378"/>
                    </a:lnTo>
                    <a:lnTo>
                      <a:pt x="1389484" y="220663"/>
                    </a:lnTo>
                    <a:lnTo>
                      <a:pt x="1395837" y="209947"/>
                    </a:lnTo>
                    <a:lnTo>
                      <a:pt x="1402190" y="199628"/>
                    </a:lnTo>
                    <a:lnTo>
                      <a:pt x="1409336" y="189706"/>
                    </a:lnTo>
                    <a:lnTo>
                      <a:pt x="1416483" y="179784"/>
                    </a:lnTo>
                    <a:lnTo>
                      <a:pt x="1418469" y="177403"/>
                    </a:lnTo>
                    <a:lnTo>
                      <a:pt x="1421248" y="175419"/>
                    </a:lnTo>
                    <a:lnTo>
                      <a:pt x="1423630" y="173831"/>
                    </a:lnTo>
                    <a:lnTo>
                      <a:pt x="1426410" y="173038"/>
                    </a:lnTo>
                    <a:lnTo>
                      <a:pt x="1429189" y="172641"/>
                    </a:lnTo>
                    <a:lnTo>
                      <a:pt x="1431571" y="173038"/>
                    </a:lnTo>
                    <a:lnTo>
                      <a:pt x="1434351" y="173831"/>
                    </a:lnTo>
                    <a:lnTo>
                      <a:pt x="1436336" y="175022"/>
                    </a:lnTo>
                    <a:lnTo>
                      <a:pt x="1462144" y="189706"/>
                    </a:lnTo>
                    <a:lnTo>
                      <a:pt x="1486761" y="205184"/>
                    </a:lnTo>
                    <a:lnTo>
                      <a:pt x="1489144" y="206375"/>
                    </a:lnTo>
                    <a:lnTo>
                      <a:pt x="1491526" y="207566"/>
                    </a:lnTo>
                    <a:lnTo>
                      <a:pt x="1493908" y="207963"/>
                    </a:lnTo>
                    <a:lnTo>
                      <a:pt x="1496688" y="208359"/>
                    </a:lnTo>
                    <a:lnTo>
                      <a:pt x="1499070" y="207963"/>
                    </a:lnTo>
                    <a:lnTo>
                      <a:pt x="1501452" y="207169"/>
                    </a:lnTo>
                    <a:lnTo>
                      <a:pt x="1503835" y="206375"/>
                    </a:lnTo>
                    <a:lnTo>
                      <a:pt x="1505820" y="205184"/>
                    </a:lnTo>
                    <a:lnTo>
                      <a:pt x="1518128" y="192088"/>
                    </a:lnTo>
                    <a:lnTo>
                      <a:pt x="1530834" y="179784"/>
                    </a:lnTo>
                    <a:lnTo>
                      <a:pt x="1544731" y="167878"/>
                    </a:lnTo>
                    <a:lnTo>
                      <a:pt x="1558231" y="155972"/>
                    </a:lnTo>
                    <a:lnTo>
                      <a:pt x="1572922" y="145653"/>
                    </a:lnTo>
                    <a:lnTo>
                      <a:pt x="1587613" y="136128"/>
                    </a:lnTo>
                    <a:lnTo>
                      <a:pt x="1603495" y="127000"/>
                    </a:lnTo>
                    <a:lnTo>
                      <a:pt x="1619377" y="118269"/>
                    </a:lnTo>
                    <a:lnTo>
                      <a:pt x="1620965" y="116284"/>
                    </a:lnTo>
                    <a:lnTo>
                      <a:pt x="1622553" y="114300"/>
                    </a:lnTo>
                    <a:lnTo>
                      <a:pt x="1623745" y="112316"/>
                    </a:lnTo>
                    <a:lnTo>
                      <a:pt x="1624936" y="109934"/>
                    </a:lnTo>
                    <a:lnTo>
                      <a:pt x="1625333" y="107553"/>
                    </a:lnTo>
                    <a:lnTo>
                      <a:pt x="1625333" y="105172"/>
                    </a:lnTo>
                    <a:lnTo>
                      <a:pt x="1624936" y="102791"/>
                    </a:lnTo>
                    <a:lnTo>
                      <a:pt x="1624142" y="100409"/>
                    </a:lnTo>
                    <a:lnTo>
                      <a:pt x="1615803" y="71834"/>
                    </a:lnTo>
                    <a:lnTo>
                      <a:pt x="1608260" y="44053"/>
                    </a:lnTo>
                    <a:lnTo>
                      <a:pt x="1607465" y="41275"/>
                    </a:lnTo>
                    <a:lnTo>
                      <a:pt x="1607465" y="38894"/>
                    </a:lnTo>
                    <a:lnTo>
                      <a:pt x="1607862" y="36116"/>
                    </a:lnTo>
                    <a:lnTo>
                      <a:pt x="1609054" y="33734"/>
                    </a:lnTo>
                    <a:lnTo>
                      <a:pt x="1610245" y="31353"/>
                    </a:lnTo>
                    <a:lnTo>
                      <a:pt x="1612627" y="28972"/>
                    </a:lnTo>
                    <a:lnTo>
                      <a:pt x="1615009" y="26987"/>
                    </a:lnTo>
                    <a:lnTo>
                      <a:pt x="1617789" y="25400"/>
                    </a:lnTo>
                    <a:lnTo>
                      <a:pt x="1629303" y="21034"/>
                    </a:lnTo>
                    <a:lnTo>
                      <a:pt x="1641215" y="17066"/>
                    </a:lnTo>
                    <a:lnTo>
                      <a:pt x="1652729" y="13494"/>
                    </a:lnTo>
                    <a:lnTo>
                      <a:pt x="1664641" y="10319"/>
                    </a:lnTo>
                    <a:lnTo>
                      <a:pt x="1676155" y="7541"/>
                    </a:lnTo>
                    <a:lnTo>
                      <a:pt x="1688464" y="4762"/>
                    </a:lnTo>
                    <a:lnTo>
                      <a:pt x="1700375" y="2381"/>
                    </a:lnTo>
                    <a:lnTo>
                      <a:pt x="1712287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8" name="KSO_Shape"/>
              <p:cNvSpPr/>
              <p:nvPr/>
            </p:nvSpPr>
            <p:spPr bwMode="auto">
              <a:xfrm>
                <a:off x="7314690" y="2682474"/>
                <a:ext cx="720000" cy="720000"/>
              </a:xfrm>
              <a:custGeom>
                <a:avLst/>
                <a:gdLst>
                  <a:gd name="T0" fmla="*/ 1524318 w 3543300"/>
                  <a:gd name="T1" fmla="*/ 1132523 h 3617913"/>
                  <a:gd name="T2" fmla="*/ 1313498 w 3543300"/>
                  <a:gd name="T3" fmla="*/ 1253173 h 3617913"/>
                  <a:gd name="T4" fmla="*/ 1155382 w 3543300"/>
                  <a:gd name="T5" fmla="*/ 1435418 h 3617913"/>
                  <a:gd name="T6" fmla="*/ 1066122 w 3543300"/>
                  <a:gd name="T7" fmla="*/ 1663327 h 3617913"/>
                  <a:gd name="T8" fmla="*/ 1059774 w 3543300"/>
                  <a:gd name="T9" fmla="*/ 1918696 h 3617913"/>
                  <a:gd name="T10" fmla="*/ 1138484 w 3543300"/>
                  <a:gd name="T11" fmla="*/ 2152467 h 3617913"/>
                  <a:gd name="T12" fmla="*/ 1287651 w 3543300"/>
                  <a:gd name="T13" fmla="*/ 2342088 h 3617913"/>
                  <a:gd name="T14" fmla="*/ 1491724 w 3543300"/>
                  <a:gd name="T15" fmla="*/ 2472632 h 3617913"/>
                  <a:gd name="T16" fmla="*/ 1734517 w 3543300"/>
                  <a:gd name="T17" fmla="*/ 2528533 h 3617913"/>
                  <a:gd name="T18" fmla="*/ 1985879 w 3543300"/>
                  <a:gd name="T19" fmla="*/ 2496771 h 3617913"/>
                  <a:gd name="T20" fmla="*/ 2202647 w 3543300"/>
                  <a:gd name="T21" fmla="*/ 2386238 h 3617913"/>
                  <a:gd name="T22" fmla="*/ 2368635 w 3543300"/>
                  <a:gd name="T23" fmla="*/ 2211863 h 3617913"/>
                  <a:gd name="T24" fmla="*/ 2469244 w 3543300"/>
                  <a:gd name="T25" fmla="*/ 1988891 h 3617913"/>
                  <a:gd name="T26" fmla="*/ 2487969 w 3543300"/>
                  <a:gd name="T27" fmla="*/ 1735110 h 3617913"/>
                  <a:gd name="T28" fmla="*/ 2420685 w 3543300"/>
                  <a:gd name="T29" fmla="*/ 1496257 h 3617913"/>
                  <a:gd name="T30" fmla="*/ 2280920 w 3543300"/>
                  <a:gd name="T31" fmla="*/ 1299528 h 3617913"/>
                  <a:gd name="T32" fmla="*/ 2083752 w 3543300"/>
                  <a:gd name="T33" fmla="*/ 1159510 h 3617913"/>
                  <a:gd name="T34" fmla="*/ 1845310 w 3543300"/>
                  <a:gd name="T35" fmla="*/ 1092518 h 3617913"/>
                  <a:gd name="T36" fmla="*/ 1957705 w 3543300"/>
                  <a:gd name="T37" fmla="*/ 6985 h 3617913"/>
                  <a:gd name="T38" fmla="*/ 2011998 w 3543300"/>
                  <a:gd name="T39" fmla="*/ 89217 h 3617913"/>
                  <a:gd name="T40" fmla="*/ 2341562 w 3543300"/>
                  <a:gd name="T41" fmla="*/ 485457 h 3617913"/>
                  <a:gd name="T42" fmla="*/ 2646362 w 3543300"/>
                  <a:gd name="T43" fmla="*/ 240665 h 3617913"/>
                  <a:gd name="T44" fmla="*/ 2970848 w 3543300"/>
                  <a:gd name="T45" fmla="*/ 446087 h 3617913"/>
                  <a:gd name="T46" fmla="*/ 2979738 w 3543300"/>
                  <a:gd name="T47" fmla="*/ 554990 h 3617913"/>
                  <a:gd name="T48" fmla="*/ 2996248 w 3543300"/>
                  <a:gd name="T49" fmla="*/ 1049655 h 3617913"/>
                  <a:gd name="T50" fmla="*/ 3393440 w 3543300"/>
                  <a:gd name="T51" fmla="*/ 1051243 h 3617913"/>
                  <a:gd name="T52" fmla="*/ 3542030 w 3543300"/>
                  <a:gd name="T53" fmla="*/ 1406843 h 3617913"/>
                  <a:gd name="T54" fmla="*/ 3490278 w 3543300"/>
                  <a:gd name="T55" fmla="*/ 1502728 h 3617913"/>
                  <a:gd name="T56" fmla="*/ 3210242 w 3543300"/>
                  <a:gd name="T57" fmla="*/ 1889125 h 3617913"/>
                  <a:gd name="T58" fmla="*/ 3529330 w 3543300"/>
                  <a:gd name="T59" fmla="*/ 2149158 h 3617913"/>
                  <a:gd name="T60" fmla="*/ 3442335 w 3543300"/>
                  <a:gd name="T61" fmla="*/ 2520315 h 3617913"/>
                  <a:gd name="T62" fmla="*/ 3346450 w 3543300"/>
                  <a:gd name="T63" fmla="*/ 2572068 h 3617913"/>
                  <a:gd name="T64" fmla="*/ 2905125 w 3543300"/>
                  <a:gd name="T65" fmla="*/ 2698115 h 3617913"/>
                  <a:gd name="T66" fmla="*/ 2994025 w 3543300"/>
                  <a:gd name="T67" fmla="*/ 3108643 h 3617913"/>
                  <a:gd name="T68" fmla="*/ 2709228 w 3543300"/>
                  <a:gd name="T69" fmla="*/ 3363913 h 3617913"/>
                  <a:gd name="T70" fmla="*/ 2600325 w 3543300"/>
                  <a:gd name="T71" fmla="*/ 3355023 h 3617913"/>
                  <a:gd name="T72" fmla="*/ 2193608 w 3543300"/>
                  <a:gd name="T73" fmla="*/ 3187066 h 3617913"/>
                  <a:gd name="T74" fmla="*/ 2005012 w 3543300"/>
                  <a:gd name="T75" fmla="*/ 3563621 h 3617913"/>
                  <a:gd name="T76" fmla="*/ 1620520 w 3543300"/>
                  <a:gd name="T77" fmla="*/ 3617913 h 3617913"/>
                  <a:gd name="T78" fmla="*/ 1535430 w 3543300"/>
                  <a:gd name="T79" fmla="*/ 3555366 h 3617913"/>
                  <a:gd name="T80" fmla="*/ 1324928 w 3543300"/>
                  <a:gd name="T81" fmla="*/ 3179128 h 3617913"/>
                  <a:gd name="T82" fmla="*/ 935990 w 3543300"/>
                  <a:gd name="T83" fmla="*/ 3361056 h 3617913"/>
                  <a:gd name="T84" fmla="*/ 830262 w 3543300"/>
                  <a:gd name="T85" fmla="*/ 3361056 h 3617913"/>
                  <a:gd name="T86" fmla="*/ 550545 w 3543300"/>
                  <a:gd name="T87" fmla="*/ 3100071 h 3617913"/>
                  <a:gd name="T88" fmla="*/ 638492 w 3543300"/>
                  <a:gd name="T89" fmla="*/ 2698115 h 3617913"/>
                  <a:gd name="T90" fmla="*/ 196850 w 3543300"/>
                  <a:gd name="T91" fmla="*/ 2572068 h 3617913"/>
                  <a:gd name="T92" fmla="*/ 101282 w 3543300"/>
                  <a:gd name="T93" fmla="*/ 2520315 h 3617913"/>
                  <a:gd name="T94" fmla="*/ 13970 w 3543300"/>
                  <a:gd name="T95" fmla="*/ 2149158 h 3617913"/>
                  <a:gd name="T96" fmla="*/ 334962 w 3543300"/>
                  <a:gd name="T97" fmla="*/ 1915478 h 3617913"/>
                  <a:gd name="T98" fmla="*/ 57467 w 3543300"/>
                  <a:gd name="T99" fmla="*/ 1504633 h 3617913"/>
                  <a:gd name="T100" fmla="*/ 635 w 3543300"/>
                  <a:gd name="T101" fmla="*/ 1411288 h 3617913"/>
                  <a:gd name="T102" fmla="*/ 134620 w 3543300"/>
                  <a:gd name="T103" fmla="*/ 1058863 h 3617913"/>
                  <a:gd name="T104" fmla="*/ 520382 w 3543300"/>
                  <a:gd name="T105" fmla="*/ 1095375 h 3617913"/>
                  <a:gd name="T106" fmla="*/ 742632 w 3543300"/>
                  <a:gd name="T107" fmla="*/ 801052 h 3617913"/>
                  <a:gd name="T108" fmla="*/ 558482 w 3543300"/>
                  <a:gd name="T109" fmla="*/ 467677 h 3617913"/>
                  <a:gd name="T110" fmla="*/ 862648 w 3543300"/>
                  <a:gd name="T111" fmla="*/ 242252 h 3617913"/>
                  <a:gd name="T112" fmla="*/ 955040 w 3543300"/>
                  <a:gd name="T113" fmla="*/ 276542 h 3617913"/>
                  <a:gd name="T114" fmla="*/ 1452245 w 3543300"/>
                  <a:gd name="T115" fmla="*/ 404177 h 3617913"/>
                  <a:gd name="T116" fmla="*/ 1557655 w 3543300"/>
                  <a:gd name="T117" fmla="*/ 26352 h 3617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543300" h="3617913">
                    <a:moveTo>
                      <a:pt x="1752918" y="1088708"/>
                    </a:moveTo>
                    <a:lnTo>
                      <a:pt x="1734502" y="1089660"/>
                    </a:lnTo>
                    <a:lnTo>
                      <a:pt x="1716088" y="1090613"/>
                    </a:lnTo>
                    <a:lnTo>
                      <a:pt x="1697990" y="1092518"/>
                    </a:lnTo>
                    <a:lnTo>
                      <a:pt x="1679892" y="1094423"/>
                    </a:lnTo>
                    <a:lnTo>
                      <a:pt x="1662112" y="1097280"/>
                    </a:lnTo>
                    <a:lnTo>
                      <a:pt x="1644332" y="1100138"/>
                    </a:lnTo>
                    <a:lnTo>
                      <a:pt x="1626552" y="1103630"/>
                    </a:lnTo>
                    <a:lnTo>
                      <a:pt x="1608772" y="1107440"/>
                    </a:lnTo>
                    <a:lnTo>
                      <a:pt x="1591628" y="1111568"/>
                    </a:lnTo>
                    <a:lnTo>
                      <a:pt x="1574800" y="1116013"/>
                    </a:lnTo>
                    <a:lnTo>
                      <a:pt x="1557338" y="1121093"/>
                    </a:lnTo>
                    <a:lnTo>
                      <a:pt x="1540828" y="1126490"/>
                    </a:lnTo>
                    <a:lnTo>
                      <a:pt x="1524318" y="1132523"/>
                    </a:lnTo>
                    <a:lnTo>
                      <a:pt x="1507808" y="1138555"/>
                    </a:lnTo>
                    <a:lnTo>
                      <a:pt x="1491615" y="1145223"/>
                    </a:lnTo>
                    <a:lnTo>
                      <a:pt x="1475422" y="1152525"/>
                    </a:lnTo>
                    <a:lnTo>
                      <a:pt x="1459548" y="1159510"/>
                    </a:lnTo>
                    <a:lnTo>
                      <a:pt x="1443672" y="1167448"/>
                    </a:lnTo>
                    <a:lnTo>
                      <a:pt x="1428432" y="1175703"/>
                    </a:lnTo>
                    <a:lnTo>
                      <a:pt x="1413192" y="1183958"/>
                    </a:lnTo>
                    <a:lnTo>
                      <a:pt x="1398270" y="1193165"/>
                    </a:lnTo>
                    <a:lnTo>
                      <a:pt x="1383665" y="1202055"/>
                    </a:lnTo>
                    <a:lnTo>
                      <a:pt x="1368742" y="1211898"/>
                    </a:lnTo>
                    <a:lnTo>
                      <a:pt x="1354772" y="1221740"/>
                    </a:lnTo>
                    <a:lnTo>
                      <a:pt x="1340485" y="1231900"/>
                    </a:lnTo>
                    <a:lnTo>
                      <a:pt x="1327150" y="1242378"/>
                    </a:lnTo>
                    <a:lnTo>
                      <a:pt x="1313498" y="1253173"/>
                    </a:lnTo>
                    <a:lnTo>
                      <a:pt x="1300480" y="1264285"/>
                    </a:lnTo>
                    <a:lnTo>
                      <a:pt x="1287462" y="1275715"/>
                    </a:lnTo>
                    <a:lnTo>
                      <a:pt x="1274762" y="1287463"/>
                    </a:lnTo>
                    <a:lnTo>
                      <a:pt x="1262380" y="1299528"/>
                    </a:lnTo>
                    <a:lnTo>
                      <a:pt x="1250315" y="1311910"/>
                    </a:lnTo>
                    <a:lnTo>
                      <a:pt x="1238568" y="1324928"/>
                    </a:lnTo>
                    <a:lnTo>
                      <a:pt x="1227138" y="1337628"/>
                    </a:lnTo>
                    <a:lnTo>
                      <a:pt x="1215708" y="1350645"/>
                    </a:lnTo>
                    <a:lnTo>
                      <a:pt x="1205230" y="1364298"/>
                    </a:lnTo>
                    <a:lnTo>
                      <a:pt x="1194752" y="1377950"/>
                    </a:lnTo>
                    <a:lnTo>
                      <a:pt x="1183958" y="1392238"/>
                    </a:lnTo>
                    <a:lnTo>
                      <a:pt x="1174432" y="1406525"/>
                    </a:lnTo>
                    <a:lnTo>
                      <a:pt x="1164908" y="1420813"/>
                    </a:lnTo>
                    <a:lnTo>
                      <a:pt x="1155382" y="1435418"/>
                    </a:lnTo>
                    <a:lnTo>
                      <a:pt x="1146810" y="1450340"/>
                    </a:lnTo>
                    <a:lnTo>
                      <a:pt x="1138391" y="1465309"/>
                    </a:lnTo>
                    <a:lnTo>
                      <a:pt x="1130549" y="1480376"/>
                    </a:lnTo>
                    <a:lnTo>
                      <a:pt x="1122615" y="1496257"/>
                    </a:lnTo>
                    <a:lnTo>
                      <a:pt x="1114998" y="1512138"/>
                    </a:lnTo>
                    <a:lnTo>
                      <a:pt x="1108333" y="1528337"/>
                    </a:lnTo>
                    <a:lnTo>
                      <a:pt x="1101668" y="1544536"/>
                    </a:lnTo>
                    <a:lnTo>
                      <a:pt x="1095321" y="1561052"/>
                    </a:lnTo>
                    <a:lnTo>
                      <a:pt x="1089608" y="1577568"/>
                    </a:lnTo>
                    <a:lnTo>
                      <a:pt x="1083895" y="1594402"/>
                    </a:lnTo>
                    <a:lnTo>
                      <a:pt x="1079134" y="1611554"/>
                    </a:lnTo>
                    <a:lnTo>
                      <a:pt x="1074056" y="1628388"/>
                    </a:lnTo>
                    <a:lnTo>
                      <a:pt x="1069931" y="1646175"/>
                    </a:lnTo>
                    <a:lnTo>
                      <a:pt x="1066122" y="1663327"/>
                    </a:lnTo>
                    <a:lnTo>
                      <a:pt x="1062948" y="1681114"/>
                    </a:lnTo>
                    <a:lnTo>
                      <a:pt x="1059774" y="1698901"/>
                    </a:lnTo>
                    <a:lnTo>
                      <a:pt x="1057553" y="1717005"/>
                    </a:lnTo>
                    <a:lnTo>
                      <a:pt x="1055331" y="1735110"/>
                    </a:lnTo>
                    <a:lnTo>
                      <a:pt x="1053744" y="1753532"/>
                    </a:lnTo>
                    <a:lnTo>
                      <a:pt x="1052792" y="1771319"/>
                    </a:lnTo>
                    <a:lnTo>
                      <a:pt x="1051840" y="1790376"/>
                    </a:lnTo>
                    <a:lnTo>
                      <a:pt x="1051523" y="1808798"/>
                    </a:lnTo>
                    <a:lnTo>
                      <a:pt x="1051840" y="1827221"/>
                    </a:lnTo>
                    <a:lnTo>
                      <a:pt x="1052792" y="1845960"/>
                    </a:lnTo>
                    <a:lnTo>
                      <a:pt x="1053744" y="1864065"/>
                    </a:lnTo>
                    <a:lnTo>
                      <a:pt x="1055331" y="1882487"/>
                    </a:lnTo>
                    <a:lnTo>
                      <a:pt x="1057553" y="1900592"/>
                    </a:lnTo>
                    <a:lnTo>
                      <a:pt x="1059774" y="1918696"/>
                    </a:lnTo>
                    <a:lnTo>
                      <a:pt x="1062948" y="1936483"/>
                    </a:lnTo>
                    <a:lnTo>
                      <a:pt x="1066122" y="1953952"/>
                    </a:lnTo>
                    <a:lnTo>
                      <a:pt x="1069931" y="1971739"/>
                    </a:lnTo>
                    <a:lnTo>
                      <a:pt x="1074056" y="1988891"/>
                    </a:lnTo>
                    <a:lnTo>
                      <a:pt x="1079134" y="2006043"/>
                    </a:lnTo>
                    <a:lnTo>
                      <a:pt x="1083895" y="2022877"/>
                    </a:lnTo>
                    <a:lnTo>
                      <a:pt x="1089608" y="2039711"/>
                    </a:lnTo>
                    <a:lnTo>
                      <a:pt x="1095321" y="2056545"/>
                    </a:lnTo>
                    <a:lnTo>
                      <a:pt x="1101668" y="2073061"/>
                    </a:lnTo>
                    <a:lnTo>
                      <a:pt x="1108333" y="2089260"/>
                    </a:lnTo>
                    <a:lnTo>
                      <a:pt x="1114998" y="2105459"/>
                    </a:lnTo>
                    <a:lnTo>
                      <a:pt x="1122615" y="2121022"/>
                    </a:lnTo>
                    <a:lnTo>
                      <a:pt x="1130549" y="2136904"/>
                    </a:lnTo>
                    <a:lnTo>
                      <a:pt x="1138484" y="2152467"/>
                    </a:lnTo>
                    <a:lnTo>
                      <a:pt x="1147053" y="2167395"/>
                    </a:lnTo>
                    <a:lnTo>
                      <a:pt x="1155622" y="2182641"/>
                    </a:lnTo>
                    <a:lnTo>
                      <a:pt x="1165144" y="2197252"/>
                    </a:lnTo>
                    <a:lnTo>
                      <a:pt x="1174665" y="2211863"/>
                    </a:lnTo>
                    <a:lnTo>
                      <a:pt x="1184186" y="2225838"/>
                    </a:lnTo>
                    <a:lnTo>
                      <a:pt x="1194977" y="2240131"/>
                    </a:lnTo>
                    <a:lnTo>
                      <a:pt x="1205450" y="2253789"/>
                    </a:lnTo>
                    <a:lnTo>
                      <a:pt x="1215924" y="2267129"/>
                    </a:lnTo>
                    <a:lnTo>
                      <a:pt x="1227349" y="2280469"/>
                    </a:lnTo>
                    <a:lnTo>
                      <a:pt x="1238775" y="2293174"/>
                    </a:lnTo>
                    <a:lnTo>
                      <a:pt x="1250518" y="2305879"/>
                    </a:lnTo>
                    <a:lnTo>
                      <a:pt x="1262578" y="2318267"/>
                    </a:lnTo>
                    <a:lnTo>
                      <a:pt x="1274956" y="2330336"/>
                    </a:lnTo>
                    <a:lnTo>
                      <a:pt x="1287651" y="2342088"/>
                    </a:lnTo>
                    <a:lnTo>
                      <a:pt x="1300663" y="2353840"/>
                    </a:lnTo>
                    <a:lnTo>
                      <a:pt x="1313676" y="2364640"/>
                    </a:lnTo>
                    <a:lnTo>
                      <a:pt x="1327323" y="2375756"/>
                    </a:lnTo>
                    <a:lnTo>
                      <a:pt x="1340653" y="2386238"/>
                    </a:lnTo>
                    <a:lnTo>
                      <a:pt x="1354935" y="2396402"/>
                    </a:lnTo>
                    <a:lnTo>
                      <a:pt x="1368899" y="2406566"/>
                    </a:lnTo>
                    <a:lnTo>
                      <a:pt x="1383816" y="2415777"/>
                    </a:lnTo>
                    <a:lnTo>
                      <a:pt x="1398415" y="2424988"/>
                    </a:lnTo>
                    <a:lnTo>
                      <a:pt x="1413332" y="2433882"/>
                    </a:lnTo>
                    <a:lnTo>
                      <a:pt x="1428566" y="2442775"/>
                    </a:lnTo>
                    <a:lnTo>
                      <a:pt x="1443800" y="2450398"/>
                    </a:lnTo>
                    <a:lnTo>
                      <a:pt x="1459669" y="2458339"/>
                    </a:lnTo>
                    <a:lnTo>
                      <a:pt x="1475538" y="2465644"/>
                    </a:lnTo>
                    <a:lnTo>
                      <a:pt x="1491724" y="2472632"/>
                    </a:lnTo>
                    <a:lnTo>
                      <a:pt x="1507910" y="2479619"/>
                    </a:lnTo>
                    <a:lnTo>
                      <a:pt x="1524414" y="2485654"/>
                    </a:lnTo>
                    <a:lnTo>
                      <a:pt x="1540917" y="2491689"/>
                    </a:lnTo>
                    <a:lnTo>
                      <a:pt x="1557421" y="2496771"/>
                    </a:lnTo>
                    <a:lnTo>
                      <a:pt x="1574877" y="2502171"/>
                    </a:lnTo>
                    <a:lnTo>
                      <a:pt x="1591698" y="2506617"/>
                    </a:lnTo>
                    <a:lnTo>
                      <a:pt x="1608836" y="2510746"/>
                    </a:lnTo>
                    <a:lnTo>
                      <a:pt x="1626609" y="2514876"/>
                    </a:lnTo>
                    <a:lnTo>
                      <a:pt x="1644382" y="2518369"/>
                    </a:lnTo>
                    <a:lnTo>
                      <a:pt x="1662155" y="2520910"/>
                    </a:lnTo>
                    <a:lnTo>
                      <a:pt x="1679928" y="2523451"/>
                    </a:lnTo>
                    <a:lnTo>
                      <a:pt x="1698019" y="2525675"/>
                    </a:lnTo>
                    <a:lnTo>
                      <a:pt x="1716109" y="2527263"/>
                    </a:lnTo>
                    <a:lnTo>
                      <a:pt x="1734517" y="2528533"/>
                    </a:lnTo>
                    <a:lnTo>
                      <a:pt x="1752925" y="2529169"/>
                    </a:lnTo>
                    <a:lnTo>
                      <a:pt x="1771967" y="2529169"/>
                    </a:lnTo>
                    <a:lnTo>
                      <a:pt x="1790375" y="2529169"/>
                    </a:lnTo>
                    <a:lnTo>
                      <a:pt x="1808783" y="2528533"/>
                    </a:lnTo>
                    <a:lnTo>
                      <a:pt x="1827191" y="2527263"/>
                    </a:lnTo>
                    <a:lnTo>
                      <a:pt x="1845281" y="2525675"/>
                    </a:lnTo>
                    <a:lnTo>
                      <a:pt x="1863372" y="2523451"/>
                    </a:lnTo>
                    <a:lnTo>
                      <a:pt x="1881145" y="2520910"/>
                    </a:lnTo>
                    <a:lnTo>
                      <a:pt x="1898918" y="2518369"/>
                    </a:lnTo>
                    <a:lnTo>
                      <a:pt x="1916691" y="2514876"/>
                    </a:lnTo>
                    <a:lnTo>
                      <a:pt x="1934464" y="2510746"/>
                    </a:lnTo>
                    <a:lnTo>
                      <a:pt x="1951602" y="2506617"/>
                    </a:lnTo>
                    <a:lnTo>
                      <a:pt x="1969058" y="2502171"/>
                    </a:lnTo>
                    <a:lnTo>
                      <a:pt x="1985879" y="2496771"/>
                    </a:lnTo>
                    <a:lnTo>
                      <a:pt x="2002383" y="2491689"/>
                    </a:lnTo>
                    <a:lnTo>
                      <a:pt x="2019204" y="2485654"/>
                    </a:lnTo>
                    <a:lnTo>
                      <a:pt x="2035390" y="2479619"/>
                    </a:lnTo>
                    <a:lnTo>
                      <a:pt x="2051894" y="2472632"/>
                    </a:lnTo>
                    <a:lnTo>
                      <a:pt x="2067762" y="2465644"/>
                    </a:lnTo>
                    <a:lnTo>
                      <a:pt x="2083631" y="2458339"/>
                    </a:lnTo>
                    <a:lnTo>
                      <a:pt x="2099500" y="2450398"/>
                    </a:lnTo>
                    <a:lnTo>
                      <a:pt x="2114734" y="2442775"/>
                    </a:lnTo>
                    <a:lnTo>
                      <a:pt x="2129968" y="2433882"/>
                    </a:lnTo>
                    <a:lnTo>
                      <a:pt x="2144885" y="2424988"/>
                    </a:lnTo>
                    <a:lnTo>
                      <a:pt x="2159484" y="2415777"/>
                    </a:lnTo>
                    <a:lnTo>
                      <a:pt x="2174401" y="2406566"/>
                    </a:lnTo>
                    <a:lnTo>
                      <a:pt x="2188683" y="2396402"/>
                    </a:lnTo>
                    <a:lnTo>
                      <a:pt x="2202647" y="2386238"/>
                    </a:lnTo>
                    <a:lnTo>
                      <a:pt x="2215977" y="2375756"/>
                    </a:lnTo>
                    <a:lnTo>
                      <a:pt x="2229624" y="2364640"/>
                    </a:lnTo>
                    <a:lnTo>
                      <a:pt x="2242637" y="2353840"/>
                    </a:lnTo>
                    <a:lnTo>
                      <a:pt x="2255966" y="2342088"/>
                    </a:lnTo>
                    <a:lnTo>
                      <a:pt x="2268344" y="2330336"/>
                    </a:lnTo>
                    <a:lnTo>
                      <a:pt x="2280722" y="2318267"/>
                    </a:lnTo>
                    <a:lnTo>
                      <a:pt x="2292782" y="2305879"/>
                    </a:lnTo>
                    <a:lnTo>
                      <a:pt x="2304525" y="2293174"/>
                    </a:lnTo>
                    <a:lnTo>
                      <a:pt x="2315951" y="2280469"/>
                    </a:lnTo>
                    <a:lnTo>
                      <a:pt x="2327376" y="2267129"/>
                    </a:lnTo>
                    <a:lnTo>
                      <a:pt x="2338167" y="2253789"/>
                    </a:lnTo>
                    <a:lnTo>
                      <a:pt x="2348958" y="2240131"/>
                    </a:lnTo>
                    <a:lnTo>
                      <a:pt x="2359114" y="2225838"/>
                    </a:lnTo>
                    <a:lnTo>
                      <a:pt x="2368635" y="2211863"/>
                    </a:lnTo>
                    <a:lnTo>
                      <a:pt x="2378156" y="2197252"/>
                    </a:lnTo>
                    <a:lnTo>
                      <a:pt x="2387678" y="2182641"/>
                    </a:lnTo>
                    <a:lnTo>
                      <a:pt x="2396247" y="2167395"/>
                    </a:lnTo>
                    <a:lnTo>
                      <a:pt x="2404816" y="2152467"/>
                    </a:lnTo>
                    <a:lnTo>
                      <a:pt x="2412750" y="2136904"/>
                    </a:lnTo>
                    <a:lnTo>
                      <a:pt x="2420685" y="2121022"/>
                    </a:lnTo>
                    <a:lnTo>
                      <a:pt x="2428302" y="2105459"/>
                    </a:lnTo>
                    <a:lnTo>
                      <a:pt x="2434967" y="2089260"/>
                    </a:lnTo>
                    <a:lnTo>
                      <a:pt x="2441632" y="2073061"/>
                    </a:lnTo>
                    <a:lnTo>
                      <a:pt x="2447979" y="2056545"/>
                    </a:lnTo>
                    <a:lnTo>
                      <a:pt x="2453692" y="2039711"/>
                    </a:lnTo>
                    <a:lnTo>
                      <a:pt x="2459405" y="2022877"/>
                    </a:lnTo>
                    <a:lnTo>
                      <a:pt x="2464166" y="2006043"/>
                    </a:lnTo>
                    <a:lnTo>
                      <a:pt x="2469244" y="1988891"/>
                    </a:lnTo>
                    <a:lnTo>
                      <a:pt x="2473370" y="1971739"/>
                    </a:lnTo>
                    <a:lnTo>
                      <a:pt x="2477178" y="1953952"/>
                    </a:lnTo>
                    <a:lnTo>
                      <a:pt x="2480352" y="1936483"/>
                    </a:lnTo>
                    <a:lnTo>
                      <a:pt x="2483526" y="1918696"/>
                    </a:lnTo>
                    <a:lnTo>
                      <a:pt x="2486064" y="1900592"/>
                    </a:lnTo>
                    <a:lnTo>
                      <a:pt x="2487969" y="1882487"/>
                    </a:lnTo>
                    <a:lnTo>
                      <a:pt x="2489556" y="1864065"/>
                    </a:lnTo>
                    <a:lnTo>
                      <a:pt x="2490508" y="1845960"/>
                    </a:lnTo>
                    <a:lnTo>
                      <a:pt x="2491460" y="1827221"/>
                    </a:lnTo>
                    <a:lnTo>
                      <a:pt x="2491777" y="1808798"/>
                    </a:lnTo>
                    <a:lnTo>
                      <a:pt x="2491460" y="1790376"/>
                    </a:lnTo>
                    <a:lnTo>
                      <a:pt x="2490508" y="1771319"/>
                    </a:lnTo>
                    <a:lnTo>
                      <a:pt x="2489556" y="1753532"/>
                    </a:lnTo>
                    <a:lnTo>
                      <a:pt x="2487969" y="1735110"/>
                    </a:lnTo>
                    <a:lnTo>
                      <a:pt x="2486064" y="1717005"/>
                    </a:lnTo>
                    <a:lnTo>
                      <a:pt x="2483526" y="1698901"/>
                    </a:lnTo>
                    <a:lnTo>
                      <a:pt x="2480352" y="1681114"/>
                    </a:lnTo>
                    <a:lnTo>
                      <a:pt x="2477178" y="1663327"/>
                    </a:lnTo>
                    <a:lnTo>
                      <a:pt x="2473370" y="1646175"/>
                    </a:lnTo>
                    <a:lnTo>
                      <a:pt x="2469244" y="1628388"/>
                    </a:lnTo>
                    <a:lnTo>
                      <a:pt x="2464166" y="1611554"/>
                    </a:lnTo>
                    <a:lnTo>
                      <a:pt x="2459405" y="1594402"/>
                    </a:lnTo>
                    <a:lnTo>
                      <a:pt x="2453692" y="1577568"/>
                    </a:lnTo>
                    <a:lnTo>
                      <a:pt x="2447979" y="1561052"/>
                    </a:lnTo>
                    <a:lnTo>
                      <a:pt x="2441632" y="1544536"/>
                    </a:lnTo>
                    <a:lnTo>
                      <a:pt x="2434967" y="1528337"/>
                    </a:lnTo>
                    <a:lnTo>
                      <a:pt x="2428302" y="1512138"/>
                    </a:lnTo>
                    <a:lnTo>
                      <a:pt x="2420685" y="1496257"/>
                    </a:lnTo>
                    <a:lnTo>
                      <a:pt x="2412750" y="1480376"/>
                    </a:lnTo>
                    <a:lnTo>
                      <a:pt x="2404909" y="1465308"/>
                    </a:lnTo>
                    <a:lnTo>
                      <a:pt x="2396490" y="1450340"/>
                    </a:lnTo>
                    <a:lnTo>
                      <a:pt x="2387918" y="1435418"/>
                    </a:lnTo>
                    <a:lnTo>
                      <a:pt x="2378392" y="1420813"/>
                    </a:lnTo>
                    <a:lnTo>
                      <a:pt x="2368868" y="1406525"/>
                    </a:lnTo>
                    <a:lnTo>
                      <a:pt x="2359342" y="1392238"/>
                    </a:lnTo>
                    <a:lnTo>
                      <a:pt x="2349182" y="1377950"/>
                    </a:lnTo>
                    <a:lnTo>
                      <a:pt x="2338388" y="1364298"/>
                    </a:lnTo>
                    <a:lnTo>
                      <a:pt x="2327592" y="1350645"/>
                    </a:lnTo>
                    <a:lnTo>
                      <a:pt x="2316162" y="1337628"/>
                    </a:lnTo>
                    <a:lnTo>
                      <a:pt x="2304732" y="1324928"/>
                    </a:lnTo>
                    <a:lnTo>
                      <a:pt x="2292985" y="1311910"/>
                    </a:lnTo>
                    <a:lnTo>
                      <a:pt x="2280920" y="1299528"/>
                    </a:lnTo>
                    <a:lnTo>
                      <a:pt x="2268538" y="1287463"/>
                    </a:lnTo>
                    <a:lnTo>
                      <a:pt x="2256155" y="1275715"/>
                    </a:lnTo>
                    <a:lnTo>
                      <a:pt x="2242820" y="1264285"/>
                    </a:lnTo>
                    <a:lnTo>
                      <a:pt x="2229802" y="1253173"/>
                    </a:lnTo>
                    <a:lnTo>
                      <a:pt x="2216150" y="1242378"/>
                    </a:lnTo>
                    <a:lnTo>
                      <a:pt x="2202815" y="1231900"/>
                    </a:lnTo>
                    <a:lnTo>
                      <a:pt x="2188845" y="1221740"/>
                    </a:lnTo>
                    <a:lnTo>
                      <a:pt x="2174558" y="1211898"/>
                    </a:lnTo>
                    <a:lnTo>
                      <a:pt x="2159635" y="1202055"/>
                    </a:lnTo>
                    <a:lnTo>
                      <a:pt x="2145030" y="1193165"/>
                    </a:lnTo>
                    <a:lnTo>
                      <a:pt x="2130108" y="1183958"/>
                    </a:lnTo>
                    <a:lnTo>
                      <a:pt x="2114868" y="1175703"/>
                    </a:lnTo>
                    <a:lnTo>
                      <a:pt x="2099628" y="1167448"/>
                    </a:lnTo>
                    <a:lnTo>
                      <a:pt x="2083752" y="1159510"/>
                    </a:lnTo>
                    <a:lnTo>
                      <a:pt x="2067878" y="1152525"/>
                    </a:lnTo>
                    <a:lnTo>
                      <a:pt x="2052002" y="1145223"/>
                    </a:lnTo>
                    <a:lnTo>
                      <a:pt x="2035492" y="1138555"/>
                    </a:lnTo>
                    <a:lnTo>
                      <a:pt x="2019300" y="1132523"/>
                    </a:lnTo>
                    <a:lnTo>
                      <a:pt x="2002472" y="1126490"/>
                    </a:lnTo>
                    <a:lnTo>
                      <a:pt x="1985962" y="1121093"/>
                    </a:lnTo>
                    <a:lnTo>
                      <a:pt x="1969135" y="1116013"/>
                    </a:lnTo>
                    <a:lnTo>
                      <a:pt x="1951672" y="1111568"/>
                    </a:lnTo>
                    <a:lnTo>
                      <a:pt x="1934528" y="1107440"/>
                    </a:lnTo>
                    <a:lnTo>
                      <a:pt x="1916748" y="1103630"/>
                    </a:lnTo>
                    <a:lnTo>
                      <a:pt x="1898968" y="1100138"/>
                    </a:lnTo>
                    <a:lnTo>
                      <a:pt x="1881188" y="1097280"/>
                    </a:lnTo>
                    <a:lnTo>
                      <a:pt x="1863408" y="1094423"/>
                    </a:lnTo>
                    <a:lnTo>
                      <a:pt x="1845310" y="1092518"/>
                    </a:lnTo>
                    <a:lnTo>
                      <a:pt x="1827212" y="1090613"/>
                    </a:lnTo>
                    <a:lnTo>
                      <a:pt x="1808798" y="1089660"/>
                    </a:lnTo>
                    <a:lnTo>
                      <a:pt x="1790382" y="1088708"/>
                    </a:lnTo>
                    <a:lnTo>
                      <a:pt x="1771968" y="1088708"/>
                    </a:lnTo>
                    <a:lnTo>
                      <a:pt x="1752918" y="1088708"/>
                    </a:lnTo>
                    <a:close/>
                    <a:moveTo>
                      <a:pt x="1615758" y="0"/>
                    </a:moveTo>
                    <a:lnTo>
                      <a:pt x="1620520" y="0"/>
                    </a:lnTo>
                    <a:lnTo>
                      <a:pt x="1922780" y="0"/>
                    </a:lnTo>
                    <a:lnTo>
                      <a:pt x="1927225" y="0"/>
                    </a:lnTo>
                    <a:lnTo>
                      <a:pt x="1931670" y="317"/>
                    </a:lnTo>
                    <a:lnTo>
                      <a:pt x="1936115" y="952"/>
                    </a:lnTo>
                    <a:lnTo>
                      <a:pt x="1940878" y="1905"/>
                    </a:lnTo>
                    <a:lnTo>
                      <a:pt x="1949450" y="4127"/>
                    </a:lnTo>
                    <a:lnTo>
                      <a:pt x="1957705" y="6985"/>
                    </a:lnTo>
                    <a:lnTo>
                      <a:pt x="1965325" y="10795"/>
                    </a:lnTo>
                    <a:lnTo>
                      <a:pt x="1972628" y="14922"/>
                    </a:lnTo>
                    <a:lnTo>
                      <a:pt x="1979612" y="20320"/>
                    </a:lnTo>
                    <a:lnTo>
                      <a:pt x="1985962" y="26035"/>
                    </a:lnTo>
                    <a:lnTo>
                      <a:pt x="1991678" y="32385"/>
                    </a:lnTo>
                    <a:lnTo>
                      <a:pt x="1996758" y="39052"/>
                    </a:lnTo>
                    <a:lnTo>
                      <a:pt x="2001202" y="46672"/>
                    </a:lnTo>
                    <a:lnTo>
                      <a:pt x="2005012" y="54610"/>
                    </a:lnTo>
                    <a:lnTo>
                      <a:pt x="2007870" y="62230"/>
                    </a:lnTo>
                    <a:lnTo>
                      <a:pt x="2010092" y="71120"/>
                    </a:lnTo>
                    <a:lnTo>
                      <a:pt x="2010728" y="75565"/>
                    </a:lnTo>
                    <a:lnTo>
                      <a:pt x="2011362" y="80010"/>
                    </a:lnTo>
                    <a:lnTo>
                      <a:pt x="2011998" y="84455"/>
                    </a:lnTo>
                    <a:lnTo>
                      <a:pt x="2011998" y="89217"/>
                    </a:lnTo>
                    <a:lnTo>
                      <a:pt x="2011998" y="388620"/>
                    </a:lnTo>
                    <a:lnTo>
                      <a:pt x="2038350" y="393065"/>
                    </a:lnTo>
                    <a:lnTo>
                      <a:pt x="2064702" y="398462"/>
                    </a:lnTo>
                    <a:lnTo>
                      <a:pt x="2091055" y="404177"/>
                    </a:lnTo>
                    <a:lnTo>
                      <a:pt x="2116772" y="410210"/>
                    </a:lnTo>
                    <a:lnTo>
                      <a:pt x="2142490" y="416877"/>
                    </a:lnTo>
                    <a:lnTo>
                      <a:pt x="2167890" y="423545"/>
                    </a:lnTo>
                    <a:lnTo>
                      <a:pt x="2193608" y="431165"/>
                    </a:lnTo>
                    <a:lnTo>
                      <a:pt x="2218690" y="439102"/>
                    </a:lnTo>
                    <a:lnTo>
                      <a:pt x="2243772" y="447675"/>
                    </a:lnTo>
                    <a:lnTo>
                      <a:pt x="2268538" y="456247"/>
                    </a:lnTo>
                    <a:lnTo>
                      <a:pt x="2292985" y="465772"/>
                    </a:lnTo>
                    <a:lnTo>
                      <a:pt x="2317432" y="475615"/>
                    </a:lnTo>
                    <a:lnTo>
                      <a:pt x="2341562" y="485457"/>
                    </a:lnTo>
                    <a:lnTo>
                      <a:pt x="2365692" y="496252"/>
                    </a:lnTo>
                    <a:lnTo>
                      <a:pt x="2388870" y="507047"/>
                    </a:lnTo>
                    <a:lnTo>
                      <a:pt x="2412682" y="518477"/>
                    </a:lnTo>
                    <a:lnTo>
                      <a:pt x="2588260" y="276542"/>
                    </a:lnTo>
                    <a:lnTo>
                      <a:pt x="2591435" y="272732"/>
                    </a:lnTo>
                    <a:lnTo>
                      <a:pt x="2593975" y="269240"/>
                    </a:lnTo>
                    <a:lnTo>
                      <a:pt x="2597468" y="266065"/>
                    </a:lnTo>
                    <a:lnTo>
                      <a:pt x="2600325" y="262890"/>
                    </a:lnTo>
                    <a:lnTo>
                      <a:pt x="2606992" y="257175"/>
                    </a:lnTo>
                    <a:lnTo>
                      <a:pt x="2614295" y="252412"/>
                    </a:lnTo>
                    <a:lnTo>
                      <a:pt x="2621915" y="248602"/>
                    </a:lnTo>
                    <a:lnTo>
                      <a:pt x="2629852" y="245110"/>
                    </a:lnTo>
                    <a:lnTo>
                      <a:pt x="2638108" y="242570"/>
                    </a:lnTo>
                    <a:lnTo>
                      <a:pt x="2646362" y="240665"/>
                    </a:lnTo>
                    <a:lnTo>
                      <a:pt x="2654935" y="240030"/>
                    </a:lnTo>
                    <a:lnTo>
                      <a:pt x="2663508" y="240030"/>
                    </a:lnTo>
                    <a:lnTo>
                      <a:pt x="2671762" y="240665"/>
                    </a:lnTo>
                    <a:lnTo>
                      <a:pt x="2680652" y="242252"/>
                    </a:lnTo>
                    <a:lnTo>
                      <a:pt x="2688908" y="244475"/>
                    </a:lnTo>
                    <a:lnTo>
                      <a:pt x="2697162" y="247967"/>
                    </a:lnTo>
                    <a:lnTo>
                      <a:pt x="2705100" y="251777"/>
                    </a:lnTo>
                    <a:lnTo>
                      <a:pt x="2709228" y="254317"/>
                    </a:lnTo>
                    <a:lnTo>
                      <a:pt x="2712720" y="256857"/>
                    </a:lnTo>
                    <a:lnTo>
                      <a:pt x="2957512" y="434022"/>
                    </a:lnTo>
                    <a:lnTo>
                      <a:pt x="2960688" y="437197"/>
                    </a:lnTo>
                    <a:lnTo>
                      <a:pt x="2964498" y="439737"/>
                    </a:lnTo>
                    <a:lnTo>
                      <a:pt x="2967672" y="443230"/>
                    </a:lnTo>
                    <a:lnTo>
                      <a:pt x="2970848" y="446087"/>
                    </a:lnTo>
                    <a:lnTo>
                      <a:pt x="2976245" y="453072"/>
                    </a:lnTo>
                    <a:lnTo>
                      <a:pt x="2981008" y="460375"/>
                    </a:lnTo>
                    <a:lnTo>
                      <a:pt x="2985452" y="467995"/>
                    </a:lnTo>
                    <a:lnTo>
                      <a:pt x="2988628" y="475932"/>
                    </a:lnTo>
                    <a:lnTo>
                      <a:pt x="2991168" y="484187"/>
                    </a:lnTo>
                    <a:lnTo>
                      <a:pt x="2992755" y="492442"/>
                    </a:lnTo>
                    <a:lnTo>
                      <a:pt x="2994025" y="501015"/>
                    </a:lnTo>
                    <a:lnTo>
                      <a:pt x="2994025" y="509270"/>
                    </a:lnTo>
                    <a:lnTo>
                      <a:pt x="2993072" y="518160"/>
                    </a:lnTo>
                    <a:lnTo>
                      <a:pt x="2991802" y="526732"/>
                    </a:lnTo>
                    <a:lnTo>
                      <a:pt x="2988945" y="534987"/>
                    </a:lnTo>
                    <a:lnTo>
                      <a:pt x="2986088" y="543242"/>
                    </a:lnTo>
                    <a:lnTo>
                      <a:pt x="2981960" y="551180"/>
                    </a:lnTo>
                    <a:lnTo>
                      <a:pt x="2979738" y="554990"/>
                    </a:lnTo>
                    <a:lnTo>
                      <a:pt x="2976880" y="558800"/>
                    </a:lnTo>
                    <a:lnTo>
                      <a:pt x="2800985" y="801052"/>
                    </a:lnTo>
                    <a:lnTo>
                      <a:pt x="2819082" y="819785"/>
                    </a:lnTo>
                    <a:lnTo>
                      <a:pt x="2837180" y="839470"/>
                    </a:lnTo>
                    <a:lnTo>
                      <a:pt x="2854642" y="858837"/>
                    </a:lnTo>
                    <a:lnTo>
                      <a:pt x="2871788" y="878840"/>
                    </a:lnTo>
                    <a:lnTo>
                      <a:pt x="2888615" y="899160"/>
                    </a:lnTo>
                    <a:lnTo>
                      <a:pt x="2905125" y="919797"/>
                    </a:lnTo>
                    <a:lnTo>
                      <a:pt x="2921318" y="940752"/>
                    </a:lnTo>
                    <a:lnTo>
                      <a:pt x="2937192" y="962025"/>
                    </a:lnTo>
                    <a:lnTo>
                      <a:pt x="2952432" y="983615"/>
                    </a:lnTo>
                    <a:lnTo>
                      <a:pt x="2967672" y="1005205"/>
                    </a:lnTo>
                    <a:lnTo>
                      <a:pt x="2981960" y="1027113"/>
                    </a:lnTo>
                    <a:lnTo>
                      <a:pt x="2996248" y="1049655"/>
                    </a:lnTo>
                    <a:lnTo>
                      <a:pt x="3010218" y="1072198"/>
                    </a:lnTo>
                    <a:lnTo>
                      <a:pt x="3023235" y="1095375"/>
                    </a:lnTo>
                    <a:lnTo>
                      <a:pt x="3036570" y="1118553"/>
                    </a:lnTo>
                    <a:lnTo>
                      <a:pt x="3048952" y="1142048"/>
                    </a:lnTo>
                    <a:lnTo>
                      <a:pt x="3333115" y="1049338"/>
                    </a:lnTo>
                    <a:lnTo>
                      <a:pt x="3337560" y="1048068"/>
                    </a:lnTo>
                    <a:lnTo>
                      <a:pt x="3342005" y="1047115"/>
                    </a:lnTo>
                    <a:lnTo>
                      <a:pt x="3346450" y="1046480"/>
                    </a:lnTo>
                    <a:lnTo>
                      <a:pt x="3350578" y="1045528"/>
                    </a:lnTo>
                    <a:lnTo>
                      <a:pt x="3359785" y="1044893"/>
                    </a:lnTo>
                    <a:lnTo>
                      <a:pt x="3368358" y="1045210"/>
                    </a:lnTo>
                    <a:lnTo>
                      <a:pt x="3376930" y="1046480"/>
                    </a:lnTo>
                    <a:lnTo>
                      <a:pt x="3385185" y="1048068"/>
                    </a:lnTo>
                    <a:lnTo>
                      <a:pt x="3393440" y="1051243"/>
                    </a:lnTo>
                    <a:lnTo>
                      <a:pt x="3401060" y="1054735"/>
                    </a:lnTo>
                    <a:lnTo>
                      <a:pt x="3408680" y="1058863"/>
                    </a:lnTo>
                    <a:lnTo>
                      <a:pt x="3415665" y="1063625"/>
                    </a:lnTo>
                    <a:lnTo>
                      <a:pt x="3422015" y="1069340"/>
                    </a:lnTo>
                    <a:lnTo>
                      <a:pt x="3428048" y="1075690"/>
                    </a:lnTo>
                    <a:lnTo>
                      <a:pt x="3433445" y="1082358"/>
                    </a:lnTo>
                    <a:lnTo>
                      <a:pt x="3438208" y="1089978"/>
                    </a:lnTo>
                    <a:lnTo>
                      <a:pt x="3442335" y="1097915"/>
                    </a:lnTo>
                    <a:lnTo>
                      <a:pt x="3443922" y="1102043"/>
                    </a:lnTo>
                    <a:lnTo>
                      <a:pt x="3445510" y="1106488"/>
                    </a:lnTo>
                    <a:lnTo>
                      <a:pt x="3538855" y="1393508"/>
                    </a:lnTo>
                    <a:lnTo>
                      <a:pt x="3539808" y="1397635"/>
                    </a:lnTo>
                    <a:lnTo>
                      <a:pt x="3541078" y="1402398"/>
                    </a:lnTo>
                    <a:lnTo>
                      <a:pt x="3542030" y="1406843"/>
                    </a:lnTo>
                    <a:lnTo>
                      <a:pt x="3542665" y="1411288"/>
                    </a:lnTo>
                    <a:lnTo>
                      <a:pt x="3543300" y="1419860"/>
                    </a:lnTo>
                    <a:lnTo>
                      <a:pt x="3542982" y="1428750"/>
                    </a:lnTo>
                    <a:lnTo>
                      <a:pt x="3541712" y="1437323"/>
                    </a:lnTo>
                    <a:lnTo>
                      <a:pt x="3539808" y="1445578"/>
                    </a:lnTo>
                    <a:lnTo>
                      <a:pt x="3537268" y="1453833"/>
                    </a:lnTo>
                    <a:lnTo>
                      <a:pt x="3533458" y="1461453"/>
                    </a:lnTo>
                    <a:lnTo>
                      <a:pt x="3529330" y="1468755"/>
                    </a:lnTo>
                    <a:lnTo>
                      <a:pt x="3524568" y="1476058"/>
                    </a:lnTo>
                    <a:lnTo>
                      <a:pt x="3518852" y="1482408"/>
                    </a:lnTo>
                    <a:lnTo>
                      <a:pt x="3512502" y="1488440"/>
                    </a:lnTo>
                    <a:lnTo>
                      <a:pt x="3505518" y="1494155"/>
                    </a:lnTo>
                    <a:lnTo>
                      <a:pt x="3498215" y="1498600"/>
                    </a:lnTo>
                    <a:lnTo>
                      <a:pt x="3490278" y="1502728"/>
                    </a:lnTo>
                    <a:lnTo>
                      <a:pt x="3486150" y="1504633"/>
                    </a:lnTo>
                    <a:lnTo>
                      <a:pt x="3481705" y="1506220"/>
                    </a:lnTo>
                    <a:lnTo>
                      <a:pt x="3197225" y="1598295"/>
                    </a:lnTo>
                    <a:lnTo>
                      <a:pt x="3200400" y="1624330"/>
                    </a:lnTo>
                    <a:lnTo>
                      <a:pt x="3203892" y="1650365"/>
                    </a:lnTo>
                    <a:lnTo>
                      <a:pt x="3206115" y="1676718"/>
                    </a:lnTo>
                    <a:lnTo>
                      <a:pt x="3208338" y="1703070"/>
                    </a:lnTo>
                    <a:lnTo>
                      <a:pt x="3210242" y="1729423"/>
                    </a:lnTo>
                    <a:lnTo>
                      <a:pt x="3211512" y="1755775"/>
                    </a:lnTo>
                    <a:lnTo>
                      <a:pt x="3212148" y="1782445"/>
                    </a:lnTo>
                    <a:lnTo>
                      <a:pt x="3212465" y="1809115"/>
                    </a:lnTo>
                    <a:lnTo>
                      <a:pt x="3212148" y="1835785"/>
                    </a:lnTo>
                    <a:lnTo>
                      <a:pt x="3211512" y="1862455"/>
                    </a:lnTo>
                    <a:lnTo>
                      <a:pt x="3210242" y="1889125"/>
                    </a:lnTo>
                    <a:lnTo>
                      <a:pt x="3208338" y="1915478"/>
                    </a:lnTo>
                    <a:lnTo>
                      <a:pt x="3206115" y="1941830"/>
                    </a:lnTo>
                    <a:lnTo>
                      <a:pt x="3203892" y="1967865"/>
                    </a:lnTo>
                    <a:lnTo>
                      <a:pt x="3200400" y="1993900"/>
                    </a:lnTo>
                    <a:lnTo>
                      <a:pt x="3197225" y="2019618"/>
                    </a:lnTo>
                    <a:lnTo>
                      <a:pt x="3481705" y="2112328"/>
                    </a:lnTo>
                    <a:lnTo>
                      <a:pt x="3486150" y="2113915"/>
                    </a:lnTo>
                    <a:lnTo>
                      <a:pt x="3490278" y="2115820"/>
                    </a:lnTo>
                    <a:lnTo>
                      <a:pt x="3498215" y="2119630"/>
                    </a:lnTo>
                    <a:lnTo>
                      <a:pt x="3505518" y="2124393"/>
                    </a:lnTo>
                    <a:lnTo>
                      <a:pt x="3512502" y="2129790"/>
                    </a:lnTo>
                    <a:lnTo>
                      <a:pt x="3518852" y="2135505"/>
                    </a:lnTo>
                    <a:lnTo>
                      <a:pt x="3524568" y="2142173"/>
                    </a:lnTo>
                    <a:lnTo>
                      <a:pt x="3529330" y="2149158"/>
                    </a:lnTo>
                    <a:lnTo>
                      <a:pt x="3533458" y="2156778"/>
                    </a:lnTo>
                    <a:lnTo>
                      <a:pt x="3537268" y="2164398"/>
                    </a:lnTo>
                    <a:lnTo>
                      <a:pt x="3539808" y="2172653"/>
                    </a:lnTo>
                    <a:lnTo>
                      <a:pt x="3541712" y="2180908"/>
                    </a:lnTo>
                    <a:lnTo>
                      <a:pt x="3542982" y="2189480"/>
                    </a:lnTo>
                    <a:lnTo>
                      <a:pt x="3543300" y="2198053"/>
                    </a:lnTo>
                    <a:lnTo>
                      <a:pt x="3542665" y="2206625"/>
                    </a:lnTo>
                    <a:lnTo>
                      <a:pt x="3542030" y="2211388"/>
                    </a:lnTo>
                    <a:lnTo>
                      <a:pt x="3541078" y="2215833"/>
                    </a:lnTo>
                    <a:lnTo>
                      <a:pt x="3539808" y="2220278"/>
                    </a:lnTo>
                    <a:lnTo>
                      <a:pt x="3538855" y="2224405"/>
                    </a:lnTo>
                    <a:lnTo>
                      <a:pt x="3445510" y="2512060"/>
                    </a:lnTo>
                    <a:lnTo>
                      <a:pt x="3443922" y="2516188"/>
                    </a:lnTo>
                    <a:lnTo>
                      <a:pt x="3442335" y="2520315"/>
                    </a:lnTo>
                    <a:lnTo>
                      <a:pt x="3438208" y="2528253"/>
                    </a:lnTo>
                    <a:lnTo>
                      <a:pt x="3433445" y="2535555"/>
                    </a:lnTo>
                    <a:lnTo>
                      <a:pt x="3428048" y="2542540"/>
                    </a:lnTo>
                    <a:lnTo>
                      <a:pt x="3422015" y="2548890"/>
                    </a:lnTo>
                    <a:lnTo>
                      <a:pt x="3415665" y="2554605"/>
                    </a:lnTo>
                    <a:lnTo>
                      <a:pt x="3408680" y="2559368"/>
                    </a:lnTo>
                    <a:lnTo>
                      <a:pt x="3401060" y="2563495"/>
                    </a:lnTo>
                    <a:lnTo>
                      <a:pt x="3393440" y="2567305"/>
                    </a:lnTo>
                    <a:lnTo>
                      <a:pt x="3385185" y="2569845"/>
                    </a:lnTo>
                    <a:lnTo>
                      <a:pt x="3376930" y="2571750"/>
                    </a:lnTo>
                    <a:lnTo>
                      <a:pt x="3368358" y="2573020"/>
                    </a:lnTo>
                    <a:lnTo>
                      <a:pt x="3359785" y="2573338"/>
                    </a:lnTo>
                    <a:lnTo>
                      <a:pt x="3350578" y="2573020"/>
                    </a:lnTo>
                    <a:lnTo>
                      <a:pt x="3346450" y="2572068"/>
                    </a:lnTo>
                    <a:lnTo>
                      <a:pt x="3342005" y="2571433"/>
                    </a:lnTo>
                    <a:lnTo>
                      <a:pt x="3337560" y="2570163"/>
                    </a:lnTo>
                    <a:lnTo>
                      <a:pt x="3333115" y="2568893"/>
                    </a:lnTo>
                    <a:lnTo>
                      <a:pt x="3048952" y="2476500"/>
                    </a:lnTo>
                    <a:lnTo>
                      <a:pt x="3035935" y="2499995"/>
                    </a:lnTo>
                    <a:lnTo>
                      <a:pt x="3023235" y="2523173"/>
                    </a:lnTo>
                    <a:lnTo>
                      <a:pt x="3009900" y="2546033"/>
                    </a:lnTo>
                    <a:lnTo>
                      <a:pt x="2996248" y="2568893"/>
                    </a:lnTo>
                    <a:lnTo>
                      <a:pt x="2981960" y="2590800"/>
                    </a:lnTo>
                    <a:lnTo>
                      <a:pt x="2967355" y="2613025"/>
                    </a:lnTo>
                    <a:lnTo>
                      <a:pt x="2952115" y="2634933"/>
                    </a:lnTo>
                    <a:lnTo>
                      <a:pt x="2936875" y="2656523"/>
                    </a:lnTo>
                    <a:lnTo>
                      <a:pt x="2921318" y="2677478"/>
                    </a:lnTo>
                    <a:lnTo>
                      <a:pt x="2905125" y="2698115"/>
                    </a:lnTo>
                    <a:lnTo>
                      <a:pt x="2888615" y="2718753"/>
                    </a:lnTo>
                    <a:lnTo>
                      <a:pt x="2871788" y="2739073"/>
                    </a:lnTo>
                    <a:lnTo>
                      <a:pt x="2854325" y="2759076"/>
                    </a:lnTo>
                    <a:lnTo>
                      <a:pt x="2837180" y="2778761"/>
                    </a:lnTo>
                    <a:lnTo>
                      <a:pt x="2819082" y="2797811"/>
                    </a:lnTo>
                    <a:lnTo>
                      <a:pt x="2800985" y="2817178"/>
                    </a:lnTo>
                    <a:lnTo>
                      <a:pt x="2976880" y="3059431"/>
                    </a:lnTo>
                    <a:lnTo>
                      <a:pt x="2979738" y="3063241"/>
                    </a:lnTo>
                    <a:lnTo>
                      <a:pt x="2981960" y="3067368"/>
                    </a:lnTo>
                    <a:lnTo>
                      <a:pt x="2986088" y="3075306"/>
                    </a:lnTo>
                    <a:lnTo>
                      <a:pt x="2988945" y="3083243"/>
                    </a:lnTo>
                    <a:lnTo>
                      <a:pt x="2991802" y="3091816"/>
                    </a:lnTo>
                    <a:lnTo>
                      <a:pt x="2993072" y="3100071"/>
                    </a:lnTo>
                    <a:lnTo>
                      <a:pt x="2994025" y="3108643"/>
                    </a:lnTo>
                    <a:lnTo>
                      <a:pt x="2994025" y="3117216"/>
                    </a:lnTo>
                    <a:lnTo>
                      <a:pt x="2992755" y="3125788"/>
                    </a:lnTo>
                    <a:lnTo>
                      <a:pt x="2991168" y="3134043"/>
                    </a:lnTo>
                    <a:lnTo>
                      <a:pt x="2988628" y="3142298"/>
                    </a:lnTo>
                    <a:lnTo>
                      <a:pt x="2985770" y="3150236"/>
                    </a:lnTo>
                    <a:lnTo>
                      <a:pt x="2981642" y="3157538"/>
                    </a:lnTo>
                    <a:lnTo>
                      <a:pt x="2976562" y="3165158"/>
                    </a:lnTo>
                    <a:lnTo>
                      <a:pt x="2970848" y="3171826"/>
                    </a:lnTo>
                    <a:lnTo>
                      <a:pt x="2967990" y="3175001"/>
                    </a:lnTo>
                    <a:lnTo>
                      <a:pt x="2964498" y="3177858"/>
                    </a:lnTo>
                    <a:lnTo>
                      <a:pt x="2961322" y="3181033"/>
                    </a:lnTo>
                    <a:lnTo>
                      <a:pt x="2957512" y="3183573"/>
                    </a:lnTo>
                    <a:lnTo>
                      <a:pt x="2712720" y="3361056"/>
                    </a:lnTo>
                    <a:lnTo>
                      <a:pt x="2709228" y="3363913"/>
                    </a:lnTo>
                    <a:lnTo>
                      <a:pt x="2705100" y="3366453"/>
                    </a:lnTo>
                    <a:lnTo>
                      <a:pt x="2697162" y="3370581"/>
                    </a:lnTo>
                    <a:lnTo>
                      <a:pt x="2688908" y="3373756"/>
                    </a:lnTo>
                    <a:lnTo>
                      <a:pt x="2680652" y="3376296"/>
                    </a:lnTo>
                    <a:lnTo>
                      <a:pt x="2671762" y="3377883"/>
                    </a:lnTo>
                    <a:lnTo>
                      <a:pt x="2663508" y="3378518"/>
                    </a:lnTo>
                    <a:lnTo>
                      <a:pt x="2654935" y="3378518"/>
                    </a:lnTo>
                    <a:lnTo>
                      <a:pt x="2646362" y="3377248"/>
                    </a:lnTo>
                    <a:lnTo>
                      <a:pt x="2638108" y="3375978"/>
                    </a:lnTo>
                    <a:lnTo>
                      <a:pt x="2629852" y="3373121"/>
                    </a:lnTo>
                    <a:lnTo>
                      <a:pt x="2621915" y="3369946"/>
                    </a:lnTo>
                    <a:lnTo>
                      <a:pt x="2614295" y="3365818"/>
                    </a:lnTo>
                    <a:lnTo>
                      <a:pt x="2606992" y="3360738"/>
                    </a:lnTo>
                    <a:lnTo>
                      <a:pt x="2600325" y="3355023"/>
                    </a:lnTo>
                    <a:lnTo>
                      <a:pt x="2597468" y="3352166"/>
                    </a:lnTo>
                    <a:lnTo>
                      <a:pt x="2593975" y="3348673"/>
                    </a:lnTo>
                    <a:lnTo>
                      <a:pt x="2591435" y="3345498"/>
                    </a:lnTo>
                    <a:lnTo>
                      <a:pt x="2588260" y="3341688"/>
                    </a:lnTo>
                    <a:lnTo>
                      <a:pt x="2412682" y="3099753"/>
                    </a:lnTo>
                    <a:lnTo>
                      <a:pt x="2388870" y="3110866"/>
                    </a:lnTo>
                    <a:lnTo>
                      <a:pt x="2365692" y="3122296"/>
                    </a:lnTo>
                    <a:lnTo>
                      <a:pt x="2341562" y="3132773"/>
                    </a:lnTo>
                    <a:lnTo>
                      <a:pt x="2317432" y="3142933"/>
                    </a:lnTo>
                    <a:lnTo>
                      <a:pt x="2292985" y="3152776"/>
                    </a:lnTo>
                    <a:lnTo>
                      <a:pt x="2268538" y="3161666"/>
                    </a:lnTo>
                    <a:lnTo>
                      <a:pt x="2243772" y="3170873"/>
                    </a:lnTo>
                    <a:lnTo>
                      <a:pt x="2218690" y="3179128"/>
                    </a:lnTo>
                    <a:lnTo>
                      <a:pt x="2193608" y="3187066"/>
                    </a:lnTo>
                    <a:lnTo>
                      <a:pt x="2167890" y="3194368"/>
                    </a:lnTo>
                    <a:lnTo>
                      <a:pt x="2142490" y="3201671"/>
                    </a:lnTo>
                    <a:lnTo>
                      <a:pt x="2116772" y="3208021"/>
                    </a:lnTo>
                    <a:lnTo>
                      <a:pt x="2091055" y="3214371"/>
                    </a:lnTo>
                    <a:lnTo>
                      <a:pt x="2064702" y="3220086"/>
                    </a:lnTo>
                    <a:lnTo>
                      <a:pt x="2038350" y="3225483"/>
                    </a:lnTo>
                    <a:lnTo>
                      <a:pt x="2011998" y="3229928"/>
                    </a:lnTo>
                    <a:lnTo>
                      <a:pt x="2011998" y="3529013"/>
                    </a:lnTo>
                    <a:lnTo>
                      <a:pt x="2011998" y="3533458"/>
                    </a:lnTo>
                    <a:lnTo>
                      <a:pt x="2011362" y="3537903"/>
                    </a:lnTo>
                    <a:lnTo>
                      <a:pt x="2010728" y="3542666"/>
                    </a:lnTo>
                    <a:lnTo>
                      <a:pt x="2010092" y="3547111"/>
                    </a:lnTo>
                    <a:lnTo>
                      <a:pt x="2007870" y="3555366"/>
                    </a:lnTo>
                    <a:lnTo>
                      <a:pt x="2005012" y="3563621"/>
                    </a:lnTo>
                    <a:lnTo>
                      <a:pt x="2001202" y="3571558"/>
                    </a:lnTo>
                    <a:lnTo>
                      <a:pt x="1996758" y="3578543"/>
                    </a:lnTo>
                    <a:lnTo>
                      <a:pt x="1991678" y="3585846"/>
                    </a:lnTo>
                    <a:lnTo>
                      <a:pt x="1985962" y="3591878"/>
                    </a:lnTo>
                    <a:lnTo>
                      <a:pt x="1979612" y="3597911"/>
                    </a:lnTo>
                    <a:lnTo>
                      <a:pt x="1972628" y="3602673"/>
                    </a:lnTo>
                    <a:lnTo>
                      <a:pt x="1965325" y="3607118"/>
                    </a:lnTo>
                    <a:lnTo>
                      <a:pt x="1957705" y="3610928"/>
                    </a:lnTo>
                    <a:lnTo>
                      <a:pt x="1949450" y="3614103"/>
                    </a:lnTo>
                    <a:lnTo>
                      <a:pt x="1940878" y="3616326"/>
                    </a:lnTo>
                    <a:lnTo>
                      <a:pt x="1931670" y="3617278"/>
                    </a:lnTo>
                    <a:lnTo>
                      <a:pt x="1927225" y="3617913"/>
                    </a:lnTo>
                    <a:lnTo>
                      <a:pt x="1922780" y="3617913"/>
                    </a:lnTo>
                    <a:lnTo>
                      <a:pt x="1620520" y="3617913"/>
                    </a:lnTo>
                    <a:lnTo>
                      <a:pt x="1615758" y="3617913"/>
                    </a:lnTo>
                    <a:lnTo>
                      <a:pt x="1611630" y="3617278"/>
                    </a:lnTo>
                    <a:lnTo>
                      <a:pt x="1602422" y="3616326"/>
                    </a:lnTo>
                    <a:lnTo>
                      <a:pt x="1594168" y="3614103"/>
                    </a:lnTo>
                    <a:lnTo>
                      <a:pt x="1585912" y="3610928"/>
                    </a:lnTo>
                    <a:lnTo>
                      <a:pt x="1577975" y="3607118"/>
                    </a:lnTo>
                    <a:lnTo>
                      <a:pt x="1570990" y="3602673"/>
                    </a:lnTo>
                    <a:lnTo>
                      <a:pt x="1563688" y="3597911"/>
                    </a:lnTo>
                    <a:lnTo>
                      <a:pt x="1557655" y="3591878"/>
                    </a:lnTo>
                    <a:lnTo>
                      <a:pt x="1551622" y="3585846"/>
                    </a:lnTo>
                    <a:lnTo>
                      <a:pt x="1546860" y="3578543"/>
                    </a:lnTo>
                    <a:lnTo>
                      <a:pt x="1542415" y="3571558"/>
                    </a:lnTo>
                    <a:lnTo>
                      <a:pt x="1538605" y="3563621"/>
                    </a:lnTo>
                    <a:lnTo>
                      <a:pt x="1535430" y="3555366"/>
                    </a:lnTo>
                    <a:lnTo>
                      <a:pt x="1533208" y="3547111"/>
                    </a:lnTo>
                    <a:lnTo>
                      <a:pt x="1532572" y="3542666"/>
                    </a:lnTo>
                    <a:lnTo>
                      <a:pt x="1531620" y="3537903"/>
                    </a:lnTo>
                    <a:lnTo>
                      <a:pt x="1531302" y="3533458"/>
                    </a:lnTo>
                    <a:lnTo>
                      <a:pt x="1531302" y="3529013"/>
                    </a:lnTo>
                    <a:lnTo>
                      <a:pt x="1531302" y="3229928"/>
                    </a:lnTo>
                    <a:lnTo>
                      <a:pt x="1504950" y="3225483"/>
                    </a:lnTo>
                    <a:lnTo>
                      <a:pt x="1478598" y="3220086"/>
                    </a:lnTo>
                    <a:lnTo>
                      <a:pt x="1452245" y="3214371"/>
                    </a:lnTo>
                    <a:lnTo>
                      <a:pt x="1426845" y="3208021"/>
                    </a:lnTo>
                    <a:lnTo>
                      <a:pt x="1400810" y="3201671"/>
                    </a:lnTo>
                    <a:lnTo>
                      <a:pt x="1375092" y="3194368"/>
                    </a:lnTo>
                    <a:lnTo>
                      <a:pt x="1350010" y="3187066"/>
                    </a:lnTo>
                    <a:lnTo>
                      <a:pt x="1324928" y="3179128"/>
                    </a:lnTo>
                    <a:lnTo>
                      <a:pt x="1299528" y="3170873"/>
                    </a:lnTo>
                    <a:lnTo>
                      <a:pt x="1274762" y="3161666"/>
                    </a:lnTo>
                    <a:lnTo>
                      <a:pt x="1250315" y="3152776"/>
                    </a:lnTo>
                    <a:lnTo>
                      <a:pt x="1225868" y="3142933"/>
                    </a:lnTo>
                    <a:lnTo>
                      <a:pt x="1201738" y="3132773"/>
                    </a:lnTo>
                    <a:lnTo>
                      <a:pt x="1177925" y="3122296"/>
                    </a:lnTo>
                    <a:lnTo>
                      <a:pt x="1154430" y="3110866"/>
                    </a:lnTo>
                    <a:lnTo>
                      <a:pt x="1130618" y="3099753"/>
                    </a:lnTo>
                    <a:lnTo>
                      <a:pt x="955040" y="3342006"/>
                    </a:lnTo>
                    <a:lnTo>
                      <a:pt x="952182" y="3345816"/>
                    </a:lnTo>
                    <a:lnTo>
                      <a:pt x="949325" y="3349308"/>
                    </a:lnTo>
                    <a:lnTo>
                      <a:pt x="946150" y="3352483"/>
                    </a:lnTo>
                    <a:lnTo>
                      <a:pt x="942975" y="3355658"/>
                    </a:lnTo>
                    <a:lnTo>
                      <a:pt x="935990" y="3361056"/>
                    </a:lnTo>
                    <a:lnTo>
                      <a:pt x="929005" y="3366136"/>
                    </a:lnTo>
                    <a:lnTo>
                      <a:pt x="921385" y="3369946"/>
                    </a:lnTo>
                    <a:lnTo>
                      <a:pt x="913448" y="3373121"/>
                    </a:lnTo>
                    <a:lnTo>
                      <a:pt x="905192" y="3375978"/>
                    </a:lnTo>
                    <a:lnTo>
                      <a:pt x="896938" y="3377248"/>
                    </a:lnTo>
                    <a:lnTo>
                      <a:pt x="888365" y="3378518"/>
                    </a:lnTo>
                    <a:lnTo>
                      <a:pt x="879792" y="3378518"/>
                    </a:lnTo>
                    <a:lnTo>
                      <a:pt x="870902" y="3377883"/>
                    </a:lnTo>
                    <a:lnTo>
                      <a:pt x="862648" y="3376296"/>
                    </a:lnTo>
                    <a:lnTo>
                      <a:pt x="854075" y="3373756"/>
                    </a:lnTo>
                    <a:lnTo>
                      <a:pt x="846138" y="3370581"/>
                    </a:lnTo>
                    <a:lnTo>
                      <a:pt x="837882" y="3366453"/>
                    </a:lnTo>
                    <a:lnTo>
                      <a:pt x="834072" y="3363913"/>
                    </a:lnTo>
                    <a:lnTo>
                      <a:pt x="830262" y="3361056"/>
                    </a:lnTo>
                    <a:lnTo>
                      <a:pt x="586105" y="3183573"/>
                    </a:lnTo>
                    <a:lnTo>
                      <a:pt x="582930" y="3181033"/>
                    </a:lnTo>
                    <a:lnTo>
                      <a:pt x="579438" y="3177858"/>
                    </a:lnTo>
                    <a:lnTo>
                      <a:pt x="575945" y="3175001"/>
                    </a:lnTo>
                    <a:lnTo>
                      <a:pt x="573088" y="3171826"/>
                    </a:lnTo>
                    <a:lnTo>
                      <a:pt x="567372" y="3165158"/>
                    </a:lnTo>
                    <a:lnTo>
                      <a:pt x="562610" y="3157538"/>
                    </a:lnTo>
                    <a:lnTo>
                      <a:pt x="558482" y="3150236"/>
                    </a:lnTo>
                    <a:lnTo>
                      <a:pt x="554990" y="3142298"/>
                    </a:lnTo>
                    <a:lnTo>
                      <a:pt x="552450" y="3134043"/>
                    </a:lnTo>
                    <a:lnTo>
                      <a:pt x="550862" y="3125788"/>
                    </a:lnTo>
                    <a:lnTo>
                      <a:pt x="549592" y="3117216"/>
                    </a:lnTo>
                    <a:lnTo>
                      <a:pt x="549592" y="3108643"/>
                    </a:lnTo>
                    <a:lnTo>
                      <a:pt x="550545" y="3100071"/>
                    </a:lnTo>
                    <a:lnTo>
                      <a:pt x="551815" y="3091816"/>
                    </a:lnTo>
                    <a:lnTo>
                      <a:pt x="554355" y="3083243"/>
                    </a:lnTo>
                    <a:lnTo>
                      <a:pt x="557530" y="3075306"/>
                    </a:lnTo>
                    <a:lnTo>
                      <a:pt x="559435" y="3071178"/>
                    </a:lnTo>
                    <a:lnTo>
                      <a:pt x="561340" y="3067368"/>
                    </a:lnTo>
                    <a:lnTo>
                      <a:pt x="563880" y="3063241"/>
                    </a:lnTo>
                    <a:lnTo>
                      <a:pt x="566738" y="3059431"/>
                    </a:lnTo>
                    <a:lnTo>
                      <a:pt x="742632" y="2817178"/>
                    </a:lnTo>
                    <a:lnTo>
                      <a:pt x="724218" y="2797811"/>
                    </a:lnTo>
                    <a:lnTo>
                      <a:pt x="706755" y="2778761"/>
                    </a:lnTo>
                    <a:lnTo>
                      <a:pt x="688975" y="2759076"/>
                    </a:lnTo>
                    <a:lnTo>
                      <a:pt x="671512" y="2739073"/>
                    </a:lnTo>
                    <a:lnTo>
                      <a:pt x="655002" y="2718753"/>
                    </a:lnTo>
                    <a:lnTo>
                      <a:pt x="638492" y="2698115"/>
                    </a:lnTo>
                    <a:lnTo>
                      <a:pt x="622300" y="2677478"/>
                    </a:lnTo>
                    <a:lnTo>
                      <a:pt x="606425" y="2656523"/>
                    </a:lnTo>
                    <a:lnTo>
                      <a:pt x="591185" y="2634933"/>
                    </a:lnTo>
                    <a:lnTo>
                      <a:pt x="576580" y="2613025"/>
                    </a:lnTo>
                    <a:lnTo>
                      <a:pt x="561658" y="2590800"/>
                    </a:lnTo>
                    <a:lnTo>
                      <a:pt x="547370" y="2568893"/>
                    </a:lnTo>
                    <a:lnTo>
                      <a:pt x="534035" y="2546033"/>
                    </a:lnTo>
                    <a:lnTo>
                      <a:pt x="520382" y="2523173"/>
                    </a:lnTo>
                    <a:lnTo>
                      <a:pt x="507682" y="2499995"/>
                    </a:lnTo>
                    <a:lnTo>
                      <a:pt x="494665" y="2476500"/>
                    </a:lnTo>
                    <a:lnTo>
                      <a:pt x="209868" y="2568893"/>
                    </a:lnTo>
                    <a:lnTo>
                      <a:pt x="205740" y="2570163"/>
                    </a:lnTo>
                    <a:lnTo>
                      <a:pt x="201295" y="2571433"/>
                    </a:lnTo>
                    <a:lnTo>
                      <a:pt x="196850" y="2572068"/>
                    </a:lnTo>
                    <a:lnTo>
                      <a:pt x="192722" y="2573020"/>
                    </a:lnTo>
                    <a:lnTo>
                      <a:pt x="183515" y="2573338"/>
                    </a:lnTo>
                    <a:lnTo>
                      <a:pt x="174942" y="2573020"/>
                    </a:lnTo>
                    <a:lnTo>
                      <a:pt x="166688" y="2571750"/>
                    </a:lnTo>
                    <a:lnTo>
                      <a:pt x="158115" y="2569845"/>
                    </a:lnTo>
                    <a:lnTo>
                      <a:pt x="150177" y="2567305"/>
                    </a:lnTo>
                    <a:lnTo>
                      <a:pt x="142240" y="2563495"/>
                    </a:lnTo>
                    <a:lnTo>
                      <a:pt x="134620" y="2559368"/>
                    </a:lnTo>
                    <a:lnTo>
                      <a:pt x="127952" y="2554605"/>
                    </a:lnTo>
                    <a:lnTo>
                      <a:pt x="121602" y="2548890"/>
                    </a:lnTo>
                    <a:lnTo>
                      <a:pt x="115570" y="2542540"/>
                    </a:lnTo>
                    <a:lnTo>
                      <a:pt x="109855" y="2535555"/>
                    </a:lnTo>
                    <a:lnTo>
                      <a:pt x="105410" y="2528253"/>
                    </a:lnTo>
                    <a:lnTo>
                      <a:pt x="101282" y="2520315"/>
                    </a:lnTo>
                    <a:lnTo>
                      <a:pt x="99377" y="2516188"/>
                    </a:lnTo>
                    <a:lnTo>
                      <a:pt x="97790" y="2512060"/>
                    </a:lnTo>
                    <a:lnTo>
                      <a:pt x="4445" y="2224405"/>
                    </a:lnTo>
                    <a:lnTo>
                      <a:pt x="3492" y="2220278"/>
                    </a:lnTo>
                    <a:lnTo>
                      <a:pt x="2222" y="2215833"/>
                    </a:lnTo>
                    <a:lnTo>
                      <a:pt x="1587" y="2211388"/>
                    </a:lnTo>
                    <a:lnTo>
                      <a:pt x="635" y="2206625"/>
                    </a:lnTo>
                    <a:lnTo>
                      <a:pt x="0" y="2198053"/>
                    </a:lnTo>
                    <a:lnTo>
                      <a:pt x="317" y="2189480"/>
                    </a:lnTo>
                    <a:lnTo>
                      <a:pt x="1587" y="2180908"/>
                    </a:lnTo>
                    <a:lnTo>
                      <a:pt x="3810" y="2172653"/>
                    </a:lnTo>
                    <a:lnTo>
                      <a:pt x="6350" y="2164398"/>
                    </a:lnTo>
                    <a:lnTo>
                      <a:pt x="9842" y="2156778"/>
                    </a:lnTo>
                    <a:lnTo>
                      <a:pt x="13970" y="2149158"/>
                    </a:lnTo>
                    <a:lnTo>
                      <a:pt x="19050" y="2142173"/>
                    </a:lnTo>
                    <a:lnTo>
                      <a:pt x="24447" y="2135505"/>
                    </a:lnTo>
                    <a:lnTo>
                      <a:pt x="30797" y="2129790"/>
                    </a:lnTo>
                    <a:lnTo>
                      <a:pt x="37465" y="2124393"/>
                    </a:lnTo>
                    <a:lnTo>
                      <a:pt x="45085" y="2119630"/>
                    </a:lnTo>
                    <a:lnTo>
                      <a:pt x="49212" y="2117725"/>
                    </a:lnTo>
                    <a:lnTo>
                      <a:pt x="53340" y="2115820"/>
                    </a:lnTo>
                    <a:lnTo>
                      <a:pt x="57467" y="2113915"/>
                    </a:lnTo>
                    <a:lnTo>
                      <a:pt x="61595" y="2112328"/>
                    </a:lnTo>
                    <a:lnTo>
                      <a:pt x="346392" y="2019618"/>
                    </a:lnTo>
                    <a:lnTo>
                      <a:pt x="342900" y="1993900"/>
                    </a:lnTo>
                    <a:lnTo>
                      <a:pt x="339725" y="1967865"/>
                    </a:lnTo>
                    <a:lnTo>
                      <a:pt x="337185" y="1941830"/>
                    </a:lnTo>
                    <a:lnTo>
                      <a:pt x="334962" y="1915478"/>
                    </a:lnTo>
                    <a:lnTo>
                      <a:pt x="333375" y="1889125"/>
                    </a:lnTo>
                    <a:lnTo>
                      <a:pt x="331788" y="1862455"/>
                    </a:lnTo>
                    <a:lnTo>
                      <a:pt x="331152" y="1835785"/>
                    </a:lnTo>
                    <a:lnTo>
                      <a:pt x="331152" y="1809115"/>
                    </a:lnTo>
                    <a:lnTo>
                      <a:pt x="331152" y="1782445"/>
                    </a:lnTo>
                    <a:lnTo>
                      <a:pt x="331788" y="1755775"/>
                    </a:lnTo>
                    <a:lnTo>
                      <a:pt x="333375" y="1729423"/>
                    </a:lnTo>
                    <a:lnTo>
                      <a:pt x="334962" y="1703070"/>
                    </a:lnTo>
                    <a:lnTo>
                      <a:pt x="337185" y="1676718"/>
                    </a:lnTo>
                    <a:lnTo>
                      <a:pt x="339725" y="1650365"/>
                    </a:lnTo>
                    <a:lnTo>
                      <a:pt x="342900" y="1624330"/>
                    </a:lnTo>
                    <a:lnTo>
                      <a:pt x="346392" y="1598295"/>
                    </a:lnTo>
                    <a:lnTo>
                      <a:pt x="61595" y="1506220"/>
                    </a:lnTo>
                    <a:lnTo>
                      <a:pt x="57467" y="1504633"/>
                    </a:lnTo>
                    <a:lnTo>
                      <a:pt x="53340" y="1502728"/>
                    </a:lnTo>
                    <a:lnTo>
                      <a:pt x="45085" y="1498600"/>
                    </a:lnTo>
                    <a:lnTo>
                      <a:pt x="37465" y="1494155"/>
                    </a:lnTo>
                    <a:lnTo>
                      <a:pt x="30797" y="1488440"/>
                    </a:lnTo>
                    <a:lnTo>
                      <a:pt x="24447" y="1482408"/>
                    </a:lnTo>
                    <a:lnTo>
                      <a:pt x="19050" y="1476058"/>
                    </a:lnTo>
                    <a:lnTo>
                      <a:pt x="13970" y="1468755"/>
                    </a:lnTo>
                    <a:lnTo>
                      <a:pt x="9842" y="1461453"/>
                    </a:lnTo>
                    <a:lnTo>
                      <a:pt x="6350" y="1453833"/>
                    </a:lnTo>
                    <a:lnTo>
                      <a:pt x="3810" y="1445578"/>
                    </a:lnTo>
                    <a:lnTo>
                      <a:pt x="1587" y="1437323"/>
                    </a:lnTo>
                    <a:lnTo>
                      <a:pt x="317" y="1428750"/>
                    </a:lnTo>
                    <a:lnTo>
                      <a:pt x="0" y="1419860"/>
                    </a:lnTo>
                    <a:lnTo>
                      <a:pt x="635" y="1411288"/>
                    </a:lnTo>
                    <a:lnTo>
                      <a:pt x="1587" y="1406843"/>
                    </a:lnTo>
                    <a:lnTo>
                      <a:pt x="2222" y="1402398"/>
                    </a:lnTo>
                    <a:lnTo>
                      <a:pt x="3492" y="1397635"/>
                    </a:lnTo>
                    <a:lnTo>
                      <a:pt x="4445" y="1393508"/>
                    </a:lnTo>
                    <a:lnTo>
                      <a:pt x="97790" y="1106488"/>
                    </a:lnTo>
                    <a:lnTo>
                      <a:pt x="99377" y="1102043"/>
                    </a:lnTo>
                    <a:lnTo>
                      <a:pt x="101282" y="1097915"/>
                    </a:lnTo>
                    <a:lnTo>
                      <a:pt x="103187" y="1093788"/>
                    </a:lnTo>
                    <a:lnTo>
                      <a:pt x="105410" y="1089978"/>
                    </a:lnTo>
                    <a:lnTo>
                      <a:pt x="109855" y="1082358"/>
                    </a:lnTo>
                    <a:lnTo>
                      <a:pt x="115570" y="1075690"/>
                    </a:lnTo>
                    <a:lnTo>
                      <a:pt x="121602" y="1069340"/>
                    </a:lnTo>
                    <a:lnTo>
                      <a:pt x="127952" y="1063625"/>
                    </a:lnTo>
                    <a:lnTo>
                      <a:pt x="134620" y="1058863"/>
                    </a:lnTo>
                    <a:lnTo>
                      <a:pt x="142240" y="1054735"/>
                    </a:lnTo>
                    <a:lnTo>
                      <a:pt x="150177" y="1051243"/>
                    </a:lnTo>
                    <a:lnTo>
                      <a:pt x="158115" y="1048068"/>
                    </a:lnTo>
                    <a:lnTo>
                      <a:pt x="166688" y="1046480"/>
                    </a:lnTo>
                    <a:lnTo>
                      <a:pt x="174942" y="1045210"/>
                    </a:lnTo>
                    <a:lnTo>
                      <a:pt x="183515" y="1044893"/>
                    </a:lnTo>
                    <a:lnTo>
                      <a:pt x="192722" y="1045528"/>
                    </a:lnTo>
                    <a:lnTo>
                      <a:pt x="196850" y="1046480"/>
                    </a:lnTo>
                    <a:lnTo>
                      <a:pt x="201295" y="1047115"/>
                    </a:lnTo>
                    <a:lnTo>
                      <a:pt x="205740" y="1048068"/>
                    </a:lnTo>
                    <a:lnTo>
                      <a:pt x="209868" y="1049338"/>
                    </a:lnTo>
                    <a:lnTo>
                      <a:pt x="494665" y="1141413"/>
                    </a:lnTo>
                    <a:lnTo>
                      <a:pt x="507682" y="1118235"/>
                    </a:lnTo>
                    <a:lnTo>
                      <a:pt x="520382" y="1095375"/>
                    </a:lnTo>
                    <a:lnTo>
                      <a:pt x="534035" y="1072198"/>
                    </a:lnTo>
                    <a:lnTo>
                      <a:pt x="547370" y="1049655"/>
                    </a:lnTo>
                    <a:lnTo>
                      <a:pt x="561658" y="1027113"/>
                    </a:lnTo>
                    <a:lnTo>
                      <a:pt x="576580" y="1005205"/>
                    </a:lnTo>
                    <a:lnTo>
                      <a:pt x="591185" y="983615"/>
                    </a:lnTo>
                    <a:lnTo>
                      <a:pt x="606425" y="961707"/>
                    </a:lnTo>
                    <a:lnTo>
                      <a:pt x="622300" y="940752"/>
                    </a:lnTo>
                    <a:lnTo>
                      <a:pt x="638492" y="919797"/>
                    </a:lnTo>
                    <a:lnTo>
                      <a:pt x="655002" y="899160"/>
                    </a:lnTo>
                    <a:lnTo>
                      <a:pt x="671512" y="878840"/>
                    </a:lnTo>
                    <a:lnTo>
                      <a:pt x="688975" y="858837"/>
                    </a:lnTo>
                    <a:lnTo>
                      <a:pt x="706755" y="839470"/>
                    </a:lnTo>
                    <a:lnTo>
                      <a:pt x="724218" y="819785"/>
                    </a:lnTo>
                    <a:lnTo>
                      <a:pt x="742632" y="801052"/>
                    </a:lnTo>
                    <a:lnTo>
                      <a:pt x="566420" y="558800"/>
                    </a:lnTo>
                    <a:lnTo>
                      <a:pt x="563562" y="554990"/>
                    </a:lnTo>
                    <a:lnTo>
                      <a:pt x="561340" y="551180"/>
                    </a:lnTo>
                    <a:lnTo>
                      <a:pt x="559118" y="547370"/>
                    </a:lnTo>
                    <a:lnTo>
                      <a:pt x="557212" y="543242"/>
                    </a:lnTo>
                    <a:lnTo>
                      <a:pt x="554355" y="534987"/>
                    </a:lnTo>
                    <a:lnTo>
                      <a:pt x="551498" y="526732"/>
                    </a:lnTo>
                    <a:lnTo>
                      <a:pt x="550228" y="518160"/>
                    </a:lnTo>
                    <a:lnTo>
                      <a:pt x="549592" y="509270"/>
                    </a:lnTo>
                    <a:lnTo>
                      <a:pt x="549592" y="500697"/>
                    </a:lnTo>
                    <a:lnTo>
                      <a:pt x="550862" y="492442"/>
                    </a:lnTo>
                    <a:lnTo>
                      <a:pt x="552450" y="483870"/>
                    </a:lnTo>
                    <a:lnTo>
                      <a:pt x="554990" y="475932"/>
                    </a:lnTo>
                    <a:lnTo>
                      <a:pt x="558482" y="467677"/>
                    </a:lnTo>
                    <a:lnTo>
                      <a:pt x="562610" y="460057"/>
                    </a:lnTo>
                    <a:lnTo>
                      <a:pt x="567372" y="453072"/>
                    </a:lnTo>
                    <a:lnTo>
                      <a:pt x="573088" y="446087"/>
                    </a:lnTo>
                    <a:lnTo>
                      <a:pt x="575945" y="442912"/>
                    </a:lnTo>
                    <a:lnTo>
                      <a:pt x="579438" y="439737"/>
                    </a:lnTo>
                    <a:lnTo>
                      <a:pt x="582930" y="436880"/>
                    </a:lnTo>
                    <a:lnTo>
                      <a:pt x="586105" y="434022"/>
                    </a:lnTo>
                    <a:lnTo>
                      <a:pt x="830898" y="256857"/>
                    </a:lnTo>
                    <a:lnTo>
                      <a:pt x="834708" y="254317"/>
                    </a:lnTo>
                    <a:lnTo>
                      <a:pt x="838200" y="251777"/>
                    </a:lnTo>
                    <a:lnTo>
                      <a:pt x="842328" y="249872"/>
                    </a:lnTo>
                    <a:lnTo>
                      <a:pt x="846138" y="247967"/>
                    </a:lnTo>
                    <a:lnTo>
                      <a:pt x="854392" y="244475"/>
                    </a:lnTo>
                    <a:lnTo>
                      <a:pt x="862648" y="242252"/>
                    </a:lnTo>
                    <a:lnTo>
                      <a:pt x="871538" y="240665"/>
                    </a:lnTo>
                    <a:lnTo>
                      <a:pt x="880110" y="240030"/>
                    </a:lnTo>
                    <a:lnTo>
                      <a:pt x="888365" y="240030"/>
                    </a:lnTo>
                    <a:lnTo>
                      <a:pt x="896938" y="240665"/>
                    </a:lnTo>
                    <a:lnTo>
                      <a:pt x="905192" y="242570"/>
                    </a:lnTo>
                    <a:lnTo>
                      <a:pt x="913448" y="245110"/>
                    </a:lnTo>
                    <a:lnTo>
                      <a:pt x="921385" y="248602"/>
                    </a:lnTo>
                    <a:lnTo>
                      <a:pt x="929005" y="252412"/>
                    </a:lnTo>
                    <a:lnTo>
                      <a:pt x="935990" y="257175"/>
                    </a:lnTo>
                    <a:lnTo>
                      <a:pt x="942975" y="262890"/>
                    </a:lnTo>
                    <a:lnTo>
                      <a:pt x="946150" y="266065"/>
                    </a:lnTo>
                    <a:lnTo>
                      <a:pt x="949325" y="269240"/>
                    </a:lnTo>
                    <a:lnTo>
                      <a:pt x="952182" y="272732"/>
                    </a:lnTo>
                    <a:lnTo>
                      <a:pt x="955040" y="276542"/>
                    </a:lnTo>
                    <a:lnTo>
                      <a:pt x="1130618" y="518477"/>
                    </a:lnTo>
                    <a:lnTo>
                      <a:pt x="1154430" y="507047"/>
                    </a:lnTo>
                    <a:lnTo>
                      <a:pt x="1177925" y="496252"/>
                    </a:lnTo>
                    <a:lnTo>
                      <a:pt x="1201738" y="485457"/>
                    </a:lnTo>
                    <a:lnTo>
                      <a:pt x="1225868" y="475615"/>
                    </a:lnTo>
                    <a:lnTo>
                      <a:pt x="1250315" y="465772"/>
                    </a:lnTo>
                    <a:lnTo>
                      <a:pt x="1274762" y="456247"/>
                    </a:lnTo>
                    <a:lnTo>
                      <a:pt x="1299528" y="447675"/>
                    </a:lnTo>
                    <a:lnTo>
                      <a:pt x="1324928" y="439102"/>
                    </a:lnTo>
                    <a:lnTo>
                      <a:pt x="1350010" y="431165"/>
                    </a:lnTo>
                    <a:lnTo>
                      <a:pt x="1375092" y="423545"/>
                    </a:lnTo>
                    <a:lnTo>
                      <a:pt x="1400810" y="416877"/>
                    </a:lnTo>
                    <a:lnTo>
                      <a:pt x="1426845" y="410210"/>
                    </a:lnTo>
                    <a:lnTo>
                      <a:pt x="1452245" y="404177"/>
                    </a:lnTo>
                    <a:lnTo>
                      <a:pt x="1478598" y="398462"/>
                    </a:lnTo>
                    <a:lnTo>
                      <a:pt x="1504950" y="393065"/>
                    </a:lnTo>
                    <a:lnTo>
                      <a:pt x="1531302" y="388620"/>
                    </a:lnTo>
                    <a:lnTo>
                      <a:pt x="1531302" y="89217"/>
                    </a:lnTo>
                    <a:lnTo>
                      <a:pt x="1531302" y="84455"/>
                    </a:lnTo>
                    <a:lnTo>
                      <a:pt x="1531620" y="80010"/>
                    </a:lnTo>
                    <a:lnTo>
                      <a:pt x="1532572" y="75565"/>
                    </a:lnTo>
                    <a:lnTo>
                      <a:pt x="1533208" y="71120"/>
                    </a:lnTo>
                    <a:lnTo>
                      <a:pt x="1535430" y="62865"/>
                    </a:lnTo>
                    <a:lnTo>
                      <a:pt x="1538605" y="54610"/>
                    </a:lnTo>
                    <a:lnTo>
                      <a:pt x="1542415" y="46672"/>
                    </a:lnTo>
                    <a:lnTo>
                      <a:pt x="1546860" y="39370"/>
                    </a:lnTo>
                    <a:lnTo>
                      <a:pt x="1551622" y="32385"/>
                    </a:lnTo>
                    <a:lnTo>
                      <a:pt x="1557655" y="26352"/>
                    </a:lnTo>
                    <a:lnTo>
                      <a:pt x="1563688" y="20320"/>
                    </a:lnTo>
                    <a:lnTo>
                      <a:pt x="1570990" y="15240"/>
                    </a:lnTo>
                    <a:lnTo>
                      <a:pt x="1577975" y="10795"/>
                    </a:lnTo>
                    <a:lnTo>
                      <a:pt x="1585912" y="6985"/>
                    </a:lnTo>
                    <a:lnTo>
                      <a:pt x="1594168" y="4127"/>
                    </a:lnTo>
                    <a:lnTo>
                      <a:pt x="1602422" y="1905"/>
                    </a:lnTo>
                    <a:lnTo>
                      <a:pt x="1607185" y="952"/>
                    </a:lnTo>
                    <a:lnTo>
                      <a:pt x="1611630" y="317"/>
                    </a:lnTo>
                    <a:lnTo>
                      <a:pt x="1615758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858" name="矩形 25857"/>
            <p:cNvSpPr/>
            <p:nvPr/>
          </p:nvSpPr>
          <p:spPr>
            <a:xfrm>
              <a:off x="5708971" y="3235232"/>
              <a:ext cx="42992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800" b="1" kern="1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B</a:t>
              </a:r>
              <a:endParaRPr lang="zh-CN" altLang="zh-CN" sz="2800" b="1" kern="1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9" name="矩形 25858"/>
            <p:cNvSpPr/>
            <p:nvPr/>
          </p:nvSpPr>
          <p:spPr>
            <a:xfrm>
              <a:off x="3561141" y="2609777"/>
              <a:ext cx="4539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800" b="1" kern="100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A</a:t>
              </a:r>
              <a:endParaRPr lang="zh-CN" altLang="zh-CN" sz="2800" b="1" kern="1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60" name="矩形 25859"/>
            <p:cNvSpPr/>
            <p:nvPr/>
          </p:nvSpPr>
          <p:spPr>
            <a:xfrm>
              <a:off x="7535873" y="2578079"/>
              <a:ext cx="426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800" b="1" kern="100" dirty="0"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C</a:t>
              </a:r>
              <a:endParaRPr lang="zh-CN" altLang="zh-CN" sz="2800" b="1" kern="100" dirty="0"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实践难点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3009900" y="1855259"/>
          <a:ext cx="6172200" cy="314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923" name="组合 3922"/>
          <p:cNvGrpSpPr/>
          <p:nvPr/>
        </p:nvGrpSpPr>
        <p:grpSpPr>
          <a:xfrm>
            <a:off x="472812" y="1632186"/>
            <a:ext cx="11246376" cy="3593628"/>
            <a:chOff x="489700" y="1807051"/>
            <a:chExt cx="11246376" cy="3593628"/>
          </a:xfrm>
        </p:grpSpPr>
        <p:grpSp>
          <p:nvGrpSpPr>
            <p:cNvPr id="3907" name="组合 3906"/>
            <p:cNvGrpSpPr/>
            <p:nvPr/>
          </p:nvGrpSpPr>
          <p:grpSpPr>
            <a:xfrm>
              <a:off x="489700" y="1807051"/>
              <a:ext cx="3784434" cy="1590179"/>
              <a:chOff x="433135" y="1875334"/>
              <a:chExt cx="3784434" cy="159017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893" name="矩形 3892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94" name="矩形 3893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06" name="直接连接符 3905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EB7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08" name="组合 3907"/>
            <p:cNvGrpSpPr/>
            <p:nvPr/>
          </p:nvGrpSpPr>
          <p:grpSpPr>
            <a:xfrm>
              <a:off x="489700" y="3810500"/>
              <a:ext cx="3784434" cy="1590179"/>
              <a:chOff x="433135" y="1875334"/>
              <a:chExt cx="3784434" cy="1590179"/>
            </a:xfrm>
          </p:grpSpPr>
          <p:grpSp>
            <p:nvGrpSpPr>
              <p:cNvPr id="3909" name="组合 3908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911" name="矩形 3910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12" name="矩形 3911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10" name="直接连接符 3909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9EEB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3" name="组合 3912"/>
            <p:cNvGrpSpPr/>
            <p:nvPr/>
          </p:nvGrpSpPr>
          <p:grpSpPr>
            <a:xfrm>
              <a:off x="7951642" y="1807051"/>
              <a:ext cx="3784434" cy="1590179"/>
              <a:chOff x="433135" y="1875334"/>
              <a:chExt cx="3784434" cy="1590179"/>
            </a:xfrm>
          </p:grpSpPr>
          <p:grpSp>
            <p:nvGrpSpPr>
              <p:cNvPr id="3914" name="组合 3913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916" name="矩形 3915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17" name="矩形 3916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15" name="直接连接符 3914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E89E6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8" name="组合 3917"/>
            <p:cNvGrpSpPr/>
            <p:nvPr/>
          </p:nvGrpSpPr>
          <p:grpSpPr>
            <a:xfrm>
              <a:off x="7951642" y="3810500"/>
              <a:ext cx="3784434" cy="1590179"/>
              <a:chOff x="433135" y="1875334"/>
              <a:chExt cx="3784434" cy="1590179"/>
            </a:xfrm>
          </p:grpSpPr>
          <p:grpSp>
            <p:nvGrpSpPr>
              <p:cNvPr id="3919" name="组合 3918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921" name="矩形 3920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22" name="矩形 3921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20" name="直接连接符 3919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6CA9D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案例分析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90438" y="1622904"/>
            <a:ext cx="5411124" cy="2301409"/>
            <a:chOff x="2895600" y="2571749"/>
            <a:chExt cx="5411124" cy="2301409"/>
          </a:xfrm>
        </p:grpSpPr>
        <p:sp>
          <p:nvSpPr>
            <p:cNvPr id="22" name="矩形 21"/>
            <p:cNvSpPr/>
            <p:nvPr/>
          </p:nvSpPr>
          <p:spPr>
            <a:xfrm>
              <a:off x="2895600" y="2571750"/>
              <a:ext cx="609600" cy="85725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32" y="2571750"/>
              <a:ext cx="609600" cy="155845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67464" y="2571749"/>
              <a:ext cx="609600" cy="1910883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953396" y="2571750"/>
              <a:ext cx="609600" cy="539283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639328" y="2571750"/>
              <a:ext cx="609600" cy="123460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325260" y="2571750"/>
              <a:ext cx="609600" cy="165370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11194" y="2571750"/>
              <a:ext cx="609600" cy="230140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697124" y="2571749"/>
              <a:ext cx="609600" cy="2018972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220" name="矩形 5219"/>
          <p:cNvSpPr/>
          <p:nvPr/>
        </p:nvSpPr>
        <p:spPr>
          <a:xfrm>
            <a:off x="2233843" y="4257928"/>
            <a:ext cx="772431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。在此输入以下图表的总结说明文字，或直接复制粘贴您的文本。在此输入以下图表的总结说明文字，或直接复制粘贴您的文本</a:t>
            </a: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  <a:defRPr/>
            </a:pP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211058" y="1519535"/>
            <a:ext cx="497776" cy="3475521"/>
            <a:chOff x="1942240" y="1530936"/>
            <a:chExt cx="497776" cy="4212281"/>
          </a:xfrm>
        </p:grpSpPr>
        <p:grpSp>
          <p:nvGrpSpPr>
            <p:cNvPr id="33" name="组合 32"/>
            <p:cNvGrpSpPr/>
            <p:nvPr/>
          </p:nvGrpSpPr>
          <p:grpSpPr>
            <a:xfrm rot="5400000">
              <a:off x="72219" y="3528021"/>
              <a:ext cx="3876124" cy="136082"/>
              <a:chOff x="1507396" y="1628800"/>
              <a:chExt cx="4320480" cy="144016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507396" y="1700808"/>
                <a:ext cx="43204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50739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987449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467502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2947555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427608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907661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V="1">
                <a:off x="4387714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4867767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5347820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582787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Box 142"/>
            <p:cNvSpPr txBox="1"/>
            <p:nvPr/>
          </p:nvSpPr>
          <p:spPr>
            <a:xfrm>
              <a:off x="2028662" y="1530936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TextBox 143"/>
            <p:cNvSpPr txBox="1"/>
            <p:nvPr/>
          </p:nvSpPr>
          <p:spPr>
            <a:xfrm>
              <a:off x="2028662" y="1959709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TextBox 144"/>
            <p:cNvSpPr txBox="1"/>
            <p:nvPr/>
          </p:nvSpPr>
          <p:spPr>
            <a:xfrm>
              <a:off x="2028662" y="239038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TextBox 145"/>
            <p:cNvSpPr txBox="1"/>
            <p:nvPr/>
          </p:nvSpPr>
          <p:spPr>
            <a:xfrm>
              <a:off x="2028662" y="282106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TextBox 146"/>
            <p:cNvSpPr txBox="1"/>
            <p:nvPr/>
          </p:nvSpPr>
          <p:spPr>
            <a:xfrm>
              <a:off x="2028662" y="325174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TextBox 147"/>
            <p:cNvSpPr txBox="1"/>
            <p:nvPr/>
          </p:nvSpPr>
          <p:spPr>
            <a:xfrm>
              <a:off x="2028662" y="368242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TextBox 148"/>
            <p:cNvSpPr txBox="1"/>
            <p:nvPr/>
          </p:nvSpPr>
          <p:spPr>
            <a:xfrm>
              <a:off x="2028662" y="411310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TextBox 149"/>
            <p:cNvSpPr txBox="1"/>
            <p:nvPr/>
          </p:nvSpPr>
          <p:spPr>
            <a:xfrm>
              <a:off x="2028662" y="454378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TextBox 150"/>
            <p:cNvSpPr txBox="1"/>
            <p:nvPr/>
          </p:nvSpPr>
          <p:spPr>
            <a:xfrm>
              <a:off x="2028662" y="497446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TextBox 151"/>
            <p:cNvSpPr txBox="1"/>
            <p:nvPr/>
          </p:nvSpPr>
          <p:spPr>
            <a:xfrm>
              <a:off x="1986046" y="5407498"/>
              <a:ext cx="453970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21" name="组合 5220"/>
          <p:cNvGrpSpPr/>
          <p:nvPr/>
        </p:nvGrpSpPr>
        <p:grpSpPr>
          <a:xfrm>
            <a:off x="1506111" y="1519535"/>
            <a:ext cx="497776" cy="3475521"/>
            <a:chOff x="1942240" y="1530936"/>
            <a:chExt cx="497776" cy="4212281"/>
          </a:xfrm>
        </p:grpSpPr>
        <p:grpSp>
          <p:nvGrpSpPr>
            <p:cNvPr id="5222" name="组合 5221"/>
            <p:cNvGrpSpPr/>
            <p:nvPr/>
          </p:nvGrpSpPr>
          <p:grpSpPr>
            <a:xfrm rot="5400000">
              <a:off x="72219" y="3528021"/>
              <a:ext cx="3876124" cy="136082"/>
              <a:chOff x="1507396" y="1628800"/>
              <a:chExt cx="4320480" cy="144016"/>
            </a:xfrm>
          </p:grpSpPr>
          <p:cxnSp>
            <p:nvCxnSpPr>
              <p:cNvPr id="5233" name="直接连接符 5232"/>
              <p:cNvCxnSpPr/>
              <p:nvPr/>
            </p:nvCxnSpPr>
            <p:spPr>
              <a:xfrm>
                <a:off x="1507396" y="1700808"/>
                <a:ext cx="43204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4" name="直接连接符 5233"/>
              <p:cNvCxnSpPr/>
              <p:nvPr/>
            </p:nvCxnSpPr>
            <p:spPr>
              <a:xfrm flipV="1">
                <a:off x="150739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5" name="直接连接符 5234"/>
              <p:cNvCxnSpPr/>
              <p:nvPr/>
            </p:nvCxnSpPr>
            <p:spPr>
              <a:xfrm flipV="1">
                <a:off x="1987449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6" name="直接连接符 5235"/>
              <p:cNvCxnSpPr/>
              <p:nvPr/>
            </p:nvCxnSpPr>
            <p:spPr>
              <a:xfrm flipV="1">
                <a:off x="2467502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7" name="直接连接符 5236"/>
              <p:cNvCxnSpPr/>
              <p:nvPr/>
            </p:nvCxnSpPr>
            <p:spPr>
              <a:xfrm flipV="1">
                <a:off x="2947555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8" name="直接连接符 5237"/>
              <p:cNvCxnSpPr/>
              <p:nvPr/>
            </p:nvCxnSpPr>
            <p:spPr>
              <a:xfrm flipV="1">
                <a:off x="3427608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9" name="直接连接符 5238"/>
              <p:cNvCxnSpPr/>
              <p:nvPr/>
            </p:nvCxnSpPr>
            <p:spPr>
              <a:xfrm flipV="1">
                <a:off x="3907661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0" name="直接连接符 5239"/>
              <p:cNvCxnSpPr/>
              <p:nvPr/>
            </p:nvCxnSpPr>
            <p:spPr>
              <a:xfrm flipV="1">
                <a:off x="4387714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1" name="直接连接符 5240"/>
              <p:cNvCxnSpPr/>
              <p:nvPr/>
            </p:nvCxnSpPr>
            <p:spPr>
              <a:xfrm flipV="1">
                <a:off x="4867767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2" name="直接连接符 5241"/>
              <p:cNvCxnSpPr/>
              <p:nvPr/>
            </p:nvCxnSpPr>
            <p:spPr>
              <a:xfrm flipV="1">
                <a:off x="5347820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3" name="直接连接符 5242"/>
              <p:cNvCxnSpPr/>
              <p:nvPr/>
            </p:nvCxnSpPr>
            <p:spPr>
              <a:xfrm flipV="1">
                <a:off x="582787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23" name="TextBox 142"/>
            <p:cNvSpPr txBox="1"/>
            <p:nvPr/>
          </p:nvSpPr>
          <p:spPr>
            <a:xfrm>
              <a:off x="2028662" y="1530936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4" name="TextBox 143"/>
            <p:cNvSpPr txBox="1"/>
            <p:nvPr/>
          </p:nvSpPr>
          <p:spPr>
            <a:xfrm>
              <a:off x="2028662" y="1959709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5" name="TextBox 144"/>
            <p:cNvSpPr txBox="1"/>
            <p:nvPr/>
          </p:nvSpPr>
          <p:spPr>
            <a:xfrm>
              <a:off x="2028662" y="239038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6" name="TextBox 145"/>
            <p:cNvSpPr txBox="1"/>
            <p:nvPr/>
          </p:nvSpPr>
          <p:spPr>
            <a:xfrm>
              <a:off x="2028662" y="282106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7" name="TextBox 146"/>
            <p:cNvSpPr txBox="1"/>
            <p:nvPr/>
          </p:nvSpPr>
          <p:spPr>
            <a:xfrm>
              <a:off x="2028662" y="325174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8" name="TextBox 147"/>
            <p:cNvSpPr txBox="1"/>
            <p:nvPr/>
          </p:nvSpPr>
          <p:spPr>
            <a:xfrm>
              <a:off x="2028662" y="368242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9" name="TextBox 148"/>
            <p:cNvSpPr txBox="1"/>
            <p:nvPr/>
          </p:nvSpPr>
          <p:spPr>
            <a:xfrm>
              <a:off x="2028662" y="411310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30" name="TextBox 149"/>
            <p:cNvSpPr txBox="1"/>
            <p:nvPr/>
          </p:nvSpPr>
          <p:spPr>
            <a:xfrm>
              <a:off x="2028662" y="454378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31" name="TextBox 150"/>
            <p:cNvSpPr txBox="1"/>
            <p:nvPr/>
          </p:nvSpPr>
          <p:spPr>
            <a:xfrm>
              <a:off x="2028662" y="497446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32" name="TextBox 151"/>
            <p:cNvSpPr txBox="1"/>
            <p:nvPr/>
          </p:nvSpPr>
          <p:spPr>
            <a:xfrm>
              <a:off x="1986046" y="5407498"/>
              <a:ext cx="453970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610036" y="2767280"/>
            <a:ext cx="22841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研究成果与应用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1278" y="2281048"/>
            <a:ext cx="2086384" cy="2295904"/>
            <a:chOff x="7691278" y="2200934"/>
            <a:chExt cx="2086384" cy="2295904"/>
          </a:xfrm>
        </p:grpSpPr>
        <p:grpSp>
          <p:nvGrpSpPr>
            <p:cNvPr id="24" name="组合 23"/>
            <p:cNvGrpSpPr/>
            <p:nvPr/>
          </p:nvGrpSpPr>
          <p:grpSpPr>
            <a:xfrm>
              <a:off x="7691278" y="2200934"/>
              <a:ext cx="1919188" cy="400110"/>
              <a:chOff x="6086229" y="2315328"/>
              <a:chExt cx="1919188" cy="40011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794829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研究目标</a:t>
                </a:r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691278" y="3148831"/>
              <a:ext cx="1919189" cy="400110"/>
              <a:chOff x="7691278" y="2996261"/>
              <a:chExt cx="1919189" cy="40011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399879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研究成果</a:t>
                </a: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应用前景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研究目标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54901" y="2009508"/>
            <a:ext cx="6482198" cy="4506841"/>
            <a:chOff x="2632800" y="1731213"/>
            <a:chExt cx="6482198" cy="4506841"/>
          </a:xfrm>
        </p:grpSpPr>
        <p:grpSp>
          <p:nvGrpSpPr>
            <p:cNvPr id="21" name="组合 20"/>
            <p:cNvGrpSpPr/>
            <p:nvPr/>
          </p:nvGrpSpPr>
          <p:grpSpPr>
            <a:xfrm>
              <a:off x="2632800" y="1731213"/>
              <a:ext cx="6292850" cy="2442783"/>
              <a:chOff x="2949575" y="1844261"/>
              <a:chExt cx="6292850" cy="2442783"/>
            </a:xfrm>
          </p:grpSpPr>
          <p:sp>
            <p:nvSpPr>
              <p:cNvPr id="2" name="L 形 1"/>
              <p:cNvSpPr/>
              <p:nvPr/>
            </p:nvSpPr>
            <p:spPr>
              <a:xfrm flipV="1">
                <a:off x="2949575" y="3525044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69" name="L 形 21968"/>
              <p:cNvSpPr/>
              <p:nvPr/>
            </p:nvSpPr>
            <p:spPr>
              <a:xfrm flipV="1">
                <a:off x="4613275" y="2978944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70" name="L 形 21969"/>
              <p:cNvSpPr/>
              <p:nvPr/>
            </p:nvSpPr>
            <p:spPr>
              <a:xfrm flipV="1">
                <a:off x="6276975" y="2420144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71" name="L 形 21970"/>
              <p:cNvSpPr/>
              <p:nvPr/>
            </p:nvSpPr>
            <p:spPr>
              <a:xfrm flipV="1">
                <a:off x="7940675" y="1844261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657862" y="3801489"/>
              <a:ext cx="1454826" cy="2436565"/>
              <a:chOff x="2279128" y="3794200"/>
              <a:chExt cx="1454826" cy="2436565"/>
            </a:xfrm>
          </p:grpSpPr>
          <p:sp>
            <p:nvSpPr>
              <p:cNvPr id="25843" name="矩形 25842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4" name="矩形 25843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325299" y="3240563"/>
              <a:ext cx="1454826" cy="2436565"/>
              <a:chOff x="2279128" y="3794200"/>
              <a:chExt cx="1454826" cy="243656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992736" y="2716708"/>
              <a:ext cx="1454826" cy="2436565"/>
              <a:chOff x="2279128" y="3794200"/>
              <a:chExt cx="1454826" cy="243656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660172" y="2159001"/>
              <a:ext cx="1454826" cy="2436565"/>
              <a:chOff x="2279128" y="3794200"/>
              <a:chExt cx="1454826" cy="243656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9" name="KSO_Shape"/>
          <p:cNvSpPr/>
          <p:nvPr/>
        </p:nvSpPr>
        <p:spPr bwMode="auto">
          <a:xfrm>
            <a:off x="3280311" y="3144191"/>
            <a:ext cx="506079" cy="459857"/>
          </a:xfrm>
          <a:custGeom>
            <a:avLst/>
            <a:gdLst>
              <a:gd name="T0" fmla="*/ 72016 w 2775"/>
              <a:gd name="T1" fmla="*/ 1621895 h 2497"/>
              <a:gd name="T2" fmla="*/ 72016 w 2775"/>
              <a:gd name="T3" fmla="*/ 1477698 h 2497"/>
              <a:gd name="T4" fmla="*/ 180364 w 2775"/>
              <a:gd name="T5" fmla="*/ 900908 h 2497"/>
              <a:gd name="T6" fmla="*/ 288064 w 2775"/>
              <a:gd name="T7" fmla="*/ 1477698 h 2497"/>
              <a:gd name="T8" fmla="*/ 720159 w 2775"/>
              <a:gd name="T9" fmla="*/ 864534 h 2497"/>
              <a:gd name="T10" fmla="*/ 793472 w 2775"/>
              <a:gd name="T11" fmla="*/ 1477698 h 2497"/>
              <a:gd name="T12" fmla="*/ 1548666 w 2775"/>
              <a:gd name="T13" fmla="*/ 900908 h 2497"/>
              <a:gd name="T14" fmla="*/ 1656365 w 2775"/>
              <a:gd name="T15" fmla="*/ 1477698 h 2497"/>
              <a:gd name="T16" fmla="*/ 1800397 w 2775"/>
              <a:gd name="T17" fmla="*/ 1549796 h 2497"/>
              <a:gd name="T18" fmla="*/ 869381 w 2775"/>
              <a:gd name="T19" fmla="*/ 1158775 h 2497"/>
              <a:gd name="T20" fmla="*/ 1164581 w 2775"/>
              <a:gd name="T21" fmla="*/ 913899 h 2497"/>
              <a:gd name="T22" fmla="*/ 869381 w 2775"/>
              <a:gd name="T23" fmla="*/ 1158775 h 2497"/>
              <a:gd name="T24" fmla="*/ 1182747 w 2775"/>
              <a:gd name="T25" fmla="*/ 1364678 h 2497"/>
              <a:gd name="T26" fmla="*/ 1423449 w 2775"/>
              <a:gd name="T27" fmla="*/ 1071737 h 2497"/>
              <a:gd name="T28" fmla="*/ 905064 w 2775"/>
              <a:gd name="T29" fmla="*/ 1338697 h 2497"/>
              <a:gd name="T30" fmla="*/ 1363760 w 2775"/>
              <a:gd name="T31" fmla="*/ 930787 h 2497"/>
              <a:gd name="T32" fmla="*/ 905064 w 2775"/>
              <a:gd name="T33" fmla="*/ 1338697 h 2497"/>
              <a:gd name="T34" fmla="*/ 578073 w 2775"/>
              <a:gd name="T35" fmla="*/ 919095 h 2497"/>
              <a:gd name="T36" fmla="*/ 612459 w 2775"/>
              <a:gd name="T37" fmla="*/ 1037961 h 2497"/>
              <a:gd name="T38" fmla="*/ 642304 w 2775"/>
              <a:gd name="T39" fmla="*/ 1307519 h 2497"/>
              <a:gd name="T40" fmla="*/ 513194 w 2775"/>
              <a:gd name="T41" fmla="*/ 1307519 h 2497"/>
              <a:gd name="T42" fmla="*/ 540443 w 2775"/>
              <a:gd name="T43" fmla="*/ 1035363 h 2497"/>
              <a:gd name="T44" fmla="*/ 1631062 w 2775"/>
              <a:gd name="T45" fmla="*/ 822964 h 2497"/>
              <a:gd name="T46" fmla="*/ 1473406 w 2775"/>
              <a:gd name="T47" fmla="*/ 684612 h 2497"/>
              <a:gd name="T48" fmla="*/ 1207401 w 2775"/>
              <a:gd name="T49" fmla="*/ 684612 h 2497"/>
              <a:gd name="T50" fmla="*/ 1049096 w 2775"/>
              <a:gd name="T51" fmla="*/ 822964 h 2497"/>
              <a:gd name="T52" fmla="*/ 890791 w 2775"/>
              <a:gd name="T53" fmla="*/ 684612 h 2497"/>
              <a:gd name="T54" fmla="*/ 624786 w 2775"/>
              <a:gd name="T55" fmla="*/ 684612 h 2497"/>
              <a:gd name="T56" fmla="*/ 466481 w 2775"/>
              <a:gd name="T57" fmla="*/ 822964 h 2497"/>
              <a:gd name="T58" fmla="*/ 308825 w 2775"/>
              <a:gd name="T59" fmla="*/ 684612 h 2497"/>
              <a:gd name="T60" fmla="*/ 42820 w 2775"/>
              <a:gd name="T61" fmla="*/ 684612 h 2497"/>
              <a:gd name="T62" fmla="*/ 36332 w 2775"/>
              <a:gd name="T63" fmla="*/ 648238 h 2497"/>
              <a:gd name="T64" fmla="*/ 1764713 w 2775"/>
              <a:gd name="T65" fmla="*/ 684612 h 2497"/>
              <a:gd name="T66" fmla="*/ 1631062 w 2775"/>
              <a:gd name="T67" fmla="*/ 822964 h 2497"/>
              <a:gd name="T68" fmla="*/ 1597974 w 2775"/>
              <a:gd name="T69" fmla="*/ 107823 h 2497"/>
              <a:gd name="T70" fmla="*/ 36332 w 2775"/>
              <a:gd name="T71" fmla="*/ 612514 h 2497"/>
              <a:gd name="T72" fmla="*/ 1476650 w 2775"/>
              <a:gd name="T73" fmla="*/ 576140 h 2497"/>
              <a:gd name="T74" fmla="*/ 1440318 w 2775"/>
              <a:gd name="T75" fmla="*/ 143548 h 2497"/>
              <a:gd name="T76" fmla="*/ 1476650 w 2775"/>
              <a:gd name="T77" fmla="*/ 576140 h 2497"/>
              <a:gd name="T78" fmla="*/ 1260602 w 2775"/>
              <a:gd name="T79" fmla="*/ 576140 h 2497"/>
              <a:gd name="T80" fmla="*/ 1121761 w 2775"/>
              <a:gd name="T81" fmla="*/ 143548 h 2497"/>
              <a:gd name="T82" fmla="*/ 864191 w 2775"/>
              <a:gd name="T83" fmla="*/ 576140 h 2497"/>
              <a:gd name="T84" fmla="*/ 936206 w 2775"/>
              <a:gd name="T85" fmla="*/ 143548 h 2497"/>
              <a:gd name="T86" fmla="*/ 864191 w 2775"/>
              <a:gd name="T87" fmla="*/ 576140 h 2497"/>
              <a:gd name="T88" fmla="*/ 685124 w 2775"/>
              <a:gd name="T89" fmla="*/ 143548 h 2497"/>
              <a:gd name="T90" fmla="*/ 546283 w 2775"/>
              <a:gd name="T91" fmla="*/ 576140 h 2497"/>
              <a:gd name="T92" fmla="*/ 330235 w 2775"/>
              <a:gd name="T93" fmla="*/ 576140 h 2497"/>
              <a:gd name="T94" fmla="*/ 365919 w 2775"/>
              <a:gd name="T95" fmla="*/ 143548 h 2497"/>
              <a:gd name="T96" fmla="*/ 330235 w 2775"/>
              <a:gd name="T97" fmla="*/ 576140 h 2497"/>
              <a:gd name="T98" fmla="*/ 1620682 w 2775"/>
              <a:gd name="T99" fmla="*/ 0 h 2497"/>
              <a:gd name="T100" fmla="*/ 180364 w 2775"/>
              <a:gd name="T101" fmla="*/ 71449 h 249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75" h="2497">
                <a:moveTo>
                  <a:pt x="2664" y="2497"/>
                </a:moveTo>
                <a:cubicBezTo>
                  <a:pt x="111" y="2497"/>
                  <a:pt x="111" y="2497"/>
                  <a:pt x="111" y="2497"/>
                </a:cubicBezTo>
                <a:cubicBezTo>
                  <a:pt x="50" y="2497"/>
                  <a:pt x="0" y="2447"/>
                  <a:pt x="0" y="2386"/>
                </a:cubicBezTo>
                <a:cubicBezTo>
                  <a:pt x="0" y="2324"/>
                  <a:pt x="50" y="2275"/>
                  <a:pt x="111" y="2275"/>
                </a:cubicBezTo>
                <a:cubicBezTo>
                  <a:pt x="278" y="2275"/>
                  <a:pt x="278" y="2275"/>
                  <a:pt x="278" y="2275"/>
                </a:cubicBezTo>
                <a:cubicBezTo>
                  <a:pt x="278" y="1387"/>
                  <a:pt x="278" y="1387"/>
                  <a:pt x="278" y="1387"/>
                </a:cubicBezTo>
                <a:cubicBezTo>
                  <a:pt x="444" y="1387"/>
                  <a:pt x="444" y="1387"/>
                  <a:pt x="444" y="1387"/>
                </a:cubicBezTo>
                <a:cubicBezTo>
                  <a:pt x="444" y="2275"/>
                  <a:pt x="444" y="2275"/>
                  <a:pt x="444" y="2275"/>
                </a:cubicBezTo>
                <a:cubicBezTo>
                  <a:pt x="1110" y="2275"/>
                  <a:pt x="1110" y="2275"/>
                  <a:pt x="1110" y="2275"/>
                </a:cubicBezTo>
                <a:cubicBezTo>
                  <a:pt x="1110" y="1331"/>
                  <a:pt x="1110" y="1331"/>
                  <a:pt x="1110" y="1331"/>
                </a:cubicBezTo>
                <a:cubicBezTo>
                  <a:pt x="1223" y="1331"/>
                  <a:pt x="1223" y="1331"/>
                  <a:pt x="1223" y="1331"/>
                </a:cubicBezTo>
                <a:cubicBezTo>
                  <a:pt x="1223" y="2275"/>
                  <a:pt x="1223" y="2275"/>
                  <a:pt x="1223" y="2275"/>
                </a:cubicBezTo>
                <a:cubicBezTo>
                  <a:pt x="2387" y="2275"/>
                  <a:pt x="2387" y="2275"/>
                  <a:pt x="2387" y="2275"/>
                </a:cubicBezTo>
                <a:cubicBezTo>
                  <a:pt x="2387" y="1387"/>
                  <a:pt x="2387" y="1387"/>
                  <a:pt x="2387" y="1387"/>
                </a:cubicBezTo>
                <a:cubicBezTo>
                  <a:pt x="2553" y="1387"/>
                  <a:pt x="2553" y="1387"/>
                  <a:pt x="2553" y="1387"/>
                </a:cubicBezTo>
                <a:cubicBezTo>
                  <a:pt x="2553" y="2275"/>
                  <a:pt x="2553" y="2275"/>
                  <a:pt x="2553" y="2275"/>
                </a:cubicBezTo>
                <a:cubicBezTo>
                  <a:pt x="2664" y="2275"/>
                  <a:pt x="2664" y="2275"/>
                  <a:pt x="2664" y="2275"/>
                </a:cubicBezTo>
                <a:cubicBezTo>
                  <a:pt x="2725" y="2275"/>
                  <a:pt x="2775" y="2324"/>
                  <a:pt x="2775" y="2386"/>
                </a:cubicBezTo>
                <a:cubicBezTo>
                  <a:pt x="2775" y="2447"/>
                  <a:pt x="2725" y="2497"/>
                  <a:pt x="2664" y="2497"/>
                </a:cubicBezTo>
                <a:close/>
                <a:moveTo>
                  <a:pt x="1340" y="1784"/>
                </a:moveTo>
                <a:cubicBezTo>
                  <a:pt x="1750" y="1373"/>
                  <a:pt x="1750" y="1373"/>
                  <a:pt x="1750" y="1373"/>
                </a:cubicBezTo>
                <a:cubicBezTo>
                  <a:pt x="1795" y="1407"/>
                  <a:pt x="1795" y="1407"/>
                  <a:pt x="1795" y="1407"/>
                </a:cubicBezTo>
                <a:cubicBezTo>
                  <a:pt x="1379" y="1823"/>
                  <a:pt x="1379" y="1823"/>
                  <a:pt x="1379" y="1823"/>
                </a:cubicBezTo>
                <a:lnTo>
                  <a:pt x="1340" y="1784"/>
                </a:lnTo>
                <a:close/>
                <a:moveTo>
                  <a:pt x="2239" y="1685"/>
                </a:moveTo>
                <a:cubicBezTo>
                  <a:pt x="1823" y="2101"/>
                  <a:pt x="1823" y="2101"/>
                  <a:pt x="1823" y="2101"/>
                </a:cubicBezTo>
                <a:cubicBezTo>
                  <a:pt x="1784" y="2061"/>
                  <a:pt x="1784" y="2061"/>
                  <a:pt x="1784" y="2061"/>
                </a:cubicBezTo>
                <a:cubicBezTo>
                  <a:pt x="2194" y="1650"/>
                  <a:pt x="2194" y="1650"/>
                  <a:pt x="2194" y="1650"/>
                </a:cubicBezTo>
                <a:lnTo>
                  <a:pt x="2239" y="1685"/>
                </a:lnTo>
                <a:close/>
                <a:moveTo>
                  <a:pt x="1395" y="2061"/>
                </a:moveTo>
                <a:cubicBezTo>
                  <a:pt x="2062" y="1394"/>
                  <a:pt x="2062" y="1394"/>
                  <a:pt x="2062" y="1394"/>
                </a:cubicBezTo>
                <a:cubicBezTo>
                  <a:pt x="2102" y="1433"/>
                  <a:pt x="2102" y="1433"/>
                  <a:pt x="2102" y="1433"/>
                </a:cubicBezTo>
                <a:cubicBezTo>
                  <a:pt x="1435" y="2101"/>
                  <a:pt x="1435" y="2101"/>
                  <a:pt x="1435" y="2101"/>
                </a:cubicBezTo>
                <a:lnTo>
                  <a:pt x="1395" y="2061"/>
                </a:lnTo>
                <a:close/>
                <a:moveTo>
                  <a:pt x="791" y="1514"/>
                </a:moveTo>
                <a:cubicBezTo>
                  <a:pt x="791" y="1459"/>
                  <a:pt x="836" y="1415"/>
                  <a:pt x="891" y="1415"/>
                </a:cubicBezTo>
                <a:cubicBezTo>
                  <a:pt x="945" y="1415"/>
                  <a:pt x="990" y="1459"/>
                  <a:pt x="990" y="1514"/>
                </a:cubicBezTo>
                <a:cubicBezTo>
                  <a:pt x="990" y="1549"/>
                  <a:pt x="971" y="1580"/>
                  <a:pt x="944" y="1598"/>
                </a:cubicBezTo>
                <a:cubicBezTo>
                  <a:pt x="944" y="1930"/>
                  <a:pt x="944" y="1930"/>
                  <a:pt x="944" y="1930"/>
                </a:cubicBezTo>
                <a:cubicBezTo>
                  <a:pt x="971" y="1947"/>
                  <a:pt x="990" y="1978"/>
                  <a:pt x="990" y="2013"/>
                </a:cubicBezTo>
                <a:cubicBezTo>
                  <a:pt x="990" y="2068"/>
                  <a:pt x="945" y="2113"/>
                  <a:pt x="891" y="2113"/>
                </a:cubicBezTo>
                <a:cubicBezTo>
                  <a:pt x="836" y="2113"/>
                  <a:pt x="791" y="2068"/>
                  <a:pt x="791" y="2013"/>
                </a:cubicBezTo>
                <a:cubicBezTo>
                  <a:pt x="791" y="1980"/>
                  <a:pt x="808" y="1951"/>
                  <a:pt x="833" y="1933"/>
                </a:cubicBezTo>
                <a:cubicBezTo>
                  <a:pt x="833" y="1594"/>
                  <a:pt x="833" y="1594"/>
                  <a:pt x="833" y="1594"/>
                </a:cubicBezTo>
                <a:cubicBezTo>
                  <a:pt x="808" y="1577"/>
                  <a:pt x="791" y="1547"/>
                  <a:pt x="791" y="1514"/>
                </a:cubicBezTo>
                <a:close/>
                <a:moveTo>
                  <a:pt x="2514" y="1267"/>
                </a:moveTo>
                <a:cubicBezTo>
                  <a:pt x="2406" y="1267"/>
                  <a:pt x="2317" y="1173"/>
                  <a:pt x="2309" y="1054"/>
                </a:cubicBezTo>
                <a:cubicBezTo>
                  <a:pt x="2271" y="1054"/>
                  <a:pt x="2271" y="1054"/>
                  <a:pt x="2271" y="1054"/>
                </a:cubicBezTo>
                <a:cubicBezTo>
                  <a:pt x="2263" y="1173"/>
                  <a:pt x="2174" y="1267"/>
                  <a:pt x="2066" y="1267"/>
                </a:cubicBezTo>
                <a:cubicBezTo>
                  <a:pt x="1957" y="1267"/>
                  <a:pt x="1868" y="1173"/>
                  <a:pt x="1861" y="1054"/>
                </a:cubicBezTo>
                <a:cubicBezTo>
                  <a:pt x="1822" y="1054"/>
                  <a:pt x="1822" y="1054"/>
                  <a:pt x="1822" y="1054"/>
                </a:cubicBezTo>
                <a:cubicBezTo>
                  <a:pt x="1814" y="1173"/>
                  <a:pt x="1726" y="1267"/>
                  <a:pt x="1617" y="1267"/>
                </a:cubicBezTo>
                <a:cubicBezTo>
                  <a:pt x="1508" y="1267"/>
                  <a:pt x="1419" y="1173"/>
                  <a:pt x="1412" y="1054"/>
                </a:cubicBezTo>
                <a:cubicBezTo>
                  <a:pt x="1373" y="1054"/>
                  <a:pt x="1373" y="1054"/>
                  <a:pt x="1373" y="1054"/>
                </a:cubicBezTo>
                <a:cubicBezTo>
                  <a:pt x="1366" y="1173"/>
                  <a:pt x="1277" y="1267"/>
                  <a:pt x="1168" y="1267"/>
                </a:cubicBezTo>
                <a:cubicBezTo>
                  <a:pt x="1060" y="1267"/>
                  <a:pt x="971" y="1173"/>
                  <a:pt x="96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17" y="1173"/>
                  <a:pt x="828" y="1267"/>
                  <a:pt x="719" y="1267"/>
                </a:cubicBezTo>
                <a:cubicBezTo>
                  <a:pt x="611" y="1267"/>
                  <a:pt x="522" y="1173"/>
                  <a:pt x="514" y="1054"/>
                </a:cubicBezTo>
                <a:cubicBezTo>
                  <a:pt x="476" y="1054"/>
                  <a:pt x="476" y="1054"/>
                  <a:pt x="476" y="1054"/>
                </a:cubicBezTo>
                <a:cubicBezTo>
                  <a:pt x="468" y="1173"/>
                  <a:pt x="379" y="1267"/>
                  <a:pt x="271" y="1267"/>
                </a:cubicBezTo>
                <a:cubicBezTo>
                  <a:pt x="162" y="1267"/>
                  <a:pt x="73" y="1173"/>
                  <a:pt x="66" y="1054"/>
                </a:cubicBezTo>
                <a:cubicBezTo>
                  <a:pt x="56" y="1054"/>
                  <a:pt x="56" y="1054"/>
                  <a:pt x="56" y="1054"/>
                </a:cubicBezTo>
                <a:cubicBezTo>
                  <a:pt x="56" y="998"/>
                  <a:pt x="56" y="998"/>
                  <a:pt x="56" y="998"/>
                </a:cubicBezTo>
                <a:cubicBezTo>
                  <a:pt x="2720" y="998"/>
                  <a:pt x="2720" y="998"/>
                  <a:pt x="2720" y="998"/>
                </a:cubicBezTo>
                <a:cubicBezTo>
                  <a:pt x="2720" y="1054"/>
                  <a:pt x="2720" y="1054"/>
                  <a:pt x="2720" y="1054"/>
                </a:cubicBezTo>
                <a:cubicBezTo>
                  <a:pt x="2719" y="1054"/>
                  <a:pt x="2719" y="1054"/>
                  <a:pt x="2719" y="1054"/>
                </a:cubicBezTo>
                <a:cubicBezTo>
                  <a:pt x="2712" y="1173"/>
                  <a:pt x="2623" y="1267"/>
                  <a:pt x="2514" y="1267"/>
                </a:cubicBezTo>
                <a:close/>
                <a:moveTo>
                  <a:pt x="313" y="166"/>
                </a:moveTo>
                <a:cubicBezTo>
                  <a:pt x="2463" y="166"/>
                  <a:pt x="2463" y="166"/>
                  <a:pt x="2463" y="166"/>
                </a:cubicBezTo>
                <a:cubicBezTo>
                  <a:pt x="2720" y="943"/>
                  <a:pt x="2720" y="943"/>
                  <a:pt x="2720" y="943"/>
                </a:cubicBezTo>
                <a:cubicBezTo>
                  <a:pt x="56" y="943"/>
                  <a:pt x="56" y="943"/>
                  <a:pt x="56" y="943"/>
                </a:cubicBezTo>
                <a:lnTo>
                  <a:pt x="313" y="166"/>
                </a:lnTo>
                <a:close/>
                <a:moveTo>
                  <a:pt x="2276" y="887"/>
                </a:moveTo>
                <a:cubicBezTo>
                  <a:pt x="2387" y="887"/>
                  <a:pt x="2387" y="887"/>
                  <a:pt x="2387" y="887"/>
                </a:cubicBezTo>
                <a:cubicBezTo>
                  <a:pt x="2220" y="221"/>
                  <a:pt x="2220" y="221"/>
                  <a:pt x="2220" y="221"/>
                </a:cubicBezTo>
                <a:cubicBezTo>
                  <a:pt x="2109" y="221"/>
                  <a:pt x="2109" y="221"/>
                  <a:pt x="2109" y="221"/>
                </a:cubicBezTo>
                <a:lnTo>
                  <a:pt x="2276" y="887"/>
                </a:lnTo>
                <a:close/>
                <a:moveTo>
                  <a:pt x="1832" y="887"/>
                </a:moveTo>
                <a:cubicBezTo>
                  <a:pt x="1943" y="887"/>
                  <a:pt x="1943" y="887"/>
                  <a:pt x="1943" y="887"/>
                </a:cubicBezTo>
                <a:cubicBezTo>
                  <a:pt x="1840" y="221"/>
                  <a:pt x="1840" y="221"/>
                  <a:pt x="1840" y="221"/>
                </a:cubicBezTo>
                <a:cubicBezTo>
                  <a:pt x="1729" y="221"/>
                  <a:pt x="1729" y="221"/>
                  <a:pt x="1729" y="221"/>
                </a:cubicBezTo>
                <a:lnTo>
                  <a:pt x="1832" y="887"/>
                </a:lnTo>
                <a:close/>
                <a:moveTo>
                  <a:pt x="1332" y="887"/>
                </a:moveTo>
                <a:cubicBezTo>
                  <a:pt x="1443" y="887"/>
                  <a:pt x="1443" y="887"/>
                  <a:pt x="1443" y="887"/>
                </a:cubicBezTo>
                <a:cubicBezTo>
                  <a:pt x="1443" y="221"/>
                  <a:pt x="1443" y="221"/>
                  <a:pt x="1443" y="221"/>
                </a:cubicBezTo>
                <a:cubicBezTo>
                  <a:pt x="1332" y="221"/>
                  <a:pt x="1332" y="221"/>
                  <a:pt x="1332" y="221"/>
                </a:cubicBezTo>
                <a:lnTo>
                  <a:pt x="1332" y="887"/>
                </a:lnTo>
                <a:close/>
                <a:moveTo>
                  <a:pt x="952" y="887"/>
                </a:moveTo>
                <a:cubicBezTo>
                  <a:pt x="1056" y="221"/>
                  <a:pt x="1056" y="221"/>
                  <a:pt x="1056" y="221"/>
                </a:cubicBezTo>
                <a:cubicBezTo>
                  <a:pt x="945" y="221"/>
                  <a:pt x="945" y="221"/>
                  <a:pt x="945" y="221"/>
                </a:cubicBezTo>
                <a:cubicBezTo>
                  <a:pt x="842" y="887"/>
                  <a:pt x="842" y="887"/>
                  <a:pt x="842" y="887"/>
                </a:cubicBezTo>
                <a:lnTo>
                  <a:pt x="952" y="887"/>
                </a:lnTo>
                <a:close/>
                <a:moveTo>
                  <a:pt x="509" y="887"/>
                </a:moveTo>
                <a:cubicBezTo>
                  <a:pt x="675" y="221"/>
                  <a:pt x="675" y="221"/>
                  <a:pt x="675" y="221"/>
                </a:cubicBezTo>
                <a:cubicBezTo>
                  <a:pt x="564" y="221"/>
                  <a:pt x="564" y="221"/>
                  <a:pt x="564" y="221"/>
                </a:cubicBezTo>
                <a:cubicBezTo>
                  <a:pt x="397" y="887"/>
                  <a:pt x="397" y="887"/>
                  <a:pt x="397" y="887"/>
                </a:cubicBezTo>
                <a:lnTo>
                  <a:pt x="509" y="887"/>
                </a:lnTo>
                <a:close/>
                <a:moveTo>
                  <a:pt x="278" y="0"/>
                </a:moveTo>
                <a:cubicBezTo>
                  <a:pt x="2498" y="0"/>
                  <a:pt x="2498" y="0"/>
                  <a:pt x="2498" y="0"/>
                </a:cubicBezTo>
                <a:cubicBezTo>
                  <a:pt x="2498" y="110"/>
                  <a:pt x="2498" y="110"/>
                  <a:pt x="2498" y="110"/>
                </a:cubicBezTo>
                <a:cubicBezTo>
                  <a:pt x="278" y="110"/>
                  <a:pt x="278" y="110"/>
                  <a:pt x="278" y="110"/>
                </a:cubicBezTo>
                <a:lnTo>
                  <a:pt x="27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4903090" y="2585391"/>
            <a:ext cx="504000" cy="457201"/>
          </a:xfrm>
          <a:custGeom>
            <a:avLst/>
            <a:gdLst>
              <a:gd name="T0" fmla="*/ 179780 w 2774"/>
              <a:gd name="T1" fmla="*/ 1297485 h 2607"/>
              <a:gd name="T2" fmla="*/ 0 w 2774"/>
              <a:gd name="T3" fmla="*/ 179972 h 2607"/>
              <a:gd name="T4" fmla="*/ 1620617 w 2774"/>
              <a:gd name="T5" fmla="*/ 0 h 2607"/>
              <a:gd name="T6" fmla="*/ 1800397 w 2774"/>
              <a:gd name="T7" fmla="*/ 1117513 h 2607"/>
              <a:gd name="T8" fmla="*/ 1728355 w 2774"/>
              <a:gd name="T9" fmla="*/ 179972 h 2607"/>
              <a:gd name="T10" fmla="*/ 179780 w 2774"/>
              <a:gd name="T11" fmla="*/ 71469 h 2607"/>
              <a:gd name="T12" fmla="*/ 72042 w 2774"/>
              <a:gd name="T13" fmla="*/ 1117513 h 2607"/>
              <a:gd name="T14" fmla="*/ 1620617 w 2774"/>
              <a:gd name="T15" fmla="*/ 1225366 h 2607"/>
              <a:gd name="T16" fmla="*/ 1728355 w 2774"/>
              <a:gd name="T17" fmla="*/ 179972 h 2607"/>
              <a:gd name="T18" fmla="*/ 1437592 w 2774"/>
              <a:gd name="T19" fmla="*/ 973926 h 2607"/>
              <a:gd name="T20" fmla="*/ 1251321 w 2774"/>
              <a:gd name="T21" fmla="*/ 901157 h 2607"/>
              <a:gd name="T22" fmla="*/ 1496653 w 2774"/>
              <a:gd name="T23" fmla="*/ 745225 h 2607"/>
              <a:gd name="T24" fmla="*/ 1496004 w 2774"/>
              <a:gd name="T25" fmla="*/ 932344 h 2607"/>
              <a:gd name="T26" fmla="*/ 1110483 w 2774"/>
              <a:gd name="T27" fmla="*/ 432062 h 2607"/>
              <a:gd name="T28" fmla="*/ 900199 w 2774"/>
              <a:gd name="T29" fmla="*/ 792655 h 2607"/>
              <a:gd name="T30" fmla="*/ 576335 w 2774"/>
              <a:gd name="T31" fmla="*/ 792655 h 2607"/>
              <a:gd name="T32" fmla="*/ 397853 w 2774"/>
              <a:gd name="T33" fmla="*/ 432062 h 2607"/>
              <a:gd name="T34" fmla="*/ 395906 w 2774"/>
              <a:gd name="T35" fmla="*/ 422316 h 2607"/>
              <a:gd name="T36" fmla="*/ 216126 w 2774"/>
              <a:gd name="T37" fmla="*/ 324209 h 2607"/>
              <a:gd name="T38" fmla="*/ 467947 w 2774"/>
              <a:gd name="T39" fmla="*/ 215706 h 2607"/>
              <a:gd name="T40" fmla="*/ 1059859 w 2774"/>
              <a:gd name="T41" fmla="*/ 324209 h 2607"/>
              <a:gd name="T42" fmla="*/ 1168246 w 2774"/>
              <a:gd name="T43" fmla="*/ 324209 h 2607"/>
              <a:gd name="T44" fmla="*/ 1116324 w 2774"/>
              <a:gd name="T45" fmla="*/ 432062 h 2607"/>
              <a:gd name="T46" fmla="*/ 867098 w 2774"/>
              <a:gd name="T47" fmla="*/ 684802 h 2607"/>
              <a:gd name="T48" fmla="*/ 541287 w 2774"/>
              <a:gd name="T49" fmla="*/ 612683 h 2607"/>
              <a:gd name="T50" fmla="*/ 506240 w 2774"/>
              <a:gd name="T51" fmla="*/ 432062 h 2607"/>
              <a:gd name="T52" fmla="*/ 935895 w 2774"/>
              <a:gd name="T53" fmla="*/ 504180 h 2607"/>
              <a:gd name="T54" fmla="*/ 1002096 w 2774"/>
              <a:gd name="T55" fmla="*/ 432062 h 2607"/>
              <a:gd name="T56" fmla="*/ 535446 w 2774"/>
              <a:gd name="T57" fmla="*/ 838135 h 2607"/>
              <a:gd name="T58" fmla="*/ 535446 w 2774"/>
              <a:gd name="T59" fmla="*/ 1022654 h 2607"/>
              <a:gd name="T60" fmla="*/ 535446 w 2774"/>
              <a:gd name="T61" fmla="*/ 838135 h 2607"/>
              <a:gd name="T62" fmla="*/ 952121 w 2774"/>
              <a:gd name="T63" fmla="*/ 930395 h 2607"/>
              <a:gd name="T64" fmla="*/ 767797 w 2774"/>
              <a:gd name="T65" fmla="*/ 930395 h 2607"/>
              <a:gd name="T66" fmla="*/ 576335 w 2774"/>
              <a:gd name="T67" fmla="*/ 1513840 h 2607"/>
              <a:gd name="T68" fmla="*/ 648377 w 2774"/>
              <a:gd name="T69" fmla="*/ 1369603 h 2607"/>
              <a:gd name="T70" fmla="*/ 1152669 w 2774"/>
              <a:gd name="T71" fmla="*/ 1513840 h 2607"/>
              <a:gd name="T72" fmla="*/ 1404491 w 2774"/>
              <a:gd name="T73" fmla="*/ 1693812 h 2607"/>
              <a:gd name="T74" fmla="*/ 576335 w 2774"/>
              <a:gd name="T75" fmla="*/ 1513840 h 26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74" h="2607">
                <a:moveTo>
                  <a:pt x="2497" y="1997"/>
                </a:moveTo>
                <a:cubicBezTo>
                  <a:pt x="277" y="1997"/>
                  <a:pt x="277" y="1997"/>
                  <a:pt x="277" y="1997"/>
                </a:cubicBezTo>
                <a:cubicBezTo>
                  <a:pt x="124" y="1997"/>
                  <a:pt x="0" y="1873"/>
                  <a:pt x="0" y="1720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24"/>
                  <a:pt x="124" y="0"/>
                  <a:pt x="277" y="0"/>
                </a:cubicBezTo>
                <a:cubicBezTo>
                  <a:pt x="2497" y="0"/>
                  <a:pt x="2497" y="0"/>
                  <a:pt x="2497" y="0"/>
                </a:cubicBezTo>
                <a:cubicBezTo>
                  <a:pt x="2650" y="0"/>
                  <a:pt x="2774" y="124"/>
                  <a:pt x="2774" y="277"/>
                </a:cubicBezTo>
                <a:cubicBezTo>
                  <a:pt x="2774" y="1720"/>
                  <a:pt x="2774" y="1720"/>
                  <a:pt x="2774" y="1720"/>
                </a:cubicBezTo>
                <a:cubicBezTo>
                  <a:pt x="2774" y="1873"/>
                  <a:pt x="2650" y="1997"/>
                  <a:pt x="2497" y="1997"/>
                </a:cubicBezTo>
                <a:close/>
                <a:moveTo>
                  <a:pt x="2663" y="277"/>
                </a:moveTo>
                <a:cubicBezTo>
                  <a:pt x="2663" y="185"/>
                  <a:pt x="2589" y="110"/>
                  <a:pt x="2497" y="110"/>
                </a:cubicBezTo>
                <a:cubicBezTo>
                  <a:pt x="277" y="110"/>
                  <a:pt x="277" y="110"/>
                  <a:pt x="277" y="110"/>
                </a:cubicBezTo>
                <a:cubicBezTo>
                  <a:pt x="185" y="110"/>
                  <a:pt x="111" y="185"/>
                  <a:pt x="111" y="277"/>
                </a:cubicBezTo>
                <a:cubicBezTo>
                  <a:pt x="111" y="1720"/>
                  <a:pt x="111" y="1720"/>
                  <a:pt x="111" y="1720"/>
                </a:cubicBezTo>
                <a:cubicBezTo>
                  <a:pt x="111" y="1812"/>
                  <a:pt x="185" y="1886"/>
                  <a:pt x="277" y="1886"/>
                </a:cubicBezTo>
                <a:cubicBezTo>
                  <a:pt x="2497" y="1886"/>
                  <a:pt x="2497" y="1886"/>
                  <a:pt x="2497" y="1886"/>
                </a:cubicBezTo>
                <a:cubicBezTo>
                  <a:pt x="2589" y="1886"/>
                  <a:pt x="2663" y="1812"/>
                  <a:pt x="2663" y="1720"/>
                </a:cubicBezTo>
                <a:lnTo>
                  <a:pt x="2663" y="277"/>
                </a:lnTo>
                <a:close/>
                <a:moveTo>
                  <a:pt x="2305" y="1435"/>
                </a:moveTo>
                <a:cubicBezTo>
                  <a:pt x="2215" y="1499"/>
                  <a:pt x="2215" y="1499"/>
                  <a:pt x="2215" y="1499"/>
                </a:cubicBezTo>
                <a:cubicBezTo>
                  <a:pt x="2066" y="1289"/>
                  <a:pt x="2066" y="1289"/>
                  <a:pt x="2066" y="1289"/>
                </a:cubicBezTo>
                <a:cubicBezTo>
                  <a:pt x="1928" y="1387"/>
                  <a:pt x="1928" y="1387"/>
                  <a:pt x="1928" y="1387"/>
                </a:cubicBezTo>
                <a:cubicBezTo>
                  <a:pt x="1828" y="880"/>
                  <a:pt x="1828" y="880"/>
                  <a:pt x="1828" y="880"/>
                </a:cubicBezTo>
                <a:cubicBezTo>
                  <a:pt x="2306" y="1147"/>
                  <a:pt x="2306" y="1147"/>
                  <a:pt x="2306" y="1147"/>
                </a:cubicBezTo>
                <a:cubicBezTo>
                  <a:pt x="2162" y="1232"/>
                  <a:pt x="2162" y="1232"/>
                  <a:pt x="2162" y="1232"/>
                </a:cubicBezTo>
                <a:lnTo>
                  <a:pt x="2305" y="1435"/>
                </a:lnTo>
                <a:close/>
                <a:moveTo>
                  <a:pt x="1720" y="665"/>
                </a:moveTo>
                <a:cubicBezTo>
                  <a:pt x="1711" y="665"/>
                  <a:pt x="1711" y="665"/>
                  <a:pt x="1711" y="665"/>
                </a:cubicBezTo>
                <a:cubicBezTo>
                  <a:pt x="1413" y="1220"/>
                  <a:pt x="1413" y="1220"/>
                  <a:pt x="1413" y="1220"/>
                </a:cubicBezTo>
                <a:cubicBezTo>
                  <a:pt x="1387" y="1220"/>
                  <a:pt x="1387" y="1220"/>
                  <a:pt x="1387" y="1220"/>
                </a:cubicBezTo>
                <a:cubicBezTo>
                  <a:pt x="1247" y="1220"/>
                  <a:pt x="1247" y="1220"/>
                  <a:pt x="1247" y="1220"/>
                </a:cubicBezTo>
                <a:cubicBezTo>
                  <a:pt x="888" y="1220"/>
                  <a:pt x="888" y="1220"/>
                  <a:pt x="888" y="1220"/>
                </a:cubicBezTo>
                <a:cubicBezTo>
                  <a:pt x="721" y="1220"/>
                  <a:pt x="721" y="1220"/>
                  <a:pt x="721" y="1220"/>
                </a:cubicBezTo>
                <a:cubicBezTo>
                  <a:pt x="613" y="665"/>
                  <a:pt x="613" y="665"/>
                  <a:pt x="613" y="665"/>
                </a:cubicBezTo>
                <a:cubicBezTo>
                  <a:pt x="610" y="665"/>
                  <a:pt x="610" y="665"/>
                  <a:pt x="610" y="665"/>
                </a:cubicBezTo>
                <a:cubicBezTo>
                  <a:pt x="610" y="650"/>
                  <a:pt x="610" y="650"/>
                  <a:pt x="610" y="650"/>
                </a:cubicBezTo>
                <a:cubicBezTo>
                  <a:pt x="581" y="499"/>
                  <a:pt x="581" y="499"/>
                  <a:pt x="581" y="499"/>
                </a:cubicBezTo>
                <a:cubicBezTo>
                  <a:pt x="333" y="499"/>
                  <a:pt x="333" y="499"/>
                  <a:pt x="333" y="499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721" y="332"/>
                  <a:pt x="721" y="332"/>
                  <a:pt x="721" y="332"/>
                </a:cubicBezTo>
                <a:cubicBezTo>
                  <a:pt x="783" y="499"/>
                  <a:pt x="783" y="499"/>
                  <a:pt x="783" y="499"/>
                </a:cubicBezTo>
                <a:cubicBezTo>
                  <a:pt x="1633" y="499"/>
                  <a:pt x="1633" y="499"/>
                  <a:pt x="1633" y="499"/>
                </a:cubicBezTo>
                <a:cubicBezTo>
                  <a:pt x="1720" y="499"/>
                  <a:pt x="1720" y="499"/>
                  <a:pt x="1720" y="499"/>
                </a:cubicBezTo>
                <a:cubicBezTo>
                  <a:pt x="1800" y="499"/>
                  <a:pt x="1800" y="499"/>
                  <a:pt x="1800" y="499"/>
                </a:cubicBezTo>
                <a:cubicBezTo>
                  <a:pt x="1720" y="648"/>
                  <a:pt x="1720" y="648"/>
                  <a:pt x="1720" y="648"/>
                </a:cubicBezTo>
                <a:lnTo>
                  <a:pt x="1720" y="665"/>
                </a:lnTo>
                <a:close/>
                <a:moveTo>
                  <a:pt x="855" y="1054"/>
                </a:moveTo>
                <a:cubicBezTo>
                  <a:pt x="1336" y="1054"/>
                  <a:pt x="1336" y="1054"/>
                  <a:pt x="1336" y="1054"/>
                </a:cubicBezTo>
                <a:cubicBezTo>
                  <a:pt x="1395" y="943"/>
                  <a:pt x="1395" y="943"/>
                  <a:pt x="1395" y="943"/>
                </a:cubicBezTo>
                <a:cubicBezTo>
                  <a:pt x="834" y="943"/>
                  <a:pt x="834" y="943"/>
                  <a:pt x="834" y="943"/>
                </a:cubicBezTo>
                <a:lnTo>
                  <a:pt x="855" y="1054"/>
                </a:lnTo>
                <a:close/>
                <a:moveTo>
                  <a:pt x="780" y="665"/>
                </a:moveTo>
                <a:cubicBezTo>
                  <a:pt x="801" y="776"/>
                  <a:pt x="801" y="776"/>
                  <a:pt x="801" y="776"/>
                </a:cubicBezTo>
                <a:cubicBezTo>
                  <a:pt x="1442" y="776"/>
                  <a:pt x="1442" y="776"/>
                  <a:pt x="1442" y="776"/>
                </a:cubicBezTo>
                <a:cubicBezTo>
                  <a:pt x="1442" y="856"/>
                  <a:pt x="1442" y="856"/>
                  <a:pt x="1442" y="856"/>
                </a:cubicBezTo>
                <a:cubicBezTo>
                  <a:pt x="1544" y="665"/>
                  <a:pt x="1544" y="665"/>
                  <a:pt x="1544" y="665"/>
                </a:cubicBezTo>
                <a:lnTo>
                  <a:pt x="780" y="665"/>
                </a:lnTo>
                <a:close/>
                <a:moveTo>
                  <a:pt x="825" y="1290"/>
                </a:moveTo>
                <a:cubicBezTo>
                  <a:pt x="904" y="1290"/>
                  <a:pt x="968" y="1353"/>
                  <a:pt x="968" y="1432"/>
                </a:cubicBezTo>
                <a:cubicBezTo>
                  <a:pt x="968" y="1510"/>
                  <a:pt x="904" y="1574"/>
                  <a:pt x="825" y="1574"/>
                </a:cubicBezTo>
                <a:cubicBezTo>
                  <a:pt x="747" y="1574"/>
                  <a:pt x="683" y="1510"/>
                  <a:pt x="683" y="1432"/>
                </a:cubicBezTo>
                <a:cubicBezTo>
                  <a:pt x="683" y="1353"/>
                  <a:pt x="747" y="1290"/>
                  <a:pt x="825" y="1290"/>
                </a:cubicBezTo>
                <a:close/>
                <a:moveTo>
                  <a:pt x="1325" y="1290"/>
                </a:moveTo>
                <a:cubicBezTo>
                  <a:pt x="1403" y="1290"/>
                  <a:pt x="1467" y="1353"/>
                  <a:pt x="1467" y="1432"/>
                </a:cubicBezTo>
                <a:cubicBezTo>
                  <a:pt x="1467" y="1510"/>
                  <a:pt x="1403" y="1574"/>
                  <a:pt x="1325" y="1574"/>
                </a:cubicBezTo>
                <a:cubicBezTo>
                  <a:pt x="1246" y="1574"/>
                  <a:pt x="1183" y="1510"/>
                  <a:pt x="1183" y="1432"/>
                </a:cubicBezTo>
                <a:cubicBezTo>
                  <a:pt x="1183" y="1353"/>
                  <a:pt x="1246" y="1290"/>
                  <a:pt x="1325" y="1290"/>
                </a:cubicBezTo>
                <a:close/>
                <a:moveTo>
                  <a:pt x="888" y="2330"/>
                </a:moveTo>
                <a:cubicBezTo>
                  <a:pt x="999" y="2330"/>
                  <a:pt x="999" y="2330"/>
                  <a:pt x="999" y="2330"/>
                </a:cubicBezTo>
                <a:cubicBezTo>
                  <a:pt x="999" y="2108"/>
                  <a:pt x="999" y="2108"/>
                  <a:pt x="999" y="2108"/>
                </a:cubicBezTo>
                <a:cubicBezTo>
                  <a:pt x="1776" y="2108"/>
                  <a:pt x="1776" y="2108"/>
                  <a:pt x="1776" y="2108"/>
                </a:cubicBezTo>
                <a:cubicBezTo>
                  <a:pt x="1776" y="2330"/>
                  <a:pt x="1776" y="2330"/>
                  <a:pt x="1776" y="2330"/>
                </a:cubicBezTo>
                <a:cubicBezTo>
                  <a:pt x="1887" y="2330"/>
                  <a:pt x="1887" y="2330"/>
                  <a:pt x="1887" y="2330"/>
                </a:cubicBezTo>
                <a:cubicBezTo>
                  <a:pt x="2040" y="2330"/>
                  <a:pt x="2164" y="2454"/>
                  <a:pt x="2164" y="2607"/>
                </a:cubicBezTo>
                <a:cubicBezTo>
                  <a:pt x="610" y="2607"/>
                  <a:pt x="610" y="2607"/>
                  <a:pt x="610" y="2607"/>
                </a:cubicBezTo>
                <a:cubicBezTo>
                  <a:pt x="610" y="2454"/>
                  <a:pt x="734" y="2330"/>
                  <a:pt x="888" y="2330"/>
                </a:cubicBezTo>
                <a:close/>
              </a:path>
            </a:pathLst>
          </a:custGeom>
          <a:solidFill>
            <a:srgbClr val="FF868F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KSO_Shape"/>
          <p:cNvSpPr/>
          <p:nvPr/>
        </p:nvSpPr>
        <p:spPr bwMode="auto">
          <a:xfrm>
            <a:off x="6581176" y="2004447"/>
            <a:ext cx="504000" cy="504000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rgbClr val="FDB06A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8210550" y="1401751"/>
            <a:ext cx="576000" cy="504000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97E0D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研究成果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9402" name="AutoShape 3034"/>
          <p:cNvSpPr>
            <a:spLocks noChangeAspect="1" noChangeArrowheads="1" noTextEdit="1"/>
          </p:cNvSpPr>
          <p:nvPr/>
        </p:nvSpPr>
        <p:spPr bwMode="auto">
          <a:xfrm>
            <a:off x="4967289" y="2692400"/>
            <a:ext cx="225742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281" name="组合 13280"/>
          <p:cNvGrpSpPr/>
          <p:nvPr/>
        </p:nvGrpSpPr>
        <p:grpSpPr>
          <a:xfrm>
            <a:off x="1411099" y="2640693"/>
            <a:ext cx="3130434" cy="2605314"/>
            <a:chOff x="916103" y="2692400"/>
            <a:chExt cx="3130434" cy="2605314"/>
          </a:xfrm>
        </p:grpSpPr>
        <p:grpSp>
          <p:nvGrpSpPr>
            <p:cNvPr id="13279" name="组合 13278"/>
            <p:cNvGrpSpPr/>
            <p:nvPr/>
          </p:nvGrpSpPr>
          <p:grpSpPr>
            <a:xfrm>
              <a:off x="916103" y="3497943"/>
              <a:ext cx="3130434" cy="1799771"/>
              <a:chOff x="916103" y="3497943"/>
              <a:chExt cx="3130434" cy="1799771"/>
            </a:xfrm>
          </p:grpSpPr>
          <p:sp>
            <p:nvSpPr>
              <p:cNvPr id="9406" name="矩形 9405"/>
              <p:cNvSpPr/>
              <p:nvPr/>
            </p:nvSpPr>
            <p:spPr>
              <a:xfrm>
                <a:off x="916103" y="4049486"/>
                <a:ext cx="1045028" cy="12482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07" name="矩形 9406"/>
              <p:cNvSpPr/>
              <p:nvPr/>
            </p:nvSpPr>
            <p:spPr>
              <a:xfrm>
                <a:off x="1958806" y="3497943"/>
                <a:ext cx="1045028" cy="17997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08" name="矩形 9407"/>
              <p:cNvSpPr/>
              <p:nvPr/>
            </p:nvSpPr>
            <p:spPr>
              <a:xfrm>
                <a:off x="3001509" y="4470400"/>
                <a:ext cx="1045028" cy="8273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3280" name="KSO_Shape"/>
            <p:cNvSpPr/>
            <p:nvPr/>
          </p:nvSpPr>
          <p:spPr bwMode="auto">
            <a:xfrm>
              <a:off x="1958806" y="2692400"/>
              <a:ext cx="971493" cy="805543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291" name="组合 13290"/>
          <p:cNvGrpSpPr/>
          <p:nvPr/>
        </p:nvGrpSpPr>
        <p:grpSpPr>
          <a:xfrm>
            <a:off x="5892494" y="2026133"/>
            <a:ext cx="4888407" cy="3834435"/>
            <a:chOff x="6318250" y="1976240"/>
            <a:chExt cx="4888407" cy="3834435"/>
          </a:xfrm>
        </p:grpSpPr>
        <p:grpSp>
          <p:nvGrpSpPr>
            <p:cNvPr id="13284" name="组合 13283"/>
            <p:cNvGrpSpPr/>
            <p:nvPr/>
          </p:nvGrpSpPr>
          <p:grpSpPr>
            <a:xfrm>
              <a:off x="6318250" y="1976240"/>
              <a:ext cx="4888407" cy="1025922"/>
              <a:chOff x="5589092" y="2627676"/>
              <a:chExt cx="4888407" cy="1025922"/>
            </a:xfrm>
          </p:grpSpPr>
          <p:sp>
            <p:nvSpPr>
              <p:cNvPr id="13282" name="矩形 13281"/>
              <p:cNvSpPr/>
              <p:nvPr/>
            </p:nvSpPr>
            <p:spPr>
              <a:xfrm>
                <a:off x="5589092" y="2997008"/>
                <a:ext cx="4888407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83" name="矩形 13282"/>
              <p:cNvSpPr/>
              <p:nvPr/>
            </p:nvSpPr>
            <p:spPr>
              <a:xfrm>
                <a:off x="5589092" y="262767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285" name="组合 13284"/>
            <p:cNvGrpSpPr/>
            <p:nvPr/>
          </p:nvGrpSpPr>
          <p:grpSpPr>
            <a:xfrm>
              <a:off x="6318250" y="3380497"/>
              <a:ext cx="4888407" cy="1025922"/>
              <a:chOff x="5589092" y="2627676"/>
              <a:chExt cx="4888407" cy="1025922"/>
            </a:xfrm>
          </p:grpSpPr>
          <p:sp>
            <p:nvSpPr>
              <p:cNvPr id="13286" name="矩形 13285"/>
              <p:cNvSpPr/>
              <p:nvPr/>
            </p:nvSpPr>
            <p:spPr>
              <a:xfrm>
                <a:off x="5589092" y="2997008"/>
                <a:ext cx="4888407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87" name="矩形 13286"/>
              <p:cNvSpPr/>
              <p:nvPr/>
            </p:nvSpPr>
            <p:spPr>
              <a:xfrm>
                <a:off x="5589092" y="262767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288" name="组合 13287"/>
            <p:cNvGrpSpPr/>
            <p:nvPr/>
          </p:nvGrpSpPr>
          <p:grpSpPr>
            <a:xfrm>
              <a:off x="6318250" y="4784753"/>
              <a:ext cx="4888407" cy="1025922"/>
              <a:chOff x="5589092" y="2627676"/>
              <a:chExt cx="4888407" cy="1025922"/>
            </a:xfrm>
          </p:grpSpPr>
          <p:sp>
            <p:nvSpPr>
              <p:cNvPr id="13289" name="矩形 13288"/>
              <p:cNvSpPr/>
              <p:nvPr/>
            </p:nvSpPr>
            <p:spPr>
              <a:xfrm>
                <a:off x="5589092" y="2997008"/>
                <a:ext cx="4888407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90" name="矩形 13289"/>
              <p:cNvSpPr/>
              <p:nvPr/>
            </p:nvSpPr>
            <p:spPr>
              <a:xfrm>
                <a:off x="5589092" y="262767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2" name="组合 401"/>
          <p:cNvGrpSpPr/>
          <p:nvPr/>
        </p:nvGrpSpPr>
        <p:grpSpPr>
          <a:xfrm>
            <a:off x="3890583" y="324482"/>
            <a:ext cx="4410834" cy="2100529"/>
            <a:chOff x="3646488" y="722046"/>
            <a:chExt cx="4410834" cy="2100529"/>
          </a:xfrm>
        </p:grpSpPr>
        <p:grpSp>
          <p:nvGrpSpPr>
            <p:cNvPr id="131" name="Group 127"/>
            <p:cNvGrpSpPr>
              <a:grpSpLocks noChangeAspect="1"/>
            </p:cNvGrpSpPr>
            <p:nvPr/>
          </p:nvGrpSpPr>
          <p:grpSpPr bwMode="auto">
            <a:xfrm>
              <a:off x="3646488" y="722046"/>
              <a:ext cx="4410834" cy="2100529"/>
              <a:chOff x="2297" y="256"/>
              <a:chExt cx="3196" cy="1522"/>
            </a:xfrm>
          </p:grpSpPr>
          <p:sp>
            <p:nvSpPr>
              <p:cNvPr id="132" name="AutoShape 126"/>
              <p:cNvSpPr>
                <a:spLocks noChangeAspect="1" noChangeArrowheads="1" noTextEdit="1"/>
              </p:cNvSpPr>
              <p:nvPr/>
            </p:nvSpPr>
            <p:spPr bwMode="auto">
              <a:xfrm>
                <a:off x="2297" y="256"/>
                <a:ext cx="3192" cy="1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33" name="Group 328"/>
              <p:cNvGrpSpPr/>
              <p:nvPr/>
            </p:nvGrpSpPr>
            <p:grpSpPr bwMode="auto">
              <a:xfrm>
                <a:off x="2394" y="334"/>
                <a:ext cx="3038" cy="1417"/>
                <a:chOff x="2394" y="334"/>
                <a:chExt cx="3038" cy="1417"/>
              </a:xfrm>
            </p:grpSpPr>
            <p:sp>
              <p:nvSpPr>
                <p:cNvPr id="201" name="Freeform 128"/>
                <p:cNvSpPr/>
                <p:nvPr/>
              </p:nvSpPr>
              <p:spPr bwMode="auto">
                <a:xfrm>
                  <a:off x="2766" y="904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2" name="Freeform 129"/>
                <p:cNvSpPr/>
                <p:nvPr/>
              </p:nvSpPr>
              <p:spPr bwMode="auto">
                <a:xfrm>
                  <a:off x="2657" y="563"/>
                  <a:ext cx="31" cy="23"/>
                </a:xfrm>
                <a:custGeom>
                  <a:avLst/>
                  <a:gdLst>
                    <a:gd name="T0" fmla="*/ 15 w 16"/>
                    <a:gd name="T1" fmla="*/ 7 h 12"/>
                    <a:gd name="T2" fmla="*/ 16 w 16"/>
                    <a:gd name="T3" fmla="*/ 6 h 12"/>
                    <a:gd name="T4" fmla="*/ 14 w 16"/>
                    <a:gd name="T5" fmla="*/ 2 h 12"/>
                    <a:gd name="T6" fmla="*/ 3 w 16"/>
                    <a:gd name="T7" fmla="*/ 2 h 12"/>
                    <a:gd name="T8" fmla="*/ 3 w 16"/>
                    <a:gd name="T9" fmla="*/ 2 h 12"/>
                    <a:gd name="T10" fmla="*/ 1 w 16"/>
                    <a:gd name="T11" fmla="*/ 2 h 12"/>
                    <a:gd name="T12" fmla="*/ 0 w 16"/>
                    <a:gd name="T13" fmla="*/ 7 h 12"/>
                    <a:gd name="T14" fmla="*/ 3 w 16"/>
                    <a:gd name="T15" fmla="*/ 11 h 12"/>
                    <a:gd name="T16" fmla="*/ 7 w 16"/>
                    <a:gd name="T17" fmla="*/ 12 h 12"/>
                    <a:gd name="T18" fmla="*/ 13 w 16"/>
                    <a:gd name="T19" fmla="*/ 10 h 12"/>
                    <a:gd name="T20" fmla="*/ 13 w 16"/>
                    <a:gd name="T21" fmla="*/ 10 h 12"/>
                    <a:gd name="T22" fmla="*/ 16 w 16"/>
                    <a:gd name="T23" fmla="*/ 8 h 12"/>
                    <a:gd name="T24" fmla="*/ 15 w 16"/>
                    <a:gd name="T2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12">
                      <a:moveTo>
                        <a:pt x="15" y="7"/>
                      </a:moveTo>
                      <a:cubicBezTo>
                        <a:pt x="15" y="7"/>
                        <a:pt x="16" y="6"/>
                        <a:pt x="16" y="6"/>
                      </a:cubicBezTo>
                      <a:cubicBezTo>
                        <a:pt x="16" y="4"/>
                        <a:pt x="15" y="3"/>
                        <a:pt x="14" y="2"/>
                      </a:cubicBezTo>
                      <a:cubicBezTo>
                        <a:pt x="10" y="2"/>
                        <a:pt x="6" y="0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0" y="9"/>
                        <a:pt x="1" y="10"/>
                        <a:pt x="3" y="11"/>
                      </a:cubicBezTo>
                      <a:cubicBezTo>
                        <a:pt x="4" y="12"/>
                        <a:pt x="6" y="12"/>
                        <a:pt x="7" y="12"/>
                      </a:cubicBezTo>
                      <a:cubicBezTo>
                        <a:pt x="8" y="10"/>
                        <a:pt x="11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9"/>
                        <a:pt x="15" y="9"/>
                        <a:pt x="16" y="8"/>
                      </a:cubicBezTo>
                      <a:cubicBezTo>
                        <a:pt x="16" y="7"/>
                        <a:pt x="15" y="7"/>
                        <a:pt x="15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3" name="Freeform 130"/>
                <p:cNvSpPr/>
                <p:nvPr/>
              </p:nvSpPr>
              <p:spPr bwMode="auto">
                <a:xfrm>
                  <a:off x="2734" y="897"/>
                  <a:ext cx="34" cy="25"/>
                </a:xfrm>
                <a:custGeom>
                  <a:avLst/>
                  <a:gdLst>
                    <a:gd name="T0" fmla="*/ 8 w 18"/>
                    <a:gd name="T1" fmla="*/ 0 h 13"/>
                    <a:gd name="T2" fmla="*/ 8 w 18"/>
                    <a:gd name="T3" fmla="*/ 1 h 13"/>
                    <a:gd name="T4" fmla="*/ 6 w 18"/>
                    <a:gd name="T5" fmla="*/ 0 h 13"/>
                    <a:gd name="T6" fmla="*/ 1 w 18"/>
                    <a:gd name="T7" fmla="*/ 8 h 13"/>
                    <a:gd name="T8" fmla="*/ 1 w 18"/>
                    <a:gd name="T9" fmla="*/ 8 h 13"/>
                    <a:gd name="T10" fmla="*/ 10 w 18"/>
                    <a:gd name="T11" fmla="*/ 12 h 13"/>
                    <a:gd name="T12" fmla="*/ 10 w 18"/>
                    <a:gd name="T13" fmla="*/ 13 h 13"/>
                    <a:gd name="T14" fmla="*/ 17 w 18"/>
                    <a:gd name="T15" fmla="*/ 5 h 13"/>
                    <a:gd name="T16" fmla="*/ 16 w 18"/>
                    <a:gd name="T17" fmla="*/ 5 h 13"/>
                    <a:gd name="T18" fmla="*/ 8 w 18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0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6" y="1"/>
                        <a:pt x="6" y="0"/>
                      </a:cubicBezTo>
                      <a:cubicBezTo>
                        <a:pt x="2" y="1"/>
                        <a:pt x="0" y="5"/>
                        <a:pt x="1" y="8"/>
                      </a:cubicBezTo>
                      <a:cubicBezTo>
                        <a:pt x="0" y="9"/>
                        <a:pt x="1" y="9"/>
                        <a:pt x="1" y="8"/>
                      </a:cubicBezTo>
                      <a:cubicBezTo>
                        <a:pt x="3" y="11"/>
                        <a:pt x="7" y="13"/>
                        <a:pt x="10" y="12"/>
                      </a:cubicBezTo>
                      <a:cubicBezTo>
                        <a:pt x="11" y="12"/>
                        <a:pt x="11" y="12"/>
                        <a:pt x="10" y="13"/>
                      </a:cubicBezTo>
                      <a:cubicBezTo>
                        <a:pt x="16" y="11"/>
                        <a:pt x="18" y="8"/>
                        <a:pt x="17" y="5"/>
                      </a:cubicBezTo>
                      <a:cubicBezTo>
                        <a:pt x="17" y="5"/>
                        <a:pt x="17" y="5"/>
                        <a:pt x="16" y="5"/>
                      </a:cubicBezTo>
                      <a:cubicBezTo>
                        <a:pt x="16" y="2"/>
                        <a:pt x="13" y="1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4" name="Freeform 131"/>
                <p:cNvSpPr/>
                <p:nvPr/>
              </p:nvSpPr>
              <p:spPr bwMode="auto">
                <a:xfrm>
                  <a:off x="2715" y="548"/>
                  <a:ext cx="36" cy="25"/>
                </a:xfrm>
                <a:custGeom>
                  <a:avLst/>
                  <a:gdLst>
                    <a:gd name="T0" fmla="*/ 9 w 19"/>
                    <a:gd name="T1" fmla="*/ 1 h 13"/>
                    <a:gd name="T2" fmla="*/ 7 w 19"/>
                    <a:gd name="T3" fmla="*/ 0 h 13"/>
                    <a:gd name="T4" fmla="*/ 1 w 19"/>
                    <a:gd name="T5" fmla="*/ 8 h 13"/>
                    <a:gd name="T6" fmla="*/ 2 w 19"/>
                    <a:gd name="T7" fmla="*/ 8 h 13"/>
                    <a:gd name="T8" fmla="*/ 12 w 19"/>
                    <a:gd name="T9" fmla="*/ 12 h 13"/>
                    <a:gd name="T10" fmla="*/ 12 w 19"/>
                    <a:gd name="T11" fmla="*/ 13 h 13"/>
                    <a:gd name="T12" fmla="*/ 18 w 19"/>
                    <a:gd name="T13" fmla="*/ 4 h 13"/>
                    <a:gd name="T14" fmla="*/ 18 w 19"/>
                    <a:gd name="T15" fmla="*/ 5 h 13"/>
                    <a:gd name="T16" fmla="*/ 9 w 19"/>
                    <a:gd name="T17" fmla="*/ 0 h 13"/>
                    <a:gd name="T18" fmla="*/ 9 w 19"/>
                    <a:gd name="T19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9" y="1"/>
                      </a:moveTo>
                      <a:cubicBezTo>
                        <a:pt x="8" y="1"/>
                        <a:pt x="8" y="0"/>
                        <a:pt x="7" y="0"/>
                      </a:cubicBezTo>
                      <a:cubicBezTo>
                        <a:pt x="3" y="1"/>
                        <a:pt x="0" y="5"/>
                        <a:pt x="1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12"/>
                        <a:pt x="7" y="13"/>
                        <a:pt x="12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6" y="12"/>
                        <a:pt x="19" y="8"/>
                        <a:pt x="18" y="4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6" y="2"/>
                        <a:pt x="13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5" name="Freeform 132"/>
                <p:cNvSpPr/>
                <p:nvPr/>
              </p:nvSpPr>
              <p:spPr bwMode="auto">
                <a:xfrm>
                  <a:off x="2673" y="912"/>
                  <a:ext cx="34" cy="27"/>
                </a:xfrm>
                <a:custGeom>
                  <a:avLst/>
                  <a:gdLst>
                    <a:gd name="T0" fmla="*/ 8 w 18"/>
                    <a:gd name="T1" fmla="*/ 0 h 14"/>
                    <a:gd name="T2" fmla="*/ 3 w 18"/>
                    <a:gd name="T3" fmla="*/ 3 h 14"/>
                    <a:gd name="T4" fmla="*/ 1 w 18"/>
                    <a:gd name="T5" fmla="*/ 7 h 14"/>
                    <a:gd name="T6" fmla="*/ 4 w 18"/>
                    <a:gd name="T7" fmla="*/ 12 h 14"/>
                    <a:gd name="T8" fmla="*/ 16 w 18"/>
                    <a:gd name="T9" fmla="*/ 10 h 14"/>
                    <a:gd name="T10" fmla="*/ 17 w 18"/>
                    <a:gd name="T11" fmla="*/ 6 h 14"/>
                    <a:gd name="T12" fmla="*/ 15 w 18"/>
                    <a:gd name="T13" fmla="*/ 2 h 14"/>
                    <a:gd name="T14" fmla="*/ 8 w 18"/>
                    <a:gd name="T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4">
                      <a:moveTo>
                        <a:pt x="8" y="0"/>
                      </a:moveTo>
                      <a:cubicBezTo>
                        <a:pt x="7" y="1"/>
                        <a:pt x="4" y="2"/>
                        <a:pt x="3" y="3"/>
                      </a:cubicBezTo>
                      <a:cubicBezTo>
                        <a:pt x="2" y="4"/>
                        <a:pt x="0" y="6"/>
                        <a:pt x="1" y="7"/>
                      </a:cubicBezTo>
                      <a:cubicBezTo>
                        <a:pt x="2" y="9"/>
                        <a:pt x="1" y="11"/>
                        <a:pt x="4" y="12"/>
                      </a:cubicBezTo>
                      <a:cubicBezTo>
                        <a:pt x="8" y="14"/>
                        <a:pt x="12" y="13"/>
                        <a:pt x="16" y="10"/>
                      </a:cubicBezTo>
                      <a:cubicBezTo>
                        <a:pt x="16" y="9"/>
                        <a:pt x="17" y="8"/>
                        <a:pt x="17" y="6"/>
                      </a:cubicBezTo>
                      <a:cubicBezTo>
                        <a:pt x="18" y="4"/>
                        <a:pt x="17" y="3"/>
                        <a:pt x="15" y="2"/>
                      </a:cubicBezTo>
                      <a:cubicBezTo>
                        <a:pt x="12" y="1"/>
                        <a:pt x="11" y="1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6" name="Freeform 133"/>
                <p:cNvSpPr>
                  <a:spLocks noEditPoints="1"/>
                </p:cNvSpPr>
                <p:nvPr/>
              </p:nvSpPr>
              <p:spPr bwMode="auto">
                <a:xfrm>
                  <a:off x="2779" y="534"/>
                  <a:ext cx="33" cy="25"/>
                </a:xfrm>
                <a:custGeom>
                  <a:avLst/>
                  <a:gdLst>
                    <a:gd name="T0" fmla="*/ 0 w 17"/>
                    <a:gd name="T1" fmla="*/ 4 h 13"/>
                    <a:gd name="T2" fmla="*/ 1 w 17"/>
                    <a:gd name="T3" fmla="*/ 10 h 13"/>
                    <a:gd name="T4" fmla="*/ 4 w 17"/>
                    <a:gd name="T5" fmla="*/ 12 h 13"/>
                    <a:gd name="T6" fmla="*/ 7 w 17"/>
                    <a:gd name="T7" fmla="*/ 12 h 13"/>
                    <a:gd name="T8" fmla="*/ 7 w 17"/>
                    <a:gd name="T9" fmla="*/ 12 h 13"/>
                    <a:gd name="T10" fmla="*/ 9 w 17"/>
                    <a:gd name="T11" fmla="*/ 12 h 13"/>
                    <a:gd name="T12" fmla="*/ 9 w 17"/>
                    <a:gd name="T13" fmla="*/ 13 h 13"/>
                    <a:gd name="T14" fmla="*/ 9 w 17"/>
                    <a:gd name="T15" fmla="*/ 13 h 13"/>
                    <a:gd name="T16" fmla="*/ 10 w 17"/>
                    <a:gd name="T17" fmla="*/ 12 h 13"/>
                    <a:gd name="T18" fmla="*/ 16 w 17"/>
                    <a:gd name="T19" fmla="*/ 5 h 13"/>
                    <a:gd name="T20" fmla="*/ 15 w 17"/>
                    <a:gd name="T21" fmla="*/ 5 h 13"/>
                    <a:gd name="T22" fmla="*/ 7 w 17"/>
                    <a:gd name="T23" fmla="*/ 0 h 13"/>
                    <a:gd name="T24" fmla="*/ 7 w 17"/>
                    <a:gd name="T25" fmla="*/ 0 h 13"/>
                    <a:gd name="T26" fmla="*/ 5 w 17"/>
                    <a:gd name="T27" fmla="*/ 0 h 13"/>
                    <a:gd name="T28" fmla="*/ 0 w 17"/>
                    <a:gd name="T29" fmla="*/ 4 h 13"/>
                    <a:gd name="T30" fmla="*/ 7 w 17"/>
                    <a:gd name="T31" fmla="*/ 11 h 13"/>
                    <a:gd name="T32" fmla="*/ 3 w 17"/>
                    <a:gd name="T33" fmla="*/ 11 h 13"/>
                    <a:gd name="T34" fmla="*/ 2 w 17"/>
                    <a:gd name="T35" fmla="*/ 6 h 13"/>
                    <a:gd name="T36" fmla="*/ 7 w 17"/>
                    <a:gd name="T37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" h="13">
                      <a:moveTo>
                        <a:pt x="0" y="4"/>
                      </a:moveTo>
                      <a:cubicBezTo>
                        <a:pt x="1" y="6"/>
                        <a:pt x="2" y="9"/>
                        <a:pt x="1" y="10"/>
                      </a:cubicBezTo>
                      <a:cubicBezTo>
                        <a:pt x="2" y="11"/>
                        <a:pt x="3" y="11"/>
                        <a:pt x="4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2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3"/>
                        <a:pt x="9" y="13"/>
                        <a:pt x="10" y="12"/>
                      </a:cubicBezTo>
                      <a:cubicBezTo>
                        <a:pt x="14" y="11"/>
                        <a:pt x="17" y="8"/>
                        <a:pt x="16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2"/>
                        <a:pt x="11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3" y="1"/>
                        <a:pt x="1" y="2"/>
                        <a:pt x="0" y="4"/>
                      </a:cubicBezTo>
                      <a:close/>
                      <a:moveTo>
                        <a:pt x="7" y="11"/>
                      </a:move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9"/>
                        <a:pt x="3" y="8"/>
                        <a:pt x="2" y="6"/>
                      </a:cubicBezTo>
                      <a:cubicBezTo>
                        <a:pt x="5" y="6"/>
                        <a:pt x="6" y="9"/>
                        <a:pt x="7" y="1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7" name="Freeform 134"/>
                <p:cNvSpPr/>
                <p:nvPr/>
              </p:nvSpPr>
              <p:spPr bwMode="auto">
                <a:xfrm>
                  <a:off x="2749" y="89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8" name="Freeform 135"/>
                <p:cNvSpPr/>
                <p:nvPr/>
              </p:nvSpPr>
              <p:spPr bwMode="auto">
                <a:xfrm>
                  <a:off x="2962" y="513"/>
                  <a:ext cx="4" cy="6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0 h 3"/>
                    <a:gd name="T4" fmla="*/ 2 w 2"/>
                    <a:gd name="T5" fmla="*/ 3 h 3"/>
                    <a:gd name="T6" fmla="*/ 2 w 2"/>
                    <a:gd name="T7" fmla="*/ 0 h 3"/>
                    <a:gd name="T8" fmla="*/ 0 w 2"/>
                    <a:gd name="T9" fmla="*/ 0 h 3"/>
                    <a:gd name="T10" fmla="*/ 0 w 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1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9" name="Freeform 136"/>
                <p:cNvSpPr/>
                <p:nvPr/>
              </p:nvSpPr>
              <p:spPr bwMode="auto">
                <a:xfrm>
                  <a:off x="2966" y="510"/>
                  <a:ext cx="6" cy="3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2 w 3"/>
                    <a:gd name="T7" fmla="*/ 1 h 2"/>
                    <a:gd name="T8" fmla="*/ 2 w 3"/>
                    <a:gd name="T9" fmla="*/ 0 h 2"/>
                    <a:gd name="T10" fmla="*/ 2 w 3"/>
                    <a:gd name="T11" fmla="*/ 0 h 2"/>
                    <a:gd name="T12" fmla="*/ 0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0" name="Freeform 137"/>
                <p:cNvSpPr/>
                <p:nvPr/>
              </p:nvSpPr>
              <p:spPr bwMode="auto">
                <a:xfrm>
                  <a:off x="2962" y="504"/>
                  <a:ext cx="4" cy="6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3 h 3"/>
                    <a:gd name="T4" fmla="*/ 2 w 2"/>
                    <a:gd name="T5" fmla="*/ 0 h 3"/>
                    <a:gd name="T6" fmla="*/ 0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1" name="Freeform 138"/>
                <p:cNvSpPr/>
                <p:nvPr/>
              </p:nvSpPr>
              <p:spPr bwMode="auto">
                <a:xfrm>
                  <a:off x="2818" y="636"/>
                  <a:ext cx="11" cy="9"/>
                </a:xfrm>
                <a:custGeom>
                  <a:avLst/>
                  <a:gdLst>
                    <a:gd name="T0" fmla="*/ 0 w 6"/>
                    <a:gd name="T1" fmla="*/ 1 h 5"/>
                    <a:gd name="T2" fmla="*/ 3 w 6"/>
                    <a:gd name="T3" fmla="*/ 1 h 5"/>
                    <a:gd name="T4" fmla="*/ 3 w 6"/>
                    <a:gd name="T5" fmla="*/ 3 h 5"/>
                    <a:gd name="T6" fmla="*/ 6 w 6"/>
                    <a:gd name="T7" fmla="*/ 5 h 5"/>
                    <a:gd name="T8" fmla="*/ 6 w 6"/>
                    <a:gd name="T9" fmla="*/ 0 h 5"/>
                    <a:gd name="T10" fmla="*/ 0 w 6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5">
                      <a:moveTo>
                        <a:pt x="0" y="1"/>
                      </a:move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4" y="2"/>
                        <a:pt x="4" y="3"/>
                        <a:pt x="3" y="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3"/>
                        <a:pt x="6" y="2"/>
                        <a:pt x="6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2" name="Freeform 139"/>
                <p:cNvSpPr/>
                <p:nvPr/>
              </p:nvSpPr>
              <p:spPr bwMode="auto">
                <a:xfrm>
                  <a:off x="2972" y="513"/>
                  <a:ext cx="21" cy="12"/>
                </a:xfrm>
                <a:custGeom>
                  <a:avLst/>
                  <a:gdLst>
                    <a:gd name="T0" fmla="*/ 5 w 11"/>
                    <a:gd name="T1" fmla="*/ 6 h 6"/>
                    <a:gd name="T2" fmla="*/ 5 w 11"/>
                    <a:gd name="T3" fmla="*/ 5 h 6"/>
                    <a:gd name="T4" fmla="*/ 5 w 11"/>
                    <a:gd name="T5" fmla="*/ 5 h 6"/>
                    <a:gd name="T6" fmla="*/ 11 w 11"/>
                    <a:gd name="T7" fmla="*/ 0 h 6"/>
                    <a:gd name="T8" fmla="*/ 8 w 11"/>
                    <a:gd name="T9" fmla="*/ 0 h 6"/>
                    <a:gd name="T10" fmla="*/ 2 w 11"/>
                    <a:gd name="T11" fmla="*/ 0 h 6"/>
                    <a:gd name="T12" fmla="*/ 0 w 11"/>
                    <a:gd name="T13" fmla="*/ 0 h 6"/>
                    <a:gd name="T14" fmla="*/ 1 w 11"/>
                    <a:gd name="T15" fmla="*/ 5 h 6"/>
                    <a:gd name="T16" fmla="*/ 5 w 11"/>
                    <a:gd name="T1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6">
                      <a:moveTo>
                        <a:pt x="5" y="6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8" y="5"/>
                        <a:pt x="10" y="3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6" y="0"/>
                        <a:pt x="4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1" y="5"/>
                      </a:cubicBezTo>
                      <a:cubicBezTo>
                        <a:pt x="2" y="6"/>
                        <a:pt x="4" y="6"/>
                        <a:pt x="5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3" name="Freeform 140"/>
                <p:cNvSpPr/>
                <p:nvPr/>
              </p:nvSpPr>
              <p:spPr bwMode="auto">
                <a:xfrm>
                  <a:off x="3273" y="458"/>
                  <a:ext cx="35" cy="25"/>
                </a:xfrm>
                <a:custGeom>
                  <a:avLst/>
                  <a:gdLst>
                    <a:gd name="T0" fmla="*/ 1 w 18"/>
                    <a:gd name="T1" fmla="*/ 7 h 13"/>
                    <a:gd name="T2" fmla="*/ 1 w 18"/>
                    <a:gd name="T3" fmla="*/ 7 h 13"/>
                    <a:gd name="T4" fmla="*/ 10 w 18"/>
                    <a:gd name="T5" fmla="*/ 12 h 13"/>
                    <a:gd name="T6" fmla="*/ 10 w 18"/>
                    <a:gd name="T7" fmla="*/ 13 h 13"/>
                    <a:gd name="T8" fmla="*/ 10 w 18"/>
                    <a:gd name="T9" fmla="*/ 13 h 13"/>
                    <a:gd name="T10" fmla="*/ 18 w 18"/>
                    <a:gd name="T11" fmla="*/ 6 h 13"/>
                    <a:gd name="T12" fmla="*/ 17 w 18"/>
                    <a:gd name="T13" fmla="*/ 6 h 13"/>
                    <a:gd name="T14" fmla="*/ 9 w 18"/>
                    <a:gd name="T15" fmla="*/ 1 h 13"/>
                    <a:gd name="T16" fmla="*/ 9 w 18"/>
                    <a:gd name="T17" fmla="*/ 0 h 13"/>
                    <a:gd name="T18" fmla="*/ 8 w 18"/>
                    <a:gd name="T19" fmla="*/ 0 h 13"/>
                    <a:gd name="T20" fmla="*/ 1 w 18"/>
                    <a:gd name="T21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3"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5" y="12"/>
                        <a:pt x="18" y="9"/>
                        <a:pt x="18" y="6"/>
                      </a:cubicBezTo>
                      <a:cubicBezTo>
                        <a:pt x="18" y="6"/>
                        <a:pt x="17" y="6"/>
                        <a:pt x="17" y="6"/>
                      </a:cubicBezTo>
                      <a:cubicBezTo>
                        <a:pt x="17" y="3"/>
                        <a:pt x="13" y="0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4" name="Freeform 141"/>
                <p:cNvSpPr/>
                <p:nvPr/>
              </p:nvSpPr>
              <p:spPr bwMode="auto">
                <a:xfrm>
                  <a:off x="2982" y="5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5" name="Freeform 142"/>
                <p:cNvSpPr/>
                <p:nvPr/>
              </p:nvSpPr>
              <p:spPr bwMode="auto">
                <a:xfrm>
                  <a:off x="3292" y="4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6" name="Freeform 143"/>
                <p:cNvSpPr/>
                <p:nvPr/>
              </p:nvSpPr>
              <p:spPr bwMode="auto">
                <a:xfrm>
                  <a:off x="3210" y="466"/>
                  <a:ext cx="37" cy="25"/>
                </a:xfrm>
                <a:custGeom>
                  <a:avLst/>
                  <a:gdLst>
                    <a:gd name="T0" fmla="*/ 1 w 19"/>
                    <a:gd name="T1" fmla="*/ 7 h 13"/>
                    <a:gd name="T2" fmla="*/ 10 w 19"/>
                    <a:gd name="T3" fmla="*/ 12 h 13"/>
                    <a:gd name="T4" fmla="*/ 11 w 19"/>
                    <a:gd name="T5" fmla="*/ 13 h 13"/>
                    <a:gd name="T6" fmla="*/ 18 w 19"/>
                    <a:gd name="T7" fmla="*/ 5 h 13"/>
                    <a:gd name="T8" fmla="*/ 18 w 19"/>
                    <a:gd name="T9" fmla="*/ 5 h 13"/>
                    <a:gd name="T10" fmla="*/ 9 w 19"/>
                    <a:gd name="T11" fmla="*/ 0 h 13"/>
                    <a:gd name="T12" fmla="*/ 9 w 19"/>
                    <a:gd name="T13" fmla="*/ 0 h 13"/>
                    <a:gd name="T14" fmla="*/ 8 w 19"/>
                    <a:gd name="T15" fmla="*/ 0 h 13"/>
                    <a:gd name="T16" fmla="*/ 1 w 19"/>
                    <a:gd name="T17" fmla="*/ 7 h 13"/>
                    <a:gd name="T18" fmla="*/ 1 w 19"/>
                    <a:gd name="T1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" y="7"/>
                      </a:moveTo>
                      <a:cubicBezTo>
                        <a:pt x="2" y="10"/>
                        <a:pt x="6" y="12"/>
                        <a:pt x="10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5" y="12"/>
                        <a:pt x="19" y="8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2"/>
                        <a:pt x="13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7" name="Freeform 144"/>
                <p:cNvSpPr/>
                <p:nvPr/>
              </p:nvSpPr>
              <p:spPr bwMode="auto">
                <a:xfrm>
                  <a:off x="2968" y="498"/>
                  <a:ext cx="25" cy="14"/>
                </a:xfrm>
                <a:custGeom>
                  <a:avLst/>
                  <a:gdLst>
                    <a:gd name="T0" fmla="*/ 1 w 13"/>
                    <a:gd name="T1" fmla="*/ 6 h 7"/>
                    <a:gd name="T2" fmla="*/ 4 w 13"/>
                    <a:gd name="T3" fmla="*/ 7 h 7"/>
                    <a:gd name="T4" fmla="*/ 5 w 13"/>
                    <a:gd name="T5" fmla="*/ 6 h 7"/>
                    <a:gd name="T6" fmla="*/ 13 w 13"/>
                    <a:gd name="T7" fmla="*/ 6 h 7"/>
                    <a:gd name="T8" fmla="*/ 13 w 13"/>
                    <a:gd name="T9" fmla="*/ 6 h 7"/>
                    <a:gd name="T10" fmla="*/ 13 w 13"/>
                    <a:gd name="T11" fmla="*/ 6 h 7"/>
                    <a:gd name="T12" fmla="*/ 5 w 13"/>
                    <a:gd name="T13" fmla="*/ 1 h 7"/>
                    <a:gd name="T14" fmla="*/ 5 w 13"/>
                    <a:gd name="T15" fmla="*/ 1 h 7"/>
                    <a:gd name="T16" fmla="*/ 4 w 13"/>
                    <a:gd name="T17" fmla="*/ 1 h 7"/>
                    <a:gd name="T18" fmla="*/ 4 w 13"/>
                    <a:gd name="T19" fmla="*/ 1 h 7"/>
                    <a:gd name="T20" fmla="*/ 0 w 13"/>
                    <a:gd name="T21" fmla="*/ 2 h 7"/>
                    <a:gd name="T22" fmla="*/ 1 w 13"/>
                    <a:gd name="T23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7">
                      <a:moveTo>
                        <a:pt x="1" y="6"/>
                      </a:moveTo>
                      <a:cubicBezTo>
                        <a:pt x="2" y="6"/>
                        <a:pt x="3" y="7"/>
                        <a:pt x="4" y="7"/>
                      </a:cubicBezTo>
                      <a:cubicBezTo>
                        <a:pt x="4" y="7"/>
                        <a:pt x="4" y="6"/>
                        <a:pt x="5" y="6"/>
                      </a:cubicBezTo>
                      <a:cubicBezTo>
                        <a:pt x="7" y="6"/>
                        <a:pt x="10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2" y="3"/>
                        <a:pt x="9" y="0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8" name="Freeform 145"/>
                <p:cNvSpPr/>
                <p:nvPr/>
              </p:nvSpPr>
              <p:spPr bwMode="auto">
                <a:xfrm>
                  <a:off x="2880" y="71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9" name="Freeform 146"/>
                <p:cNvSpPr/>
                <p:nvPr/>
              </p:nvSpPr>
              <p:spPr bwMode="auto">
                <a:xfrm>
                  <a:off x="3149" y="472"/>
                  <a:ext cx="31" cy="26"/>
                </a:xfrm>
                <a:custGeom>
                  <a:avLst/>
                  <a:gdLst>
                    <a:gd name="T0" fmla="*/ 10 w 16"/>
                    <a:gd name="T1" fmla="*/ 13 h 14"/>
                    <a:gd name="T2" fmla="*/ 10 w 16"/>
                    <a:gd name="T3" fmla="*/ 13 h 14"/>
                    <a:gd name="T4" fmla="*/ 16 w 16"/>
                    <a:gd name="T5" fmla="*/ 10 h 14"/>
                    <a:gd name="T6" fmla="*/ 11 w 16"/>
                    <a:gd name="T7" fmla="*/ 10 h 14"/>
                    <a:gd name="T8" fmla="*/ 11 w 16"/>
                    <a:gd name="T9" fmla="*/ 1 h 14"/>
                    <a:gd name="T10" fmla="*/ 8 w 16"/>
                    <a:gd name="T11" fmla="*/ 1 h 14"/>
                    <a:gd name="T12" fmla="*/ 8 w 16"/>
                    <a:gd name="T13" fmla="*/ 1 h 14"/>
                    <a:gd name="T14" fmla="*/ 7 w 16"/>
                    <a:gd name="T15" fmla="*/ 1 h 14"/>
                    <a:gd name="T16" fmla="*/ 7 w 16"/>
                    <a:gd name="T17" fmla="*/ 0 h 14"/>
                    <a:gd name="T18" fmla="*/ 0 w 16"/>
                    <a:gd name="T19" fmla="*/ 8 h 14"/>
                    <a:gd name="T20" fmla="*/ 1 w 16"/>
                    <a:gd name="T21" fmla="*/ 8 h 14"/>
                    <a:gd name="T22" fmla="*/ 10 w 16"/>
                    <a:gd name="T2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4">
                      <a:moveTo>
                        <a:pt x="10" y="13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3"/>
                        <a:pt x="15" y="12"/>
                        <a:pt x="16" y="10"/>
                      </a:cubicBezTo>
                      <a:cubicBezTo>
                        <a:pt x="15" y="10"/>
                        <a:pt x="13" y="10"/>
                        <a:pt x="11" y="10"/>
                      </a:cubicBezTo>
                      <a:cubicBezTo>
                        <a:pt x="11" y="7"/>
                        <a:pt x="11" y="4"/>
                        <a:pt x="11" y="1"/>
                      </a:cubicBezTo>
                      <a:cubicBezTo>
                        <a:pt x="10" y="1"/>
                        <a:pt x="9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1"/>
                        <a:pt x="0" y="5"/>
                        <a:pt x="0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11"/>
                        <a:pt x="5" y="14"/>
                        <a:pt x="10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0" name="Freeform 147"/>
                <p:cNvSpPr/>
                <p:nvPr/>
              </p:nvSpPr>
              <p:spPr bwMode="auto">
                <a:xfrm>
                  <a:off x="2839" y="521"/>
                  <a:ext cx="34" cy="25"/>
                </a:xfrm>
                <a:custGeom>
                  <a:avLst/>
                  <a:gdLst>
                    <a:gd name="T0" fmla="*/ 17 w 18"/>
                    <a:gd name="T1" fmla="*/ 5 h 13"/>
                    <a:gd name="T2" fmla="*/ 17 w 18"/>
                    <a:gd name="T3" fmla="*/ 5 h 13"/>
                    <a:gd name="T4" fmla="*/ 8 w 18"/>
                    <a:gd name="T5" fmla="*/ 0 h 13"/>
                    <a:gd name="T6" fmla="*/ 8 w 18"/>
                    <a:gd name="T7" fmla="*/ 1 h 13"/>
                    <a:gd name="T8" fmla="*/ 7 w 18"/>
                    <a:gd name="T9" fmla="*/ 1 h 13"/>
                    <a:gd name="T10" fmla="*/ 7 w 18"/>
                    <a:gd name="T11" fmla="*/ 1 h 13"/>
                    <a:gd name="T12" fmla="*/ 7 w 18"/>
                    <a:gd name="T13" fmla="*/ 1 h 13"/>
                    <a:gd name="T14" fmla="*/ 7 w 18"/>
                    <a:gd name="T15" fmla="*/ 1 h 13"/>
                    <a:gd name="T16" fmla="*/ 1 w 18"/>
                    <a:gd name="T17" fmla="*/ 4 h 13"/>
                    <a:gd name="T18" fmla="*/ 2 w 18"/>
                    <a:gd name="T19" fmla="*/ 7 h 13"/>
                    <a:gd name="T20" fmla="*/ 0 w 18"/>
                    <a:gd name="T21" fmla="*/ 7 h 13"/>
                    <a:gd name="T22" fmla="*/ 0 w 18"/>
                    <a:gd name="T23" fmla="*/ 8 h 13"/>
                    <a:gd name="T24" fmla="*/ 1 w 18"/>
                    <a:gd name="T25" fmla="*/ 8 h 13"/>
                    <a:gd name="T26" fmla="*/ 10 w 18"/>
                    <a:gd name="T27" fmla="*/ 13 h 13"/>
                    <a:gd name="T28" fmla="*/ 11 w 18"/>
                    <a:gd name="T29" fmla="*/ 13 h 13"/>
                    <a:gd name="T30" fmla="*/ 11 w 18"/>
                    <a:gd name="T31" fmla="*/ 13 h 13"/>
                    <a:gd name="T32" fmla="*/ 17 w 18"/>
                    <a:gd name="T33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3">
                      <a:moveTo>
                        <a:pt x="17" y="5"/>
                      </a:move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6" y="2"/>
                        <a:pt x="12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1"/>
                        <a:pt x="3" y="2"/>
                        <a:pt x="1" y="4"/>
                      </a:cubicBezTo>
                      <a:cubicBezTo>
                        <a:pt x="1" y="5"/>
                        <a:pt x="1" y="6"/>
                        <a:pt x="2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1" y="8"/>
                      </a:cubicBezTo>
                      <a:cubicBezTo>
                        <a:pt x="2" y="12"/>
                        <a:pt x="6" y="13"/>
                        <a:pt x="10" y="13"/>
                      </a:cubicBezTo>
                      <a:cubicBezTo>
                        <a:pt x="10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5" y="12"/>
                        <a:pt x="18" y="8"/>
                        <a:pt x="17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1" name="Freeform 148"/>
                <p:cNvSpPr/>
                <p:nvPr/>
              </p:nvSpPr>
              <p:spPr bwMode="auto">
                <a:xfrm>
                  <a:off x="2898" y="510"/>
                  <a:ext cx="38" cy="24"/>
                </a:xfrm>
                <a:custGeom>
                  <a:avLst/>
                  <a:gdLst>
                    <a:gd name="T0" fmla="*/ 2 w 20"/>
                    <a:gd name="T1" fmla="*/ 8 h 13"/>
                    <a:gd name="T2" fmla="*/ 2 w 20"/>
                    <a:gd name="T3" fmla="*/ 8 h 13"/>
                    <a:gd name="T4" fmla="*/ 2 w 20"/>
                    <a:gd name="T5" fmla="*/ 9 h 13"/>
                    <a:gd name="T6" fmla="*/ 9 w 20"/>
                    <a:gd name="T7" fmla="*/ 8 h 13"/>
                    <a:gd name="T8" fmla="*/ 12 w 20"/>
                    <a:gd name="T9" fmla="*/ 8 h 13"/>
                    <a:gd name="T10" fmla="*/ 12 w 20"/>
                    <a:gd name="T11" fmla="*/ 8 h 13"/>
                    <a:gd name="T12" fmla="*/ 14 w 20"/>
                    <a:gd name="T13" fmla="*/ 3 h 13"/>
                    <a:gd name="T14" fmla="*/ 14 w 20"/>
                    <a:gd name="T15" fmla="*/ 8 h 13"/>
                    <a:gd name="T16" fmla="*/ 17 w 20"/>
                    <a:gd name="T17" fmla="*/ 8 h 13"/>
                    <a:gd name="T18" fmla="*/ 12 w 20"/>
                    <a:gd name="T19" fmla="*/ 11 h 13"/>
                    <a:gd name="T20" fmla="*/ 6 w 20"/>
                    <a:gd name="T21" fmla="*/ 10 h 13"/>
                    <a:gd name="T22" fmla="*/ 3 w 20"/>
                    <a:gd name="T23" fmla="*/ 10 h 13"/>
                    <a:gd name="T24" fmla="*/ 12 w 20"/>
                    <a:gd name="T25" fmla="*/ 12 h 13"/>
                    <a:gd name="T26" fmla="*/ 12 w 20"/>
                    <a:gd name="T27" fmla="*/ 13 h 13"/>
                    <a:gd name="T28" fmla="*/ 13 w 20"/>
                    <a:gd name="T29" fmla="*/ 13 h 13"/>
                    <a:gd name="T30" fmla="*/ 13 w 20"/>
                    <a:gd name="T31" fmla="*/ 12 h 13"/>
                    <a:gd name="T32" fmla="*/ 13 w 20"/>
                    <a:gd name="T33" fmla="*/ 13 h 13"/>
                    <a:gd name="T34" fmla="*/ 19 w 20"/>
                    <a:gd name="T35" fmla="*/ 5 h 13"/>
                    <a:gd name="T36" fmla="*/ 18 w 20"/>
                    <a:gd name="T37" fmla="*/ 5 h 13"/>
                    <a:gd name="T38" fmla="*/ 10 w 20"/>
                    <a:gd name="T39" fmla="*/ 0 h 13"/>
                    <a:gd name="T40" fmla="*/ 10 w 20"/>
                    <a:gd name="T41" fmla="*/ 1 h 13"/>
                    <a:gd name="T42" fmla="*/ 8 w 20"/>
                    <a:gd name="T43" fmla="*/ 0 h 13"/>
                    <a:gd name="T44" fmla="*/ 2 w 20"/>
                    <a:gd name="T4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" h="13">
                      <a:moveTo>
                        <a:pt x="2" y="8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4" y="8"/>
                        <a:pt x="7" y="7"/>
                        <a:pt x="9" y="8"/>
                      </a:cubicBezTo>
                      <a:cubicBezTo>
                        <a:pt x="10" y="9"/>
                        <a:pt x="10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6"/>
                        <a:pt x="12" y="2"/>
                        <a:pt x="14" y="3"/>
                      </a:cubicBezTo>
                      <a:cubicBezTo>
                        <a:pt x="15" y="5"/>
                        <a:pt x="14" y="7"/>
                        <a:pt x="14" y="8"/>
                      </a:cubicBezTo>
                      <a:cubicBezTo>
                        <a:pt x="15" y="8"/>
                        <a:pt x="16" y="8"/>
                        <a:pt x="17" y="8"/>
                      </a:cubicBezTo>
                      <a:cubicBezTo>
                        <a:pt x="17" y="11"/>
                        <a:pt x="14" y="11"/>
                        <a:pt x="12" y="11"/>
                      </a:cubicBezTo>
                      <a:cubicBezTo>
                        <a:pt x="9" y="12"/>
                        <a:pt x="8" y="10"/>
                        <a:pt x="6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5" y="12"/>
                        <a:pt x="8" y="13"/>
                        <a:pt x="12" y="1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3" y="13"/>
                        <a:pt x="13" y="13"/>
                      </a:cubicBezTo>
                      <a:cubicBezTo>
                        <a:pt x="13" y="13"/>
                        <a:pt x="13" y="12"/>
                        <a:pt x="13" y="12"/>
                      </a:cubicBezTo>
                      <a:cubicBezTo>
                        <a:pt x="13" y="12"/>
                        <a:pt x="13" y="13"/>
                        <a:pt x="13" y="13"/>
                      </a:cubicBezTo>
                      <a:cubicBezTo>
                        <a:pt x="17" y="11"/>
                        <a:pt x="20" y="8"/>
                        <a:pt x="1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2"/>
                        <a:pt x="14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4" y="1"/>
                        <a:pt x="0" y="5"/>
                        <a:pt x="2" y="8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2" name="Freeform 149"/>
                <p:cNvSpPr/>
                <p:nvPr/>
              </p:nvSpPr>
              <p:spPr bwMode="auto">
                <a:xfrm>
                  <a:off x="2920" y="525"/>
                  <a:ext cx="4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3" name="Freeform 150"/>
                <p:cNvSpPr/>
                <p:nvPr/>
              </p:nvSpPr>
              <p:spPr bwMode="auto">
                <a:xfrm>
                  <a:off x="3084" y="481"/>
                  <a:ext cx="37" cy="25"/>
                </a:xfrm>
                <a:custGeom>
                  <a:avLst/>
                  <a:gdLst>
                    <a:gd name="T0" fmla="*/ 2 w 19"/>
                    <a:gd name="T1" fmla="*/ 7 h 13"/>
                    <a:gd name="T2" fmla="*/ 11 w 19"/>
                    <a:gd name="T3" fmla="*/ 12 h 13"/>
                    <a:gd name="T4" fmla="*/ 11 w 19"/>
                    <a:gd name="T5" fmla="*/ 13 h 13"/>
                    <a:gd name="T6" fmla="*/ 19 w 19"/>
                    <a:gd name="T7" fmla="*/ 5 h 13"/>
                    <a:gd name="T8" fmla="*/ 18 w 19"/>
                    <a:gd name="T9" fmla="*/ 5 h 13"/>
                    <a:gd name="T10" fmla="*/ 10 w 19"/>
                    <a:gd name="T11" fmla="*/ 0 h 13"/>
                    <a:gd name="T12" fmla="*/ 10 w 19"/>
                    <a:gd name="T13" fmla="*/ 0 h 13"/>
                    <a:gd name="T14" fmla="*/ 8 w 19"/>
                    <a:gd name="T15" fmla="*/ 0 h 13"/>
                    <a:gd name="T16" fmla="*/ 1 w 19"/>
                    <a:gd name="T17" fmla="*/ 7 h 13"/>
                    <a:gd name="T18" fmla="*/ 2 w 19"/>
                    <a:gd name="T1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2" y="7"/>
                      </a:moveTo>
                      <a:cubicBezTo>
                        <a:pt x="2" y="11"/>
                        <a:pt x="7" y="13"/>
                        <a:pt x="11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6" y="12"/>
                        <a:pt x="19" y="8"/>
                        <a:pt x="1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2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4" y="0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4" name="Freeform 151"/>
                <p:cNvSpPr/>
                <p:nvPr/>
              </p:nvSpPr>
              <p:spPr bwMode="auto">
                <a:xfrm>
                  <a:off x="3023" y="491"/>
                  <a:ext cx="37" cy="22"/>
                </a:xfrm>
                <a:custGeom>
                  <a:avLst/>
                  <a:gdLst>
                    <a:gd name="T0" fmla="*/ 1 w 19"/>
                    <a:gd name="T1" fmla="*/ 7 h 12"/>
                    <a:gd name="T2" fmla="*/ 11 w 19"/>
                    <a:gd name="T3" fmla="*/ 12 h 12"/>
                    <a:gd name="T4" fmla="*/ 11 w 19"/>
                    <a:gd name="T5" fmla="*/ 12 h 12"/>
                    <a:gd name="T6" fmla="*/ 18 w 19"/>
                    <a:gd name="T7" fmla="*/ 5 h 12"/>
                    <a:gd name="T8" fmla="*/ 17 w 19"/>
                    <a:gd name="T9" fmla="*/ 5 h 12"/>
                    <a:gd name="T10" fmla="*/ 11 w 19"/>
                    <a:gd name="T11" fmla="*/ 0 h 12"/>
                    <a:gd name="T12" fmla="*/ 12 w 19"/>
                    <a:gd name="T13" fmla="*/ 5 h 12"/>
                    <a:gd name="T14" fmla="*/ 6 w 19"/>
                    <a:gd name="T15" fmla="*/ 3 h 12"/>
                    <a:gd name="T16" fmla="*/ 8 w 19"/>
                    <a:gd name="T17" fmla="*/ 2 h 12"/>
                    <a:gd name="T18" fmla="*/ 7 w 19"/>
                    <a:gd name="T19" fmla="*/ 0 h 12"/>
                    <a:gd name="T20" fmla="*/ 0 w 19"/>
                    <a:gd name="T21" fmla="*/ 7 h 12"/>
                    <a:gd name="T22" fmla="*/ 1 w 19"/>
                    <a:gd name="T2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2">
                      <a:moveTo>
                        <a:pt x="1" y="7"/>
                      </a:moveTo>
                      <a:cubicBezTo>
                        <a:pt x="2" y="10"/>
                        <a:pt x="6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5" y="12"/>
                        <a:pt x="19" y="8"/>
                        <a:pt x="18" y="5"/>
                      </a:cubicBezTo>
                      <a:cubicBezTo>
                        <a:pt x="18" y="5"/>
                        <a:pt x="18" y="5"/>
                        <a:pt x="17" y="5"/>
                      </a:cubicBezTo>
                      <a:cubicBezTo>
                        <a:pt x="17" y="2"/>
                        <a:pt x="14" y="0"/>
                        <a:pt x="11" y="0"/>
                      </a:cubicBezTo>
                      <a:cubicBezTo>
                        <a:pt x="11" y="1"/>
                        <a:pt x="12" y="2"/>
                        <a:pt x="12" y="5"/>
                      </a:cubicBezTo>
                      <a:cubicBezTo>
                        <a:pt x="8" y="6"/>
                        <a:pt x="8" y="2"/>
                        <a:pt x="6" y="3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10" y="2"/>
                        <a:pt x="9" y="0"/>
                        <a:pt x="7" y="0"/>
                      </a:cubicBezTo>
                      <a:cubicBezTo>
                        <a:pt x="3" y="0"/>
                        <a:pt x="0" y="4"/>
                        <a:pt x="0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5" name="Freeform 152"/>
                <p:cNvSpPr/>
                <p:nvPr/>
              </p:nvSpPr>
              <p:spPr bwMode="auto">
                <a:xfrm>
                  <a:off x="3044" y="838"/>
                  <a:ext cx="33" cy="24"/>
                </a:xfrm>
                <a:custGeom>
                  <a:avLst/>
                  <a:gdLst>
                    <a:gd name="T0" fmla="*/ 9 w 17"/>
                    <a:gd name="T1" fmla="*/ 0 h 13"/>
                    <a:gd name="T2" fmla="*/ 9 w 17"/>
                    <a:gd name="T3" fmla="*/ 1 h 13"/>
                    <a:gd name="T4" fmla="*/ 7 w 17"/>
                    <a:gd name="T5" fmla="*/ 0 h 13"/>
                    <a:gd name="T6" fmla="*/ 1 w 17"/>
                    <a:gd name="T7" fmla="*/ 7 h 13"/>
                    <a:gd name="T8" fmla="*/ 1 w 17"/>
                    <a:gd name="T9" fmla="*/ 7 h 13"/>
                    <a:gd name="T10" fmla="*/ 10 w 17"/>
                    <a:gd name="T11" fmla="*/ 12 h 13"/>
                    <a:gd name="T12" fmla="*/ 10 w 17"/>
                    <a:gd name="T13" fmla="*/ 13 h 13"/>
                    <a:gd name="T14" fmla="*/ 17 w 17"/>
                    <a:gd name="T15" fmla="*/ 5 h 13"/>
                    <a:gd name="T16" fmla="*/ 17 w 17"/>
                    <a:gd name="T17" fmla="*/ 5 h 13"/>
                    <a:gd name="T18" fmla="*/ 9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0"/>
                      </a:move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9" y="0"/>
                        <a:pt x="7" y="1"/>
                        <a:pt x="7" y="0"/>
                      </a:cubicBezTo>
                      <a:cubicBezTo>
                        <a:pt x="3" y="1"/>
                        <a:pt x="1" y="4"/>
                        <a:pt x="1" y="7"/>
                      </a:cubicBezTo>
                      <a:cubicBezTo>
                        <a:pt x="0" y="8"/>
                        <a:pt x="1" y="8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1" y="12"/>
                        <a:pt x="11" y="12"/>
                        <a:pt x="10" y="13"/>
                      </a:cubicBezTo>
                      <a:cubicBezTo>
                        <a:pt x="15" y="12"/>
                        <a:pt x="17" y="9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3"/>
                        <a:pt x="14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7" name="Freeform 154"/>
                <p:cNvSpPr/>
                <p:nvPr/>
              </p:nvSpPr>
              <p:spPr bwMode="auto">
                <a:xfrm>
                  <a:off x="3170" y="821"/>
                  <a:ext cx="37" cy="24"/>
                </a:xfrm>
                <a:custGeom>
                  <a:avLst/>
                  <a:gdLst>
                    <a:gd name="T0" fmla="*/ 9 w 19"/>
                    <a:gd name="T1" fmla="*/ 1 h 13"/>
                    <a:gd name="T2" fmla="*/ 9 w 19"/>
                    <a:gd name="T3" fmla="*/ 0 h 13"/>
                    <a:gd name="T4" fmla="*/ 8 w 19"/>
                    <a:gd name="T5" fmla="*/ 0 h 13"/>
                    <a:gd name="T6" fmla="*/ 8 w 19"/>
                    <a:gd name="T7" fmla="*/ 0 h 13"/>
                    <a:gd name="T8" fmla="*/ 1 w 19"/>
                    <a:gd name="T9" fmla="*/ 7 h 13"/>
                    <a:gd name="T10" fmla="*/ 0 w 19"/>
                    <a:gd name="T11" fmla="*/ 7 h 13"/>
                    <a:gd name="T12" fmla="*/ 10 w 19"/>
                    <a:gd name="T13" fmla="*/ 13 h 13"/>
                    <a:gd name="T14" fmla="*/ 11 w 19"/>
                    <a:gd name="T15" fmla="*/ 12 h 13"/>
                    <a:gd name="T16" fmla="*/ 17 w 19"/>
                    <a:gd name="T17" fmla="*/ 6 h 13"/>
                    <a:gd name="T18" fmla="*/ 17 w 19"/>
                    <a:gd name="T19" fmla="*/ 6 h 13"/>
                    <a:gd name="T20" fmla="*/ 9 w 19"/>
                    <a:gd name="T2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9" y="1"/>
                      </a:moveTo>
                      <a:cubicBezTo>
                        <a:pt x="9" y="0"/>
                        <a:pt x="9" y="1"/>
                        <a:pt x="9" y="0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8" y="0"/>
                        <a:pt x="9" y="0"/>
                        <a:pt x="8" y="0"/>
                      </a:cubicBezTo>
                      <a:cubicBezTo>
                        <a:pt x="3" y="1"/>
                        <a:pt x="1" y="5"/>
                        <a:pt x="1" y="7"/>
                      </a:cubicBezTo>
                      <a:cubicBezTo>
                        <a:pt x="2" y="7"/>
                        <a:pt x="1" y="7"/>
                        <a:pt x="0" y="7"/>
                      </a:cubicBezTo>
                      <a:cubicBezTo>
                        <a:pt x="2" y="11"/>
                        <a:pt x="6" y="13"/>
                        <a:pt x="10" y="13"/>
                      </a:cubicBezTo>
                      <a:cubicBezTo>
                        <a:pt x="11" y="13"/>
                        <a:pt x="10" y="12"/>
                        <a:pt x="11" y="12"/>
                      </a:cubicBezTo>
                      <a:cubicBezTo>
                        <a:pt x="16" y="12"/>
                        <a:pt x="19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2"/>
                        <a:pt x="14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8" name="Rectangle 155"/>
                <p:cNvSpPr>
                  <a:spLocks noChangeArrowheads="1"/>
                </p:cNvSpPr>
                <p:nvPr/>
              </p:nvSpPr>
              <p:spPr bwMode="auto">
                <a:xfrm>
                  <a:off x="3203" y="832"/>
                  <a:ext cx="2" cy="1"/>
                </a:xfrm>
                <a:prstGeom prst="rect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9" name="Freeform 156"/>
                <p:cNvSpPr/>
                <p:nvPr/>
              </p:nvSpPr>
              <p:spPr bwMode="auto">
                <a:xfrm>
                  <a:off x="3266" y="824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0" name="Freeform 157"/>
                <p:cNvSpPr/>
                <p:nvPr/>
              </p:nvSpPr>
              <p:spPr bwMode="auto">
                <a:xfrm>
                  <a:off x="3235" y="813"/>
                  <a:ext cx="34" cy="25"/>
                </a:xfrm>
                <a:custGeom>
                  <a:avLst/>
                  <a:gdLst>
                    <a:gd name="T0" fmla="*/ 8 w 18"/>
                    <a:gd name="T1" fmla="*/ 1 h 13"/>
                    <a:gd name="T2" fmla="*/ 8 w 18"/>
                    <a:gd name="T3" fmla="*/ 0 h 13"/>
                    <a:gd name="T4" fmla="*/ 7 w 18"/>
                    <a:gd name="T5" fmla="*/ 0 h 13"/>
                    <a:gd name="T6" fmla="*/ 7 w 18"/>
                    <a:gd name="T7" fmla="*/ 0 h 13"/>
                    <a:gd name="T8" fmla="*/ 0 w 18"/>
                    <a:gd name="T9" fmla="*/ 7 h 13"/>
                    <a:gd name="T10" fmla="*/ 0 w 18"/>
                    <a:gd name="T11" fmla="*/ 7 h 13"/>
                    <a:gd name="T12" fmla="*/ 9 w 18"/>
                    <a:gd name="T13" fmla="*/ 13 h 13"/>
                    <a:gd name="T14" fmla="*/ 10 w 18"/>
                    <a:gd name="T15" fmla="*/ 13 h 13"/>
                    <a:gd name="T16" fmla="*/ 16 w 18"/>
                    <a:gd name="T17" fmla="*/ 6 h 13"/>
                    <a:gd name="T18" fmla="*/ 16 w 18"/>
                    <a:gd name="T19" fmla="*/ 6 h 13"/>
                    <a:gd name="T20" fmla="*/ 8 w 18"/>
                    <a:gd name="T2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3">
                      <a:moveTo>
                        <a:pt x="8" y="1"/>
                      </a:move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9" y="1"/>
                        <a:pt x="7" y="1"/>
                        <a:pt x="7" y="0"/>
                      </a:cubicBezTo>
                      <a:cubicBezTo>
                        <a:pt x="7" y="0"/>
                        <a:pt x="8" y="0"/>
                        <a:pt x="7" y="0"/>
                      </a:cubicBezTo>
                      <a:cubicBezTo>
                        <a:pt x="2" y="2"/>
                        <a:pt x="0" y="5"/>
                        <a:pt x="0" y="7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1" y="11"/>
                        <a:pt x="5" y="13"/>
                        <a:pt x="9" y="13"/>
                      </a:cubicBezTo>
                      <a:cubicBezTo>
                        <a:pt x="10" y="13"/>
                        <a:pt x="9" y="13"/>
                        <a:pt x="10" y="13"/>
                      </a:cubicBezTo>
                      <a:cubicBezTo>
                        <a:pt x="15" y="12"/>
                        <a:pt x="18" y="10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2"/>
                        <a:pt x="13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1" name="Rectangle 158"/>
                <p:cNvSpPr>
                  <a:spLocks noChangeArrowheads="1"/>
                </p:cNvSpPr>
                <p:nvPr/>
              </p:nvSpPr>
              <p:spPr bwMode="auto">
                <a:xfrm>
                  <a:off x="3268" y="824"/>
                  <a:ext cx="1" cy="1"/>
                </a:xfrm>
                <a:prstGeom prst="rect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2" name="Freeform 159"/>
                <p:cNvSpPr/>
                <p:nvPr/>
              </p:nvSpPr>
              <p:spPr bwMode="auto">
                <a:xfrm>
                  <a:off x="3363" y="569"/>
                  <a:ext cx="6" cy="4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0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2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3" name="Freeform 160"/>
                <p:cNvSpPr/>
                <p:nvPr/>
              </p:nvSpPr>
              <p:spPr bwMode="auto">
                <a:xfrm>
                  <a:off x="3077" y="847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4" name="Freeform 161"/>
                <p:cNvSpPr/>
                <p:nvPr/>
              </p:nvSpPr>
              <p:spPr bwMode="auto">
                <a:xfrm>
                  <a:off x="3140" y="8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5" name="Rectangle 162"/>
                <p:cNvSpPr>
                  <a:spLocks noChangeArrowheads="1"/>
                </p:cNvSpPr>
                <p:nvPr/>
              </p:nvSpPr>
              <p:spPr bwMode="auto">
                <a:xfrm>
                  <a:off x="3140" y="840"/>
                  <a:ext cx="2" cy="1"/>
                </a:xfrm>
                <a:prstGeom prst="rect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6" name="Freeform 163"/>
                <p:cNvSpPr/>
                <p:nvPr/>
              </p:nvSpPr>
              <p:spPr bwMode="auto">
                <a:xfrm>
                  <a:off x="3107" y="828"/>
                  <a:ext cx="37" cy="25"/>
                </a:xfrm>
                <a:custGeom>
                  <a:avLst/>
                  <a:gdLst>
                    <a:gd name="T0" fmla="*/ 9 w 19"/>
                    <a:gd name="T1" fmla="*/ 1 h 13"/>
                    <a:gd name="T2" fmla="*/ 9 w 19"/>
                    <a:gd name="T3" fmla="*/ 0 h 13"/>
                    <a:gd name="T4" fmla="*/ 7 w 19"/>
                    <a:gd name="T5" fmla="*/ 0 h 13"/>
                    <a:gd name="T6" fmla="*/ 8 w 19"/>
                    <a:gd name="T7" fmla="*/ 0 h 13"/>
                    <a:gd name="T8" fmla="*/ 1 w 19"/>
                    <a:gd name="T9" fmla="*/ 7 h 13"/>
                    <a:gd name="T10" fmla="*/ 0 w 19"/>
                    <a:gd name="T11" fmla="*/ 7 h 13"/>
                    <a:gd name="T12" fmla="*/ 10 w 19"/>
                    <a:gd name="T13" fmla="*/ 13 h 13"/>
                    <a:gd name="T14" fmla="*/ 11 w 19"/>
                    <a:gd name="T15" fmla="*/ 12 h 13"/>
                    <a:gd name="T16" fmla="*/ 17 w 19"/>
                    <a:gd name="T17" fmla="*/ 6 h 13"/>
                    <a:gd name="T18" fmla="*/ 17 w 19"/>
                    <a:gd name="T19" fmla="*/ 6 h 13"/>
                    <a:gd name="T20" fmla="*/ 9 w 19"/>
                    <a:gd name="T2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9" y="1"/>
                      </a:move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1"/>
                        <a:pt x="7" y="1"/>
                        <a:pt x="7" y="0"/>
                      </a:cubicBezTo>
                      <a:cubicBezTo>
                        <a:pt x="8" y="0"/>
                        <a:pt x="9" y="0"/>
                        <a:pt x="8" y="0"/>
                      </a:cubicBezTo>
                      <a:cubicBezTo>
                        <a:pt x="3" y="2"/>
                        <a:pt x="0" y="5"/>
                        <a:pt x="1" y="7"/>
                      </a:cubicBezTo>
                      <a:cubicBezTo>
                        <a:pt x="2" y="7"/>
                        <a:pt x="1" y="8"/>
                        <a:pt x="0" y="7"/>
                      </a:cubicBezTo>
                      <a:cubicBezTo>
                        <a:pt x="2" y="11"/>
                        <a:pt x="6" y="13"/>
                        <a:pt x="10" y="13"/>
                      </a:cubicBezTo>
                      <a:cubicBezTo>
                        <a:pt x="11" y="13"/>
                        <a:pt x="10" y="12"/>
                        <a:pt x="11" y="12"/>
                      </a:cubicBezTo>
                      <a:cubicBezTo>
                        <a:pt x="15" y="12"/>
                        <a:pt x="19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2"/>
                        <a:pt x="14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7" name="Freeform 164"/>
                <p:cNvSpPr/>
                <p:nvPr/>
              </p:nvSpPr>
              <p:spPr bwMode="auto">
                <a:xfrm>
                  <a:off x="3023" y="672"/>
                  <a:ext cx="4" cy="4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1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9" name="Freeform 166"/>
                <p:cNvSpPr/>
                <p:nvPr/>
              </p:nvSpPr>
              <p:spPr bwMode="auto">
                <a:xfrm>
                  <a:off x="3313" y="80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0" name="Freeform 167"/>
                <p:cNvSpPr/>
                <p:nvPr/>
              </p:nvSpPr>
              <p:spPr bwMode="auto">
                <a:xfrm>
                  <a:off x="3298" y="807"/>
                  <a:ext cx="32" cy="25"/>
                </a:xfrm>
                <a:custGeom>
                  <a:avLst/>
                  <a:gdLst>
                    <a:gd name="T0" fmla="*/ 9 w 17"/>
                    <a:gd name="T1" fmla="*/ 0 h 13"/>
                    <a:gd name="T2" fmla="*/ 8 w 17"/>
                    <a:gd name="T3" fmla="*/ 1 h 13"/>
                    <a:gd name="T4" fmla="*/ 8 w 17"/>
                    <a:gd name="T5" fmla="*/ 0 h 13"/>
                    <a:gd name="T6" fmla="*/ 0 w 17"/>
                    <a:gd name="T7" fmla="*/ 7 h 13"/>
                    <a:gd name="T8" fmla="*/ 1 w 17"/>
                    <a:gd name="T9" fmla="*/ 7 h 13"/>
                    <a:gd name="T10" fmla="*/ 9 w 17"/>
                    <a:gd name="T11" fmla="*/ 12 h 13"/>
                    <a:gd name="T12" fmla="*/ 9 w 17"/>
                    <a:gd name="T13" fmla="*/ 13 h 13"/>
                    <a:gd name="T14" fmla="*/ 17 w 17"/>
                    <a:gd name="T15" fmla="*/ 6 h 13"/>
                    <a:gd name="T16" fmla="*/ 17 w 17"/>
                    <a:gd name="T17" fmla="*/ 6 h 13"/>
                    <a:gd name="T18" fmla="*/ 9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0"/>
                      </a:moveTo>
                      <a:cubicBezTo>
                        <a:pt x="9" y="0"/>
                        <a:pt x="9" y="1"/>
                        <a:pt x="8" y="1"/>
                      </a:cubicBezTo>
                      <a:cubicBezTo>
                        <a:pt x="9" y="0"/>
                        <a:pt x="8" y="1"/>
                        <a:pt x="8" y="0"/>
                      </a:cubicBezTo>
                      <a:cubicBezTo>
                        <a:pt x="3" y="0"/>
                        <a:pt x="1" y="3"/>
                        <a:pt x="0" y="7"/>
                      </a:cubicBezTo>
                      <a:cubicBezTo>
                        <a:pt x="0" y="8"/>
                        <a:pt x="1" y="8"/>
                        <a:pt x="1" y="7"/>
                      </a:cubicBezTo>
                      <a:cubicBezTo>
                        <a:pt x="2" y="10"/>
                        <a:pt x="5" y="13"/>
                        <a:pt x="9" y="12"/>
                      </a:cubicBezTo>
                      <a:cubicBezTo>
                        <a:pt x="10" y="12"/>
                        <a:pt x="10" y="13"/>
                        <a:pt x="9" y="13"/>
                      </a:cubicBezTo>
                      <a:cubicBezTo>
                        <a:pt x="15" y="12"/>
                        <a:pt x="17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4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1" name="Freeform 168"/>
                <p:cNvSpPr/>
                <p:nvPr/>
              </p:nvSpPr>
              <p:spPr bwMode="auto">
                <a:xfrm>
                  <a:off x="3025" y="702"/>
                  <a:ext cx="6" cy="6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2 w 3"/>
                    <a:gd name="T5" fmla="*/ 3 h 3"/>
                    <a:gd name="T6" fmla="*/ 3 w 3"/>
                    <a:gd name="T7" fmla="*/ 3 h 3"/>
                    <a:gd name="T8" fmla="*/ 2 w 3"/>
                    <a:gd name="T9" fmla="*/ 0 h 3"/>
                    <a:gd name="T10" fmla="*/ 0 w 3"/>
                    <a:gd name="T11" fmla="*/ 0 h 3"/>
                    <a:gd name="T12" fmla="*/ 0 w 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2" name="Freeform 169"/>
                <p:cNvSpPr/>
                <p:nvPr/>
              </p:nvSpPr>
              <p:spPr bwMode="auto">
                <a:xfrm>
                  <a:off x="3029" y="693"/>
                  <a:ext cx="2" cy="9"/>
                </a:xfrm>
                <a:custGeom>
                  <a:avLst/>
                  <a:gdLst>
                    <a:gd name="T0" fmla="*/ 1 w 1"/>
                    <a:gd name="T1" fmla="*/ 5 h 5"/>
                    <a:gd name="T2" fmla="*/ 0 w 1"/>
                    <a:gd name="T3" fmla="*/ 0 h 5"/>
                    <a:gd name="T4" fmla="*/ 0 w 1"/>
                    <a:gd name="T5" fmla="*/ 3 h 5"/>
                    <a:gd name="T6" fmla="*/ 0 w 1"/>
                    <a:gd name="T7" fmla="*/ 5 h 5"/>
                    <a:gd name="T8" fmla="*/ 0 w 1"/>
                    <a:gd name="T9" fmla="*/ 5 h 5"/>
                    <a:gd name="T10" fmla="*/ 1 w 1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5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3" name="Freeform 170"/>
                <p:cNvSpPr/>
                <p:nvPr/>
              </p:nvSpPr>
              <p:spPr bwMode="auto">
                <a:xfrm>
                  <a:off x="2966" y="636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4" name="Freeform 171"/>
                <p:cNvSpPr/>
                <p:nvPr/>
              </p:nvSpPr>
              <p:spPr bwMode="auto">
                <a:xfrm>
                  <a:off x="2982" y="731"/>
                  <a:ext cx="3" cy="6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0 w 2"/>
                    <a:gd name="T5" fmla="*/ 0 h 3"/>
                    <a:gd name="T6" fmla="*/ 0 w 2"/>
                    <a:gd name="T7" fmla="*/ 3 h 3"/>
                    <a:gd name="T8" fmla="*/ 2 w 2"/>
                    <a:gd name="T9" fmla="*/ 3 h 3"/>
                    <a:gd name="T10" fmla="*/ 2 w 2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5" name="Freeform 172"/>
                <p:cNvSpPr/>
                <p:nvPr/>
              </p:nvSpPr>
              <p:spPr bwMode="auto">
                <a:xfrm>
                  <a:off x="2983" y="748"/>
                  <a:ext cx="4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" name="Freeform 173"/>
                <p:cNvSpPr/>
                <p:nvPr/>
              </p:nvSpPr>
              <p:spPr bwMode="auto">
                <a:xfrm>
                  <a:off x="3203" y="83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7" name="Freeform 174"/>
                <p:cNvSpPr/>
                <p:nvPr/>
              </p:nvSpPr>
              <p:spPr bwMode="auto">
                <a:xfrm>
                  <a:off x="2810" y="883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8" name="Freeform 175"/>
                <p:cNvSpPr/>
                <p:nvPr/>
              </p:nvSpPr>
              <p:spPr bwMode="auto">
                <a:xfrm>
                  <a:off x="2797" y="883"/>
                  <a:ext cx="32" cy="25"/>
                </a:xfrm>
                <a:custGeom>
                  <a:avLst/>
                  <a:gdLst>
                    <a:gd name="T0" fmla="*/ 8 w 17"/>
                    <a:gd name="T1" fmla="*/ 0 h 13"/>
                    <a:gd name="T2" fmla="*/ 7 w 17"/>
                    <a:gd name="T3" fmla="*/ 0 h 13"/>
                    <a:gd name="T4" fmla="*/ 6 w 17"/>
                    <a:gd name="T5" fmla="*/ 0 h 13"/>
                    <a:gd name="T6" fmla="*/ 0 w 17"/>
                    <a:gd name="T7" fmla="*/ 7 h 13"/>
                    <a:gd name="T8" fmla="*/ 0 w 17"/>
                    <a:gd name="T9" fmla="*/ 7 h 13"/>
                    <a:gd name="T10" fmla="*/ 10 w 17"/>
                    <a:gd name="T11" fmla="*/ 12 h 13"/>
                    <a:gd name="T12" fmla="*/ 9 w 17"/>
                    <a:gd name="T13" fmla="*/ 12 h 13"/>
                    <a:gd name="T14" fmla="*/ 16 w 17"/>
                    <a:gd name="T15" fmla="*/ 4 h 13"/>
                    <a:gd name="T16" fmla="*/ 16 w 17"/>
                    <a:gd name="T17" fmla="*/ 4 h 13"/>
                    <a:gd name="T18" fmla="*/ 8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8" y="0"/>
                      </a:move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8" y="0"/>
                        <a:pt x="6" y="0"/>
                        <a:pt x="6" y="0"/>
                      </a:cubicBezTo>
                      <a:cubicBezTo>
                        <a:pt x="1" y="1"/>
                        <a:pt x="0" y="4"/>
                        <a:pt x="0" y="7"/>
                      </a:cubicBezTo>
                      <a:cubicBezTo>
                        <a:pt x="0" y="8"/>
                        <a:pt x="0" y="8"/>
                        <a:pt x="0" y="7"/>
                      </a:cubicBezTo>
                      <a:cubicBezTo>
                        <a:pt x="2" y="11"/>
                        <a:pt x="5" y="13"/>
                        <a:pt x="10" y="12"/>
                      </a:cubicBez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15" y="11"/>
                        <a:pt x="17" y="8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2"/>
                        <a:pt x="13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9" name="Freeform 176"/>
                <p:cNvSpPr/>
                <p:nvPr/>
              </p:nvSpPr>
              <p:spPr bwMode="auto">
                <a:xfrm>
                  <a:off x="2827" y="891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1" name="Freeform 178"/>
                <p:cNvSpPr/>
                <p:nvPr/>
              </p:nvSpPr>
              <p:spPr bwMode="auto">
                <a:xfrm>
                  <a:off x="2873" y="87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2" name="Freeform 179"/>
                <p:cNvSpPr/>
                <p:nvPr/>
              </p:nvSpPr>
              <p:spPr bwMode="auto">
                <a:xfrm>
                  <a:off x="2795" y="641"/>
                  <a:ext cx="5" cy="4"/>
                </a:xfrm>
                <a:custGeom>
                  <a:avLst/>
                  <a:gdLst>
                    <a:gd name="T0" fmla="*/ 3 w 3"/>
                    <a:gd name="T1" fmla="*/ 2 h 2"/>
                    <a:gd name="T2" fmla="*/ 3 w 3"/>
                    <a:gd name="T3" fmla="*/ 0 h 2"/>
                    <a:gd name="T4" fmla="*/ 0 w 3"/>
                    <a:gd name="T5" fmla="*/ 0 h 2"/>
                    <a:gd name="T6" fmla="*/ 0 w 3"/>
                    <a:gd name="T7" fmla="*/ 2 h 2"/>
                    <a:gd name="T8" fmla="*/ 0 w 3"/>
                    <a:gd name="T9" fmla="*/ 2 h 2"/>
                    <a:gd name="T10" fmla="*/ 3 w 3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3" name="Freeform 180"/>
                <p:cNvSpPr/>
                <p:nvPr/>
              </p:nvSpPr>
              <p:spPr bwMode="auto">
                <a:xfrm>
                  <a:off x="2907" y="634"/>
                  <a:ext cx="2" cy="3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0 h 2"/>
                    <a:gd name="T8" fmla="*/ 0 w 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4" name="Freeform 181"/>
                <p:cNvSpPr/>
                <p:nvPr/>
              </p:nvSpPr>
              <p:spPr bwMode="auto">
                <a:xfrm>
                  <a:off x="2858" y="870"/>
                  <a:ext cx="32" cy="25"/>
                </a:xfrm>
                <a:custGeom>
                  <a:avLst/>
                  <a:gdLst>
                    <a:gd name="T0" fmla="*/ 8 w 17"/>
                    <a:gd name="T1" fmla="*/ 0 h 13"/>
                    <a:gd name="T2" fmla="*/ 8 w 17"/>
                    <a:gd name="T3" fmla="*/ 1 h 13"/>
                    <a:gd name="T4" fmla="*/ 6 w 17"/>
                    <a:gd name="T5" fmla="*/ 0 h 13"/>
                    <a:gd name="T6" fmla="*/ 0 w 17"/>
                    <a:gd name="T7" fmla="*/ 7 h 13"/>
                    <a:gd name="T8" fmla="*/ 0 w 17"/>
                    <a:gd name="T9" fmla="*/ 7 h 13"/>
                    <a:gd name="T10" fmla="*/ 10 w 17"/>
                    <a:gd name="T11" fmla="*/ 12 h 13"/>
                    <a:gd name="T12" fmla="*/ 10 w 17"/>
                    <a:gd name="T13" fmla="*/ 13 h 13"/>
                    <a:gd name="T14" fmla="*/ 17 w 17"/>
                    <a:gd name="T15" fmla="*/ 5 h 13"/>
                    <a:gd name="T16" fmla="*/ 16 w 17"/>
                    <a:gd name="T17" fmla="*/ 5 h 13"/>
                    <a:gd name="T18" fmla="*/ 8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8" y="0"/>
                      </a:move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0"/>
                        <a:pt x="7" y="1"/>
                        <a:pt x="6" y="0"/>
                      </a:cubicBezTo>
                      <a:cubicBezTo>
                        <a:pt x="2" y="1"/>
                        <a:pt x="0" y="4"/>
                        <a:pt x="0" y="7"/>
                      </a:cubicBezTo>
                      <a:cubicBezTo>
                        <a:pt x="0" y="8"/>
                        <a:pt x="1" y="8"/>
                        <a:pt x="0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1" y="12"/>
                        <a:pt x="11" y="12"/>
                        <a:pt x="10" y="13"/>
                      </a:cubicBezTo>
                      <a:cubicBezTo>
                        <a:pt x="15" y="12"/>
                        <a:pt x="17" y="8"/>
                        <a:pt x="17" y="5"/>
                      </a:cubicBezTo>
                      <a:cubicBezTo>
                        <a:pt x="17" y="5"/>
                        <a:pt x="17" y="5"/>
                        <a:pt x="16" y="5"/>
                      </a:cubicBezTo>
                      <a:cubicBezTo>
                        <a:pt x="16" y="2"/>
                        <a:pt x="13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5" name="Freeform 182"/>
                <p:cNvSpPr/>
                <p:nvPr/>
              </p:nvSpPr>
              <p:spPr bwMode="auto">
                <a:xfrm>
                  <a:off x="2877" y="687"/>
                  <a:ext cx="7" cy="2"/>
                </a:xfrm>
                <a:custGeom>
                  <a:avLst/>
                  <a:gdLst>
                    <a:gd name="T0" fmla="*/ 4 w 4"/>
                    <a:gd name="T1" fmla="*/ 1 h 1"/>
                    <a:gd name="T2" fmla="*/ 1 w 4"/>
                    <a:gd name="T3" fmla="*/ 0 h 1"/>
                    <a:gd name="T4" fmla="*/ 0 w 4"/>
                    <a:gd name="T5" fmla="*/ 1 h 1"/>
                    <a:gd name="T6" fmla="*/ 4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cubicBezTo>
                        <a:pt x="3" y="0"/>
                        <a:pt x="3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6" name="Freeform 183"/>
                <p:cNvSpPr/>
                <p:nvPr/>
              </p:nvSpPr>
              <p:spPr bwMode="auto">
                <a:xfrm>
                  <a:off x="2882" y="689"/>
                  <a:ext cx="4" cy="11"/>
                </a:xfrm>
                <a:custGeom>
                  <a:avLst/>
                  <a:gdLst>
                    <a:gd name="T0" fmla="*/ 0 w 2"/>
                    <a:gd name="T1" fmla="*/ 6 h 6"/>
                    <a:gd name="T2" fmla="*/ 2 w 2"/>
                    <a:gd name="T3" fmla="*/ 0 h 6"/>
                    <a:gd name="T4" fmla="*/ 1 w 2"/>
                    <a:gd name="T5" fmla="*/ 0 h 6"/>
                    <a:gd name="T6" fmla="*/ 0 w 2"/>
                    <a:gd name="T7" fmla="*/ 6 h 6"/>
                    <a:gd name="T8" fmla="*/ 0 w 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0" y="6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7" name="Freeform 184"/>
                <p:cNvSpPr/>
                <p:nvPr/>
              </p:nvSpPr>
              <p:spPr bwMode="auto">
                <a:xfrm>
                  <a:off x="3060" y="838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8" name="Freeform 185"/>
                <p:cNvSpPr/>
                <p:nvPr/>
              </p:nvSpPr>
              <p:spPr bwMode="auto">
                <a:xfrm>
                  <a:off x="3014" y="85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9" name="Freeform 186"/>
                <p:cNvSpPr/>
                <p:nvPr/>
              </p:nvSpPr>
              <p:spPr bwMode="auto">
                <a:xfrm>
                  <a:off x="2890" y="878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0" name="Freeform 187"/>
                <p:cNvSpPr/>
                <p:nvPr/>
              </p:nvSpPr>
              <p:spPr bwMode="auto">
                <a:xfrm>
                  <a:off x="3002" y="870"/>
                  <a:ext cx="0" cy="2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1" name="Freeform 188"/>
                <p:cNvSpPr/>
                <p:nvPr/>
              </p:nvSpPr>
              <p:spPr bwMode="auto">
                <a:xfrm>
                  <a:off x="2982" y="847"/>
                  <a:ext cx="36" cy="25"/>
                </a:xfrm>
                <a:custGeom>
                  <a:avLst/>
                  <a:gdLst>
                    <a:gd name="T0" fmla="*/ 17 w 19"/>
                    <a:gd name="T1" fmla="*/ 5 h 13"/>
                    <a:gd name="T2" fmla="*/ 9 w 19"/>
                    <a:gd name="T3" fmla="*/ 0 h 13"/>
                    <a:gd name="T4" fmla="*/ 9 w 19"/>
                    <a:gd name="T5" fmla="*/ 0 h 13"/>
                    <a:gd name="T6" fmla="*/ 7 w 19"/>
                    <a:gd name="T7" fmla="*/ 0 h 13"/>
                    <a:gd name="T8" fmla="*/ 1 w 19"/>
                    <a:gd name="T9" fmla="*/ 7 h 13"/>
                    <a:gd name="T10" fmla="*/ 1 w 19"/>
                    <a:gd name="T11" fmla="*/ 7 h 13"/>
                    <a:gd name="T12" fmla="*/ 10 w 19"/>
                    <a:gd name="T13" fmla="*/ 12 h 13"/>
                    <a:gd name="T14" fmla="*/ 11 w 19"/>
                    <a:gd name="T15" fmla="*/ 13 h 13"/>
                    <a:gd name="T16" fmla="*/ 11 w 19"/>
                    <a:gd name="T17" fmla="*/ 13 h 13"/>
                    <a:gd name="T18" fmla="*/ 11 w 19"/>
                    <a:gd name="T19" fmla="*/ 12 h 13"/>
                    <a:gd name="T20" fmla="*/ 11 w 19"/>
                    <a:gd name="T21" fmla="*/ 12 h 13"/>
                    <a:gd name="T22" fmla="*/ 17 w 19"/>
                    <a:gd name="T23" fmla="*/ 5 h 13"/>
                    <a:gd name="T24" fmla="*/ 17 w 19"/>
                    <a:gd name="T25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13">
                      <a:moveTo>
                        <a:pt x="17" y="5"/>
                      </a:moveTo>
                      <a:cubicBezTo>
                        <a:pt x="16" y="2"/>
                        <a:pt x="12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7" y="0"/>
                      </a:cubicBezTo>
                      <a:cubicBezTo>
                        <a:pt x="3" y="1"/>
                        <a:pt x="1" y="4"/>
                        <a:pt x="1" y="7"/>
                      </a:cubicBezTo>
                      <a:cubicBezTo>
                        <a:pt x="0" y="8"/>
                        <a:pt x="1" y="8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6" y="12"/>
                        <a:pt x="19" y="9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2" name="Freeform 189"/>
                <p:cNvSpPr/>
                <p:nvPr/>
              </p:nvSpPr>
              <p:spPr bwMode="auto">
                <a:xfrm>
                  <a:off x="3001" y="872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3" name="Freeform 190"/>
                <p:cNvSpPr/>
                <p:nvPr/>
              </p:nvSpPr>
              <p:spPr bwMode="auto">
                <a:xfrm>
                  <a:off x="2920" y="859"/>
                  <a:ext cx="33" cy="24"/>
                </a:xfrm>
                <a:custGeom>
                  <a:avLst/>
                  <a:gdLst>
                    <a:gd name="T0" fmla="*/ 8 w 17"/>
                    <a:gd name="T1" fmla="*/ 0 h 13"/>
                    <a:gd name="T2" fmla="*/ 8 w 17"/>
                    <a:gd name="T3" fmla="*/ 1 h 13"/>
                    <a:gd name="T4" fmla="*/ 6 w 17"/>
                    <a:gd name="T5" fmla="*/ 0 h 13"/>
                    <a:gd name="T6" fmla="*/ 0 w 17"/>
                    <a:gd name="T7" fmla="*/ 7 h 13"/>
                    <a:gd name="T8" fmla="*/ 0 w 17"/>
                    <a:gd name="T9" fmla="*/ 7 h 13"/>
                    <a:gd name="T10" fmla="*/ 9 w 17"/>
                    <a:gd name="T11" fmla="*/ 12 h 13"/>
                    <a:gd name="T12" fmla="*/ 9 w 17"/>
                    <a:gd name="T13" fmla="*/ 13 h 13"/>
                    <a:gd name="T14" fmla="*/ 17 w 17"/>
                    <a:gd name="T15" fmla="*/ 5 h 13"/>
                    <a:gd name="T16" fmla="*/ 16 w 17"/>
                    <a:gd name="T17" fmla="*/ 5 h 13"/>
                    <a:gd name="T18" fmla="*/ 8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8" y="0"/>
                      </a:move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0"/>
                        <a:pt x="6" y="0"/>
                        <a:pt x="6" y="0"/>
                      </a:cubicBezTo>
                      <a:cubicBezTo>
                        <a:pt x="2" y="1"/>
                        <a:pt x="0" y="4"/>
                        <a:pt x="0" y="7"/>
                      </a:cubicBezTo>
                      <a:cubicBezTo>
                        <a:pt x="0" y="8"/>
                        <a:pt x="0" y="8"/>
                        <a:pt x="0" y="7"/>
                      </a:cubicBezTo>
                      <a:cubicBezTo>
                        <a:pt x="2" y="11"/>
                        <a:pt x="5" y="13"/>
                        <a:pt x="9" y="12"/>
                      </a:cubicBezTo>
                      <a:cubicBezTo>
                        <a:pt x="10" y="12"/>
                        <a:pt x="10" y="12"/>
                        <a:pt x="9" y="13"/>
                      </a:cubicBezTo>
                      <a:cubicBezTo>
                        <a:pt x="15" y="12"/>
                        <a:pt x="17" y="8"/>
                        <a:pt x="17" y="5"/>
                      </a:cubicBezTo>
                      <a:cubicBezTo>
                        <a:pt x="17" y="5"/>
                        <a:pt x="16" y="5"/>
                        <a:pt x="16" y="5"/>
                      </a:cubicBezTo>
                      <a:cubicBezTo>
                        <a:pt x="16" y="2"/>
                        <a:pt x="13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4" name="Freeform 191"/>
                <p:cNvSpPr/>
                <p:nvPr/>
              </p:nvSpPr>
              <p:spPr bwMode="auto">
                <a:xfrm>
                  <a:off x="2934" y="859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5" name="Freeform 192"/>
                <p:cNvSpPr/>
                <p:nvPr/>
              </p:nvSpPr>
              <p:spPr bwMode="auto">
                <a:xfrm>
                  <a:off x="3001" y="872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6" name="Freeform 193"/>
                <p:cNvSpPr/>
                <p:nvPr/>
              </p:nvSpPr>
              <p:spPr bwMode="auto">
                <a:xfrm>
                  <a:off x="2953" y="866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7" name="Freeform 194"/>
                <p:cNvSpPr/>
                <p:nvPr/>
              </p:nvSpPr>
              <p:spPr bwMode="auto">
                <a:xfrm>
                  <a:off x="3012" y="428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8" name="Freeform 195"/>
                <p:cNvSpPr/>
                <p:nvPr/>
              </p:nvSpPr>
              <p:spPr bwMode="auto">
                <a:xfrm>
                  <a:off x="2846" y="458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9" name="Freeform 196"/>
                <p:cNvSpPr/>
                <p:nvPr/>
              </p:nvSpPr>
              <p:spPr bwMode="auto">
                <a:xfrm>
                  <a:off x="4516" y="916"/>
                  <a:ext cx="6" cy="0"/>
                </a:xfrm>
                <a:custGeom>
                  <a:avLst/>
                  <a:gdLst>
                    <a:gd name="T0" fmla="*/ 3 w 3"/>
                    <a:gd name="T1" fmla="*/ 1 w 3"/>
                    <a:gd name="T2" fmla="*/ 0 w 3"/>
                    <a:gd name="T3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0" name="Freeform 197"/>
                <p:cNvSpPr/>
                <p:nvPr/>
              </p:nvSpPr>
              <p:spPr bwMode="auto">
                <a:xfrm>
                  <a:off x="4358" y="1059"/>
                  <a:ext cx="14" cy="9"/>
                </a:xfrm>
                <a:custGeom>
                  <a:avLst/>
                  <a:gdLst>
                    <a:gd name="T0" fmla="*/ 0 w 7"/>
                    <a:gd name="T1" fmla="*/ 0 h 5"/>
                    <a:gd name="T2" fmla="*/ 7 w 7"/>
                    <a:gd name="T3" fmla="*/ 5 h 5"/>
                    <a:gd name="T4" fmla="*/ 7 w 7"/>
                    <a:gd name="T5" fmla="*/ 5 h 5"/>
                    <a:gd name="T6" fmla="*/ 7 w 7"/>
                    <a:gd name="T7" fmla="*/ 5 h 5"/>
                    <a:gd name="T8" fmla="*/ 0 w 7"/>
                    <a:gd name="T9" fmla="*/ 0 h 5"/>
                    <a:gd name="T10" fmla="*/ 0 w 7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0" y="0"/>
                      </a:moveTo>
                      <a:cubicBezTo>
                        <a:pt x="2" y="2"/>
                        <a:pt x="4" y="3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4" y="3"/>
                        <a:pt x="2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1" name="Freeform 198"/>
                <p:cNvSpPr/>
                <p:nvPr/>
              </p:nvSpPr>
              <p:spPr bwMode="auto">
                <a:xfrm>
                  <a:off x="4545" y="1051"/>
                  <a:ext cx="11" cy="4"/>
                </a:xfrm>
                <a:custGeom>
                  <a:avLst/>
                  <a:gdLst>
                    <a:gd name="T0" fmla="*/ 3 w 6"/>
                    <a:gd name="T1" fmla="*/ 0 h 2"/>
                    <a:gd name="T2" fmla="*/ 1 w 6"/>
                    <a:gd name="T3" fmla="*/ 0 h 2"/>
                    <a:gd name="T4" fmla="*/ 0 w 6"/>
                    <a:gd name="T5" fmla="*/ 2 h 2"/>
                    <a:gd name="T6" fmla="*/ 6 w 6"/>
                    <a:gd name="T7" fmla="*/ 2 h 2"/>
                    <a:gd name="T8" fmla="*/ 5 w 6"/>
                    <a:gd name="T9" fmla="*/ 0 h 2"/>
                    <a:gd name="T10" fmla="*/ 3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3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2" y="2"/>
                        <a:pt x="4" y="2"/>
                        <a:pt x="6" y="2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2" name="Freeform 199"/>
                <p:cNvSpPr/>
                <p:nvPr/>
              </p:nvSpPr>
              <p:spPr bwMode="auto">
                <a:xfrm>
                  <a:off x="2842" y="433"/>
                  <a:ext cx="4" cy="21"/>
                </a:xfrm>
                <a:custGeom>
                  <a:avLst/>
                  <a:gdLst>
                    <a:gd name="T0" fmla="*/ 1 w 2"/>
                    <a:gd name="T1" fmla="*/ 4 h 11"/>
                    <a:gd name="T2" fmla="*/ 1 w 2"/>
                    <a:gd name="T3" fmla="*/ 0 h 11"/>
                    <a:gd name="T4" fmla="*/ 0 w 2"/>
                    <a:gd name="T5" fmla="*/ 0 h 11"/>
                    <a:gd name="T6" fmla="*/ 1 w 2"/>
                    <a:gd name="T7" fmla="*/ 9 h 11"/>
                    <a:gd name="T8" fmla="*/ 1 w 2"/>
                    <a:gd name="T9" fmla="*/ 10 h 11"/>
                    <a:gd name="T10" fmla="*/ 2 w 2"/>
                    <a:gd name="T11" fmla="*/ 10 h 11"/>
                    <a:gd name="T12" fmla="*/ 2 w 2"/>
                    <a:gd name="T13" fmla="*/ 11 h 11"/>
                    <a:gd name="T14" fmla="*/ 1 w 2"/>
                    <a:gd name="T15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1">
                      <a:moveTo>
                        <a:pt x="1" y="4"/>
                      </a:moveTo>
                      <a:cubicBezTo>
                        <a:pt x="1" y="3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6"/>
                        <a:pt x="1" y="9"/>
                      </a:cubicBezTo>
                      <a:cubicBezTo>
                        <a:pt x="1" y="9"/>
                        <a:pt x="0" y="9"/>
                        <a:pt x="1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8"/>
                        <a:pt x="1" y="6"/>
                        <a:pt x="1" y="4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3" name="Freeform 200"/>
                <p:cNvSpPr/>
                <p:nvPr/>
              </p:nvSpPr>
              <p:spPr bwMode="auto">
                <a:xfrm>
                  <a:off x="4455" y="908"/>
                  <a:ext cx="25" cy="2"/>
                </a:xfrm>
                <a:custGeom>
                  <a:avLst/>
                  <a:gdLst>
                    <a:gd name="T0" fmla="*/ 13 w 13"/>
                    <a:gd name="T1" fmla="*/ 1 h 1"/>
                    <a:gd name="T2" fmla="*/ 0 w 13"/>
                    <a:gd name="T3" fmla="*/ 0 h 1"/>
                    <a:gd name="T4" fmla="*/ 0 w 13"/>
                    <a:gd name="T5" fmla="*/ 0 h 1"/>
                    <a:gd name="T6" fmla="*/ 13 w 1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">
                      <a:moveTo>
                        <a:pt x="13" y="1"/>
                      </a:moveTo>
                      <a:cubicBezTo>
                        <a:pt x="9" y="1"/>
                        <a:pt x="4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9" y="1"/>
                        <a:pt x="13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4" name="Freeform 201"/>
                <p:cNvSpPr/>
                <p:nvPr/>
              </p:nvSpPr>
              <p:spPr bwMode="auto">
                <a:xfrm>
                  <a:off x="3203" y="924"/>
                  <a:ext cx="5" cy="1"/>
                </a:xfrm>
                <a:custGeom>
                  <a:avLst/>
                  <a:gdLst>
                    <a:gd name="T0" fmla="*/ 0 w 3"/>
                    <a:gd name="T1" fmla="*/ 1 h 1"/>
                    <a:gd name="T2" fmla="*/ 0 w 3"/>
                    <a:gd name="T3" fmla="*/ 1 h 1"/>
                    <a:gd name="T4" fmla="*/ 3 w 3"/>
                    <a:gd name="T5" fmla="*/ 0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5" name="Freeform 202"/>
                <p:cNvSpPr/>
                <p:nvPr/>
              </p:nvSpPr>
              <p:spPr bwMode="auto">
                <a:xfrm>
                  <a:off x="2972" y="428"/>
                  <a:ext cx="13" cy="5"/>
                </a:xfrm>
                <a:custGeom>
                  <a:avLst/>
                  <a:gdLst>
                    <a:gd name="T0" fmla="*/ 7 w 7"/>
                    <a:gd name="T1" fmla="*/ 1 h 3"/>
                    <a:gd name="T2" fmla="*/ 3 w 7"/>
                    <a:gd name="T3" fmla="*/ 0 h 3"/>
                    <a:gd name="T4" fmla="*/ 0 w 7"/>
                    <a:gd name="T5" fmla="*/ 3 h 3"/>
                    <a:gd name="T6" fmla="*/ 2 w 7"/>
                    <a:gd name="T7" fmla="*/ 3 h 3"/>
                    <a:gd name="T8" fmla="*/ 7 w 7"/>
                    <a:gd name="T9" fmla="*/ 2 h 3"/>
                    <a:gd name="T10" fmla="*/ 7 w 7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3">
                      <a:moveTo>
                        <a:pt x="7" y="1"/>
                      </a:move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1" y="0"/>
                        <a:pt x="1" y="1"/>
                        <a:pt x="0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4" y="2"/>
                        <a:pt x="5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6" name="Freeform 203"/>
                <p:cNvSpPr/>
                <p:nvPr/>
              </p:nvSpPr>
              <p:spPr bwMode="auto">
                <a:xfrm>
                  <a:off x="3304" y="1036"/>
                  <a:ext cx="0" cy="8"/>
                </a:xfrm>
                <a:custGeom>
                  <a:avLst/>
                  <a:gdLst>
                    <a:gd name="T0" fmla="*/ 3 h 4"/>
                    <a:gd name="T1" fmla="*/ 4 h 4"/>
                    <a:gd name="T2" fmla="*/ 0 h 4"/>
                    <a:gd name="T3" fmla="*/ 3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4">
                      <a:moveTo>
                        <a:pt x="0" y="3"/>
                      </a:move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7" name="Freeform 204"/>
                <p:cNvSpPr/>
                <p:nvPr/>
              </p:nvSpPr>
              <p:spPr bwMode="auto">
                <a:xfrm>
                  <a:off x="3414" y="1053"/>
                  <a:ext cx="10" cy="8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0 w 5"/>
                    <a:gd name="T5" fmla="*/ 4 h 4"/>
                    <a:gd name="T6" fmla="*/ 0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3"/>
                        <a:pt x="4" y="1"/>
                        <a:pt x="5" y="0"/>
                      </a:cubicBezTo>
                      <a:cubicBezTo>
                        <a:pt x="4" y="1"/>
                        <a:pt x="2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8" name="Freeform 205"/>
                <p:cNvSpPr/>
                <p:nvPr/>
              </p:nvSpPr>
              <p:spPr bwMode="auto">
                <a:xfrm>
                  <a:off x="3294" y="1023"/>
                  <a:ext cx="10" cy="5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0 h 3"/>
                    <a:gd name="T4" fmla="*/ 3 w 5"/>
                    <a:gd name="T5" fmla="*/ 0 h 3"/>
                    <a:gd name="T6" fmla="*/ 1 w 5"/>
                    <a:gd name="T7" fmla="*/ 0 h 3"/>
                    <a:gd name="T8" fmla="*/ 0 w 5"/>
                    <a:gd name="T9" fmla="*/ 3 h 3"/>
                    <a:gd name="T10" fmla="*/ 5 w 5"/>
                    <a:gd name="T11" fmla="*/ 2 h 3"/>
                    <a:gd name="T12" fmla="*/ 5 w 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2" y="2"/>
                        <a:pt x="3" y="2"/>
                        <a:pt x="5" y="2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9" name="Freeform 206"/>
                <p:cNvSpPr/>
                <p:nvPr/>
              </p:nvSpPr>
              <p:spPr bwMode="auto">
                <a:xfrm>
                  <a:off x="2842" y="422"/>
                  <a:ext cx="8" cy="11"/>
                </a:xfrm>
                <a:custGeom>
                  <a:avLst/>
                  <a:gdLst>
                    <a:gd name="T0" fmla="*/ 1 w 4"/>
                    <a:gd name="T1" fmla="*/ 6 h 6"/>
                    <a:gd name="T2" fmla="*/ 3 w 4"/>
                    <a:gd name="T3" fmla="*/ 5 h 6"/>
                    <a:gd name="T4" fmla="*/ 4 w 4"/>
                    <a:gd name="T5" fmla="*/ 5 h 6"/>
                    <a:gd name="T6" fmla="*/ 3 w 4"/>
                    <a:gd name="T7" fmla="*/ 0 h 6"/>
                    <a:gd name="T8" fmla="*/ 0 w 4"/>
                    <a:gd name="T9" fmla="*/ 0 h 6"/>
                    <a:gd name="T10" fmla="*/ 1 w 4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1" y="6"/>
                      </a:move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3"/>
                        <a:pt x="4" y="2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2"/>
                        <a:pt x="1" y="4"/>
                        <a:pt x="1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0" name="Freeform 207"/>
                <p:cNvSpPr/>
                <p:nvPr/>
              </p:nvSpPr>
              <p:spPr bwMode="auto">
                <a:xfrm>
                  <a:off x="3008" y="422"/>
                  <a:ext cx="8" cy="6"/>
                </a:xfrm>
                <a:custGeom>
                  <a:avLst/>
                  <a:gdLst>
                    <a:gd name="T0" fmla="*/ 2 w 4"/>
                    <a:gd name="T1" fmla="*/ 3 h 3"/>
                    <a:gd name="T2" fmla="*/ 3 w 4"/>
                    <a:gd name="T3" fmla="*/ 3 h 3"/>
                    <a:gd name="T4" fmla="*/ 4 w 4"/>
                    <a:gd name="T5" fmla="*/ 2 h 3"/>
                    <a:gd name="T6" fmla="*/ 2 w 4"/>
                    <a:gd name="T7" fmla="*/ 0 h 3"/>
                    <a:gd name="T8" fmla="*/ 0 w 4"/>
                    <a:gd name="T9" fmla="*/ 0 h 3"/>
                    <a:gd name="T10" fmla="*/ 0 w 4"/>
                    <a:gd name="T11" fmla="*/ 2 h 3"/>
                    <a:gd name="T12" fmla="*/ 2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1" name="Freeform 208"/>
                <p:cNvSpPr/>
                <p:nvPr/>
              </p:nvSpPr>
              <p:spPr bwMode="auto">
                <a:xfrm>
                  <a:off x="2985" y="420"/>
                  <a:ext cx="6" cy="10"/>
                </a:xfrm>
                <a:custGeom>
                  <a:avLst/>
                  <a:gdLst>
                    <a:gd name="T0" fmla="*/ 3 w 3"/>
                    <a:gd name="T1" fmla="*/ 5 h 5"/>
                    <a:gd name="T2" fmla="*/ 1 w 3"/>
                    <a:gd name="T3" fmla="*/ 0 h 5"/>
                    <a:gd name="T4" fmla="*/ 0 w 3"/>
                    <a:gd name="T5" fmla="*/ 0 h 5"/>
                    <a:gd name="T6" fmla="*/ 0 w 3"/>
                    <a:gd name="T7" fmla="*/ 5 h 5"/>
                    <a:gd name="T8" fmla="*/ 3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5"/>
                      </a:move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3"/>
                        <a:pt x="0" y="5"/>
                      </a:cubicBezTo>
                      <a:cubicBezTo>
                        <a:pt x="1" y="5"/>
                        <a:pt x="2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2" name="Freeform 209"/>
                <p:cNvSpPr/>
                <p:nvPr/>
              </p:nvSpPr>
              <p:spPr bwMode="auto">
                <a:xfrm>
                  <a:off x="3330" y="81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3" name="Freeform 210"/>
                <p:cNvSpPr/>
                <p:nvPr/>
              </p:nvSpPr>
              <p:spPr bwMode="auto">
                <a:xfrm>
                  <a:off x="2991" y="430"/>
                  <a:ext cx="4" cy="0"/>
                </a:xfrm>
                <a:custGeom>
                  <a:avLst/>
                  <a:gdLst>
                    <a:gd name="T0" fmla="*/ 2 w 2"/>
                    <a:gd name="T1" fmla="*/ 0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4" name="Freeform 211"/>
                <p:cNvSpPr/>
                <p:nvPr/>
              </p:nvSpPr>
              <p:spPr bwMode="auto">
                <a:xfrm>
                  <a:off x="2840" y="416"/>
                  <a:ext cx="2" cy="6"/>
                </a:xfrm>
                <a:custGeom>
                  <a:avLst/>
                  <a:gdLst>
                    <a:gd name="T0" fmla="*/ 1 w 1"/>
                    <a:gd name="T1" fmla="*/ 3 h 3"/>
                    <a:gd name="T2" fmla="*/ 0 w 1"/>
                    <a:gd name="T3" fmla="*/ 0 h 3"/>
                    <a:gd name="T4" fmla="*/ 0 w 1"/>
                    <a:gd name="T5" fmla="*/ 3 h 3"/>
                    <a:gd name="T6" fmla="*/ 1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5" name="Freeform 212"/>
                <p:cNvSpPr/>
                <p:nvPr/>
              </p:nvSpPr>
              <p:spPr bwMode="auto">
                <a:xfrm>
                  <a:off x="2837" y="422"/>
                  <a:ext cx="5" cy="13"/>
                </a:xfrm>
                <a:custGeom>
                  <a:avLst/>
                  <a:gdLst>
                    <a:gd name="T0" fmla="*/ 1 w 3"/>
                    <a:gd name="T1" fmla="*/ 7 h 7"/>
                    <a:gd name="T2" fmla="*/ 3 w 3"/>
                    <a:gd name="T3" fmla="*/ 6 h 7"/>
                    <a:gd name="T4" fmla="*/ 2 w 3"/>
                    <a:gd name="T5" fmla="*/ 0 h 7"/>
                    <a:gd name="T6" fmla="*/ 2 w 3"/>
                    <a:gd name="T7" fmla="*/ 0 h 7"/>
                    <a:gd name="T8" fmla="*/ 1 w 3"/>
                    <a:gd name="T9" fmla="*/ 0 h 7"/>
                    <a:gd name="T10" fmla="*/ 0 w 3"/>
                    <a:gd name="T11" fmla="*/ 7 h 7"/>
                    <a:gd name="T12" fmla="*/ 1 w 3"/>
                    <a:gd name="T1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7">
                      <a:moveTo>
                        <a:pt x="1" y="7"/>
                      </a:moveTo>
                      <a:cubicBezTo>
                        <a:pt x="2" y="7"/>
                        <a:pt x="2" y="7"/>
                        <a:pt x="3" y="6"/>
                      </a:cubicBezTo>
                      <a:cubicBezTo>
                        <a:pt x="3" y="4"/>
                        <a:pt x="2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2"/>
                        <a:pt x="0" y="4"/>
                        <a:pt x="0" y="7"/>
                      </a:cubicBezTo>
                      <a:cubicBezTo>
                        <a:pt x="0" y="7"/>
                        <a:pt x="0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6" name="Freeform 213"/>
                <p:cNvSpPr/>
                <p:nvPr/>
              </p:nvSpPr>
              <p:spPr bwMode="auto">
                <a:xfrm>
                  <a:off x="4339" y="386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0 w 1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7" name="Freeform 214"/>
                <p:cNvSpPr/>
                <p:nvPr/>
              </p:nvSpPr>
              <p:spPr bwMode="auto">
                <a:xfrm>
                  <a:off x="3023" y="426"/>
                  <a:ext cx="4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  <a:gd name="T3" fmla="*/ 0 w 2"/>
                    <a:gd name="T4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8" name="Freeform 215"/>
                <p:cNvSpPr/>
                <p:nvPr/>
              </p:nvSpPr>
              <p:spPr bwMode="auto">
                <a:xfrm>
                  <a:off x="3424" y="1046"/>
                  <a:ext cx="8" cy="7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0 h 4"/>
                    <a:gd name="T4" fmla="*/ 1 w 4"/>
                    <a:gd name="T5" fmla="*/ 0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9" name="Freeform 216"/>
                <p:cNvSpPr/>
                <p:nvPr/>
              </p:nvSpPr>
              <p:spPr bwMode="auto">
                <a:xfrm>
                  <a:off x="3268" y="1419"/>
                  <a:ext cx="15" cy="10"/>
                </a:xfrm>
                <a:custGeom>
                  <a:avLst/>
                  <a:gdLst>
                    <a:gd name="T0" fmla="*/ 8 w 8"/>
                    <a:gd name="T1" fmla="*/ 0 h 5"/>
                    <a:gd name="T2" fmla="*/ 0 w 8"/>
                    <a:gd name="T3" fmla="*/ 4 h 5"/>
                    <a:gd name="T4" fmla="*/ 0 w 8"/>
                    <a:gd name="T5" fmla="*/ 4 h 5"/>
                    <a:gd name="T6" fmla="*/ 2 w 8"/>
                    <a:gd name="T7" fmla="*/ 5 h 5"/>
                    <a:gd name="T8" fmla="*/ 7 w 8"/>
                    <a:gd name="T9" fmla="*/ 4 h 5"/>
                    <a:gd name="T10" fmla="*/ 8 w 8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8" y="0"/>
                      </a:moveTo>
                      <a:cubicBezTo>
                        <a:pt x="6" y="1"/>
                        <a:pt x="3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2" y="5"/>
                        <a:pt x="2" y="5"/>
                      </a:cubicBezTo>
                      <a:cubicBezTo>
                        <a:pt x="4" y="5"/>
                        <a:pt x="5" y="4"/>
                        <a:pt x="7" y="4"/>
                      </a:cubicBezTo>
                      <a:cubicBezTo>
                        <a:pt x="7" y="3"/>
                        <a:pt x="8" y="2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0" name="Freeform 217"/>
                <p:cNvSpPr/>
                <p:nvPr/>
              </p:nvSpPr>
              <p:spPr bwMode="auto">
                <a:xfrm>
                  <a:off x="3252" y="1492"/>
                  <a:ext cx="52" cy="17"/>
                </a:xfrm>
                <a:custGeom>
                  <a:avLst/>
                  <a:gdLst>
                    <a:gd name="T0" fmla="*/ 22 w 27"/>
                    <a:gd name="T1" fmla="*/ 0 h 9"/>
                    <a:gd name="T2" fmla="*/ 13 w 27"/>
                    <a:gd name="T3" fmla="*/ 1 h 9"/>
                    <a:gd name="T4" fmla="*/ 1 w 27"/>
                    <a:gd name="T5" fmla="*/ 7 h 9"/>
                    <a:gd name="T6" fmla="*/ 0 w 27"/>
                    <a:gd name="T7" fmla="*/ 9 h 9"/>
                    <a:gd name="T8" fmla="*/ 27 w 27"/>
                    <a:gd name="T9" fmla="*/ 0 h 9"/>
                    <a:gd name="T10" fmla="*/ 22 w 27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9">
                      <a:moveTo>
                        <a:pt x="22" y="0"/>
                      </a:moveTo>
                      <a:cubicBezTo>
                        <a:pt x="20" y="0"/>
                        <a:pt x="16" y="1"/>
                        <a:pt x="13" y="1"/>
                      </a:cubicBezTo>
                      <a:cubicBezTo>
                        <a:pt x="9" y="3"/>
                        <a:pt x="5" y="5"/>
                        <a:pt x="1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7"/>
                        <a:pt x="18" y="4"/>
                        <a:pt x="27" y="0"/>
                      </a:cubicBezTo>
                      <a:cubicBezTo>
                        <a:pt x="26" y="0"/>
                        <a:pt x="24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1" name="Freeform 218"/>
                <p:cNvSpPr/>
                <p:nvPr/>
              </p:nvSpPr>
              <p:spPr bwMode="auto">
                <a:xfrm>
                  <a:off x="3289" y="1461"/>
                  <a:ext cx="41" cy="27"/>
                </a:xfrm>
                <a:custGeom>
                  <a:avLst/>
                  <a:gdLst>
                    <a:gd name="T0" fmla="*/ 3 w 22"/>
                    <a:gd name="T1" fmla="*/ 13 h 14"/>
                    <a:gd name="T2" fmla="*/ 6 w 22"/>
                    <a:gd name="T3" fmla="*/ 13 h 14"/>
                    <a:gd name="T4" fmla="*/ 12 w 22"/>
                    <a:gd name="T5" fmla="*/ 14 h 14"/>
                    <a:gd name="T6" fmla="*/ 22 w 22"/>
                    <a:gd name="T7" fmla="*/ 9 h 14"/>
                    <a:gd name="T8" fmla="*/ 22 w 22"/>
                    <a:gd name="T9" fmla="*/ 3 h 14"/>
                    <a:gd name="T10" fmla="*/ 21 w 22"/>
                    <a:gd name="T11" fmla="*/ 0 h 14"/>
                    <a:gd name="T12" fmla="*/ 0 w 22"/>
                    <a:gd name="T13" fmla="*/ 13 h 14"/>
                    <a:gd name="T14" fmla="*/ 3 w 22"/>
                    <a:gd name="T1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14">
                      <a:moveTo>
                        <a:pt x="3" y="13"/>
                      </a:moveTo>
                      <a:cubicBezTo>
                        <a:pt x="4" y="13"/>
                        <a:pt x="5" y="13"/>
                        <a:pt x="6" y="13"/>
                      </a:cubicBezTo>
                      <a:cubicBezTo>
                        <a:pt x="9" y="14"/>
                        <a:pt x="9" y="14"/>
                        <a:pt x="12" y="14"/>
                      </a:cubicBezTo>
                      <a:cubicBezTo>
                        <a:pt x="16" y="12"/>
                        <a:pt x="19" y="11"/>
                        <a:pt x="22" y="9"/>
                      </a:cubicBezTo>
                      <a:cubicBezTo>
                        <a:pt x="22" y="7"/>
                        <a:pt x="22" y="5"/>
                        <a:pt x="22" y="3"/>
                      </a:cubicBezTo>
                      <a:cubicBezTo>
                        <a:pt x="22" y="2"/>
                        <a:pt x="22" y="1"/>
                        <a:pt x="21" y="0"/>
                      </a:cubicBezTo>
                      <a:cubicBezTo>
                        <a:pt x="14" y="5"/>
                        <a:pt x="7" y="9"/>
                        <a:pt x="0" y="13"/>
                      </a:cubicBezTo>
                      <a:cubicBezTo>
                        <a:pt x="1" y="13"/>
                        <a:pt x="2" y="13"/>
                        <a:pt x="3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2" name="Freeform 219"/>
                <p:cNvSpPr/>
                <p:nvPr/>
              </p:nvSpPr>
              <p:spPr bwMode="auto">
                <a:xfrm>
                  <a:off x="3168" y="1204"/>
                  <a:ext cx="8" cy="2"/>
                </a:xfrm>
                <a:custGeom>
                  <a:avLst/>
                  <a:gdLst>
                    <a:gd name="T0" fmla="*/ 0 w 4"/>
                    <a:gd name="T1" fmla="*/ 1 h 1"/>
                    <a:gd name="T2" fmla="*/ 1 w 4"/>
                    <a:gd name="T3" fmla="*/ 1 h 1"/>
                    <a:gd name="T4" fmla="*/ 4 w 4"/>
                    <a:gd name="T5" fmla="*/ 1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3" name="Freeform 220"/>
                <p:cNvSpPr/>
                <p:nvPr/>
              </p:nvSpPr>
              <p:spPr bwMode="auto">
                <a:xfrm>
                  <a:off x="4425" y="1372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4" name="Freeform 221"/>
                <p:cNvSpPr/>
                <p:nvPr/>
              </p:nvSpPr>
              <p:spPr bwMode="auto">
                <a:xfrm>
                  <a:off x="3296" y="1261"/>
                  <a:ext cx="21" cy="13"/>
                </a:xfrm>
                <a:custGeom>
                  <a:avLst/>
                  <a:gdLst>
                    <a:gd name="T0" fmla="*/ 0 w 11"/>
                    <a:gd name="T1" fmla="*/ 5 h 7"/>
                    <a:gd name="T2" fmla="*/ 0 w 11"/>
                    <a:gd name="T3" fmla="*/ 7 h 7"/>
                    <a:gd name="T4" fmla="*/ 11 w 11"/>
                    <a:gd name="T5" fmla="*/ 4 h 7"/>
                    <a:gd name="T6" fmla="*/ 10 w 11"/>
                    <a:gd name="T7" fmla="*/ 0 h 7"/>
                    <a:gd name="T8" fmla="*/ 0 w 11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7">
                      <a:moveTo>
                        <a:pt x="0" y="5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4" y="6"/>
                        <a:pt x="7" y="5"/>
                        <a:pt x="11" y="4"/>
                      </a:cubicBezTo>
                      <a:cubicBezTo>
                        <a:pt x="11" y="2"/>
                        <a:pt x="11" y="1"/>
                        <a:pt x="10" y="0"/>
                      </a:cubicBezTo>
                      <a:cubicBezTo>
                        <a:pt x="7" y="2"/>
                        <a:pt x="4" y="3"/>
                        <a:pt x="0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5" name="Freeform 222"/>
                <p:cNvSpPr>
                  <a:spLocks noEditPoints="1"/>
                </p:cNvSpPr>
                <p:nvPr/>
              </p:nvSpPr>
              <p:spPr bwMode="auto">
                <a:xfrm>
                  <a:off x="2640" y="1200"/>
                  <a:ext cx="738" cy="551"/>
                </a:xfrm>
                <a:custGeom>
                  <a:avLst/>
                  <a:gdLst>
                    <a:gd name="T0" fmla="*/ 381 w 387"/>
                    <a:gd name="T1" fmla="*/ 154 h 289"/>
                    <a:gd name="T2" fmla="*/ 380 w 387"/>
                    <a:gd name="T3" fmla="*/ 157 h 289"/>
                    <a:gd name="T4" fmla="*/ 372 w 387"/>
                    <a:gd name="T5" fmla="*/ 165 h 289"/>
                    <a:gd name="T6" fmla="*/ 368 w 387"/>
                    <a:gd name="T7" fmla="*/ 167 h 289"/>
                    <a:gd name="T8" fmla="*/ 314 w 387"/>
                    <a:gd name="T9" fmla="*/ 203 h 289"/>
                    <a:gd name="T10" fmla="*/ 376 w 387"/>
                    <a:gd name="T11" fmla="*/ 174 h 289"/>
                    <a:gd name="T12" fmla="*/ 326 w 387"/>
                    <a:gd name="T13" fmla="*/ 218 h 289"/>
                    <a:gd name="T14" fmla="*/ 175 w 387"/>
                    <a:gd name="T15" fmla="*/ 242 h 289"/>
                    <a:gd name="T16" fmla="*/ 54 w 387"/>
                    <a:gd name="T17" fmla="*/ 278 h 289"/>
                    <a:gd name="T18" fmla="*/ 36 w 387"/>
                    <a:gd name="T19" fmla="*/ 277 h 289"/>
                    <a:gd name="T20" fmla="*/ 56 w 387"/>
                    <a:gd name="T21" fmla="*/ 231 h 289"/>
                    <a:gd name="T22" fmla="*/ 78 w 387"/>
                    <a:gd name="T23" fmla="*/ 178 h 289"/>
                    <a:gd name="T24" fmla="*/ 92 w 387"/>
                    <a:gd name="T25" fmla="*/ 148 h 289"/>
                    <a:gd name="T26" fmla="*/ 92 w 387"/>
                    <a:gd name="T27" fmla="*/ 147 h 289"/>
                    <a:gd name="T28" fmla="*/ 84 w 387"/>
                    <a:gd name="T29" fmla="*/ 139 h 289"/>
                    <a:gd name="T30" fmla="*/ 52 w 387"/>
                    <a:gd name="T31" fmla="*/ 99 h 289"/>
                    <a:gd name="T32" fmla="*/ 20 w 387"/>
                    <a:gd name="T33" fmla="*/ 50 h 289"/>
                    <a:gd name="T34" fmla="*/ 9 w 387"/>
                    <a:gd name="T35" fmla="*/ 22 h 289"/>
                    <a:gd name="T36" fmla="*/ 129 w 387"/>
                    <a:gd name="T37" fmla="*/ 19 h 289"/>
                    <a:gd name="T38" fmla="*/ 168 w 387"/>
                    <a:gd name="T39" fmla="*/ 17 h 289"/>
                    <a:gd name="T40" fmla="*/ 220 w 387"/>
                    <a:gd name="T41" fmla="*/ 12 h 289"/>
                    <a:gd name="T42" fmla="*/ 250 w 387"/>
                    <a:gd name="T43" fmla="*/ 0 h 289"/>
                    <a:gd name="T44" fmla="*/ 109 w 387"/>
                    <a:gd name="T45" fmla="*/ 14 h 289"/>
                    <a:gd name="T46" fmla="*/ 8 w 387"/>
                    <a:gd name="T47" fmla="*/ 17 h 289"/>
                    <a:gd name="T48" fmla="*/ 4 w 387"/>
                    <a:gd name="T49" fmla="*/ 17 h 289"/>
                    <a:gd name="T50" fmla="*/ 4 w 387"/>
                    <a:gd name="T51" fmla="*/ 19 h 289"/>
                    <a:gd name="T52" fmla="*/ 3 w 387"/>
                    <a:gd name="T53" fmla="*/ 32 h 289"/>
                    <a:gd name="T54" fmla="*/ 15 w 387"/>
                    <a:gd name="T55" fmla="*/ 56 h 289"/>
                    <a:gd name="T56" fmla="*/ 20 w 387"/>
                    <a:gd name="T57" fmla="*/ 66 h 289"/>
                    <a:gd name="T58" fmla="*/ 31 w 387"/>
                    <a:gd name="T59" fmla="*/ 82 h 289"/>
                    <a:gd name="T60" fmla="*/ 36 w 387"/>
                    <a:gd name="T61" fmla="*/ 89 h 289"/>
                    <a:gd name="T62" fmla="*/ 66 w 387"/>
                    <a:gd name="T63" fmla="*/ 129 h 289"/>
                    <a:gd name="T64" fmla="*/ 88 w 387"/>
                    <a:gd name="T65" fmla="*/ 149 h 289"/>
                    <a:gd name="T66" fmla="*/ 77 w 387"/>
                    <a:gd name="T67" fmla="*/ 163 h 289"/>
                    <a:gd name="T68" fmla="*/ 68 w 387"/>
                    <a:gd name="T69" fmla="*/ 182 h 289"/>
                    <a:gd name="T70" fmla="*/ 64 w 387"/>
                    <a:gd name="T71" fmla="*/ 191 h 289"/>
                    <a:gd name="T72" fmla="*/ 57 w 387"/>
                    <a:gd name="T73" fmla="*/ 208 h 289"/>
                    <a:gd name="T74" fmla="*/ 47 w 387"/>
                    <a:gd name="T75" fmla="*/ 233 h 289"/>
                    <a:gd name="T76" fmla="*/ 31 w 387"/>
                    <a:gd name="T77" fmla="*/ 278 h 289"/>
                    <a:gd name="T78" fmla="*/ 30 w 387"/>
                    <a:gd name="T79" fmla="*/ 288 h 289"/>
                    <a:gd name="T80" fmla="*/ 37 w 387"/>
                    <a:gd name="T81" fmla="*/ 288 h 289"/>
                    <a:gd name="T82" fmla="*/ 83 w 387"/>
                    <a:gd name="T83" fmla="*/ 275 h 289"/>
                    <a:gd name="T84" fmla="*/ 135 w 387"/>
                    <a:gd name="T85" fmla="*/ 260 h 289"/>
                    <a:gd name="T86" fmla="*/ 159 w 387"/>
                    <a:gd name="T87" fmla="*/ 254 h 289"/>
                    <a:gd name="T88" fmla="*/ 207 w 387"/>
                    <a:gd name="T89" fmla="*/ 246 h 289"/>
                    <a:gd name="T90" fmla="*/ 277 w 387"/>
                    <a:gd name="T91" fmla="*/ 239 h 289"/>
                    <a:gd name="T92" fmla="*/ 382 w 387"/>
                    <a:gd name="T93" fmla="*/ 177 h 289"/>
                    <a:gd name="T94" fmla="*/ 386 w 387"/>
                    <a:gd name="T95" fmla="*/ 160 h 289"/>
                    <a:gd name="T96" fmla="*/ 381 w 387"/>
                    <a:gd name="T97" fmla="*/ 153 h 289"/>
                    <a:gd name="T98" fmla="*/ 378 w 387"/>
                    <a:gd name="T99" fmla="*/ 169 h 289"/>
                    <a:gd name="T100" fmla="*/ 378 w 387"/>
                    <a:gd name="T101" fmla="*/ 168 h 289"/>
                    <a:gd name="T102" fmla="*/ 379 w 387"/>
                    <a:gd name="T103" fmla="*/ 16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87" h="289">
                      <a:moveTo>
                        <a:pt x="381" y="153"/>
                      </a:moveTo>
                      <a:cubicBezTo>
                        <a:pt x="381" y="153"/>
                        <a:pt x="381" y="154"/>
                        <a:pt x="381" y="154"/>
                      </a:cubicBezTo>
                      <a:cubicBezTo>
                        <a:pt x="380" y="154"/>
                        <a:pt x="380" y="154"/>
                        <a:pt x="380" y="154"/>
                      </a:cubicBezTo>
                      <a:cubicBezTo>
                        <a:pt x="380" y="154"/>
                        <a:pt x="380" y="155"/>
                        <a:pt x="380" y="157"/>
                      </a:cubicBezTo>
                      <a:cubicBezTo>
                        <a:pt x="377" y="159"/>
                        <a:pt x="375" y="161"/>
                        <a:pt x="373" y="163"/>
                      </a:cubicBezTo>
                      <a:cubicBezTo>
                        <a:pt x="373" y="164"/>
                        <a:pt x="373" y="164"/>
                        <a:pt x="372" y="165"/>
                      </a:cubicBezTo>
                      <a:cubicBezTo>
                        <a:pt x="372" y="165"/>
                        <a:pt x="371" y="165"/>
                        <a:pt x="371" y="165"/>
                      </a:cubicBezTo>
                      <a:cubicBezTo>
                        <a:pt x="370" y="166"/>
                        <a:pt x="369" y="167"/>
                        <a:pt x="368" y="167"/>
                      </a:cubicBezTo>
                      <a:cubicBezTo>
                        <a:pt x="350" y="181"/>
                        <a:pt x="332" y="193"/>
                        <a:pt x="314" y="201"/>
                      </a:cubicBezTo>
                      <a:cubicBezTo>
                        <a:pt x="314" y="203"/>
                        <a:pt x="314" y="203"/>
                        <a:pt x="314" y="203"/>
                      </a:cubicBezTo>
                      <a:cubicBezTo>
                        <a:pt x="331" y="198"/>
                        <a:pt x="349" y="191"/>
                        <a:pt x="367" y="180"/>
                      </a:cubicBezTo>
                      <a:cubicBezTo>
                        <a:pt x="370" y="178"/>
                        <a:pt x="373" y="176"/>
                        <a:pt x="376" y="174"/>
                      </a:cubicBezTo>
                      <a:cubicBezTo>
                        <a:pt x="376" y="176"/>
                        <a:pt x="375" y="178"/>
                        <a:pt x="374" y="180"/>
                      </a:cubicBezTo>
                      <a:cubicBezTo>
                        <a:pt x="366" y="195"/>
                        <a:pt x="348" y="209"/>
                        <a:pt x="326" y="218"/>
                      </a:cubicBezTo>
                      <a:cubicBezTo>
                        <a:pt x="304" y="225"/>
                        <a:pt x="281" y="232"/>
                        <a:pt x="260" y="234"/>
                      </a:cubicBezTo>
                      <a:cubicBezTo>
                        <a:pt x="241" y="237"/>
                        <a:pt x="195" y="236"/>
                        <a:pt x="175" y="242"/>
                      </a:cubicBezTo>
                      <a:cubicBezTo>
                        <a:pt x="156" y="246"/>
                        <a:pt x="133" y="252"/>
                        <a:pt x="112" y="258"/>
                      </a:cubicBezTo>
                      <a:cubicBezTo>
                        <a:pt x="90" y="265"/>
                        <a:pt x="69" y="272"/>
                        <a:pt x="54" y="278"/>
                      </a:cubicBezTo>
                      <a:cubicBezTo>
                        <a:pt x="46" y="279"/>
                        <a:pt x="40" y="281"/>
                        <a:pt x="36" y="284"/>
                      </a:cubicBezTo>
                      <a:cubicBezTo>
                        <a:pt x="36" y="282"/>
                        <a:pt x="37" y="280"/>
                        <a:pt x="36" y="277"/>
                      </a:cubicBezTo>
                      <a:cubicBezTo>
                        <a:pt x="39" y="271"/>
                        <a:pt x="41" y="263"/>
                        <a:pt x="45" y="255"/>
                      </a:cubicBezTo>
                      <a:cubicBezTo>
                        <a:pt x="50" y="247"/>
                        <a:pt x="52" y="238"/>
                        <a:pt x="56" y="231"/>
                      </a:cubicBezTo>
                      <a:cubicBezTo>
                        <a:pt x="59" y="224"/>
                        <a:pt x="66" y="208"/>
                        <a:pt x="69" y="201"/>
                      </a:cubicBezTo>
                      <a:cubicBezTo>
                        <a:pt x="72" y="194"/>
                        <a:pt x="75" y="186"/>
                        <a:pt x="78" y="178"/>
                      </a:cubicBezTo>
                      <a:cubicBezTo>
                        <a:pt x="82" y="170"/>
                        <a:pt x="85" y="163"/>
                        <a:pt x="88" y="157"/>
                      </a:cubicBezTo>
                      <a:cubicBezTo>
                        <a:pt x="94" y="153"/>
                        <a:pt x="92" y="148"/>
                        <a:pt x="92" y="148"/>
                      </a:cubicBezTo>
                      <a:cubicBezTo>
                        <a:pt x="92" y="148"/>
                        <a:pt x="92" y="148"/>
                        <a:pt x="92" y="148"/>
                      </a:cubicBezTo>
                      <a:cubicBezTo>
                        <a:pt x="92" y="147"/>
                        <a:pt x="92" y="147"/>
                        <a:pt x="92" y="147"/>
                      </a:cubicBezTo>
                      <a:cubicBezTo>
                        <a:pt x="92" y="146"/>
                        <a:pt x="92" y="146"/>
                        <a:pt x="92" y="146"/>
                      </a:cubicBezTo>
                      <a:cubicBezTo>
                        <a:pt x="92" y="146"/>
                        <a:pt x="90" y="142"/>
                        <a:pt x="84" y="139"/>
                      </a:cubicBezTo>
                      <a:cubicBezTo>
                        <a:pt x="79" y="134"/>
                        <a:pt x="73" y="128"/>
                        <a:pt x="67" y="121"/>
                      </a:cubicBezTo>
                      <a:cubicBezTo>
                        <a:pt x="63" y="112"/>
                        <a:pt x="56" y="106"/>
                        <a:pt x="52" y="99"/>
                      </a:cubicBezTo>
                      <a:cubicBezTo>
                        <a:pt x="48" y="92"/>
                        <a:pt x="38" y="78"/>
                        <a:pt x="34" y="71"/>
                      </a:cubicBezTo>
                      <a:cubicBezTo>
                        <a:pt x="30" y="65"/>
                        <a:pt x="25" y="57"/>
                        <a:pt x="20" y="50"/>
                      </a:cubicBezTo>
                      <a:cubicBezTo>
                        <a:pt x="16" y="42"/>
                        <a:pt x="11" y="35"/>
                        <a:pt x="8" y="30"/>
                      </a:cubicBezTo>
                      <a:cubicBezTo>
                        <a:pt x="9" y="26"/>
                        <a:pt x="9" y="24"/>
                        <a:pt x="9" y="22"/>
                      </a:cubicBezTo>
                      <a:cubicBezTo>
                        <a:pt x="15" y="22"/>
                        <a:pt x="27" y="23"/>
                        <a:pt x="43" y="21"/>
                      </a:cubicBezTo>
                      <a:cubicBezTo>
                        <a:pt x="66" y="21"/>
                        <a:pt x="97" y="21"/>
                        <a:pt x="129" y="19"/>
                      </a:cubicBezTo>
                      <a:cubicBezTo>
                        <a:pt x="135" y="19"/>
                        <a:pt x="142" y="19"/>
                        <a:pt x="149" y="19"/>
                      </a:cubicBezTo>
                      <a:cubicBezTo>
                        <a:pt x="152" y="13"/>
                        <a:pt x="160" y="17"/>
                        <a:pt x="168" y="17"/>
                      </a:cubicBezTo>
                      <a:cubicBezTo>
                        <a:pt x="167" y="17"/>
                        <a:pt x="167" y="18"/>
                        <a:pt x="166" y="18"/>
                      </a:cubicBezTo>
                      <a:cubicBezTo>
                        <a:pt x="185" y="17"/>
                        <a:pt x="204" y="14"/>
                        <a:pt x="220" y="12"/>
                      </a:cubicBezTo>
                      <a:cubicBezTo>
                        <a:pt x="232" y="11"/>
                        <a:pt x="242" y="9"/>
                        <a:pt x="251" y="8"/>
                      </a:cubicBezTo>
                      <a:cubicBezTo>
                        <a:pt x="250" y="6"/>
                        <a:pt x="250" y="3"/>
                        <a:pt x="250" y="0"/>
                      </a:cubicBezTo>
                      <a:cubicBezTo>
                        <a:pt x="235" y="3"/>
                        <a:pt x="217" y="5"/>
                        <a:pt x="199" y="7"/>
                      </a:cubicBezTo>
                      <a:cubicBezTo>
                        <a:pt x="170" y="11"/>
                        <a:pt x="138" y="13"/>
                        <a:pt x="109" y="14"/>
                      </a:cubicBezTo>
                      <a:cubicBezTo>
                        <a:pt x="81" y="15"/>
                        <a:pt x="55" y="16"/>
                        <a:pt x="35" y="16"/>
                      </a:cubicBezTo>
                      <a:cubicBezTo>
                        <a:pt x="23" y="16"/>
                        <a:pt x="13" y="17"/>
                        <a:pt x="8" y="17"/>
                      </a:cubicBezTo>
                      <a:cubicBezTo>
                        <a:pt x="8" y="16"/>
                        <a:pt x="7" y="16"/>
                        <a:pt x="6" y="17"/>
                      </a:cubicBezTo>
                      <a:cubicBezTo>
                        <a:pt x="5" y="17"/>
                        <a:pt x="4" y="17"/>
                        <a:pt x="4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2" y="20"/>
                        <a:pt x="0" y="24"/>
                        <a:pt x="0" y="25"/>
                      </a:cubicBezTo>
                      <a:cubicBezTo>
                        <a:pt x="0" y="27"/>
                        <a:pt x="2" y="29"/>
                        <a:pt x="3" y="32"/>
                      </a:cubicBezTo>
                      <a:cubicBezTo>
                        <a:pt x="4" y="35"/>
                        <a:pt x="6" y="38"/>
                        <a:pt x="7" y="42"/>
                      </a:cubicBezTo>
                      <a:cubicBezTo>
                        <a:pt x="9" y="46"/>
                        <a:pt x="15" y="56"/>
                        <a:pt x="15" y="56"/>
                      </a:cubicBezTo>
                      <a:cubicBezTo>
                        <a:pt x="15" y="56"/>
                        <a:pt x="17" y="60"/>
                        <a:pt x="17" y="61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3" y="70"/>
                        <a:pt x="23" y="70"/>
                        <a:pt x="23" y="70"/>
                      </a:cubicBezTo>
                      <a:cubicBezTo>
                        <a:pt x="23" y="71"/>
                        <a:pt x="30" y="81"/>
                        <a:pt x="31" y="82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36" y="89"/>
                        <a:pt x="36" y="89"/>
                        <a:pt x="36" y="89"/>
                      </a:cubicBezTo>
                      <a:cubicBezTo>
                        <a:pt x="40" y="94"/>
                        <a:pt x="44" y="101"/>
                        <a:pt x="49" y="108"/>
                      </a:cubicBezTo>
                      <a:cubicBezTo>
                        <a:pt x="55" y="115"/>
                        <a:pt x="60" y="123"/>
                        <a:pt x="66" y="129"/>
                      </a:cubicBezTo>
                      <a:cubicBezTo>
                        <a:pt x="72" y="136"/>
                        <a:pt x="78" y="141"/>
                        <a:pt x="82" y="145"/>
                      </a:cubicBezTo>
                      <a:cubicBezTo>
                        <a:pt x="84" y="146"/>
                        <a:pt x="86" y="148"/>
                        <a:pt x="88" y="149"/>
                      </a:cubicBezTo>
                      <a:cubicBezTo>
                        <a:pt x="86" y="150"/>
                        <a:pt x="85" y="152"/>
                        <a:pt x="83" y="154"/>
                      </a:cubicBezTo>
                      <a:cubicBezTo>
                        <a:pt x="81" y="157"/>
                        <a:pt x="79" y="160"/>
                        <a:pt x="77" y="163"/>
                      </a:cubicBezTo>
                      <a:cubicBezTo>
                        <a:pt x="75" y="167"/>
                        <a:pt x="70" y="177"/>
                        <a:pt x="70" y="177"/>
                      </a:cubicBezTo>
                      <a:cubicBezTo>
                        <a:pt x="70" y="177"/>
                        <a:pt x="68" y="181"/>
                        <a:pt x="68" y="182"/>
                      </a:cubicBezTo>
                      <a:cubicBezTo>
                        <a:pt x="66" y="187"/>
                        <a:pt x="66" y="187"/>
                        <a:pt x="66" y="187"/>
                      </a:cubicBezTo>
                      <a:cubicBezTo>
                        <a:pt x="64" y="191"/>
                        <a:pt x="64" y="191"/>
                        <a:pt x="64" y="191"/>
                      </a:cubicBezTo>
                      <a:cubicBezTo>
                        <a:pt x="63" y="192"/>
                        <a:pt x="59" y="203"/>
                        <a:pt x="58" y="204"/>
                      </a:cubicBezTo>
                      <a:cubicBezTo>
                        <a:pt x="57" y="208"/>
                        <a:pt x="57" y="208"/>
                        <a:pt x="57" y="208"/>
                      </a:cubicBezTo>
                      <a:cubicBezTo>
                        <a:pt x="55" y="212"/>
                        <a:pt x="55" y="212"/>
                        <a:pt x="55" y="212"/>
                      </a:cubicBezTo>
                      <a:cubicBezTo>
                        <a:pt x="53" y="218"/>
                        <a:pt x="50" y="226"/>
                        <a:pt x="47" y="233"/>
                      </a:cubicBezTo>
                      <a:cubicBezTo>
                        <a:pt x="43" y="241"/>
                        <a:pt x="40" y="250"/>
                        <a:pt x="37" y="258"/>
                      </a:cubicBezTo>
                      <a:cubicBezTo>
                        <a:pt x="34" y="266"/>
                        <a:pt x="32" y="273"/>
                        <a:pt x="31" y="278"/>
                      </a:cubicBezTo>
                      <a:cubicBezTo>
                        <a:pt x="30" y="284"/>
                        <a:pt x="29" y="287"/>
                        <a:pt x="29" y="287"/>
                      </a:cubicBezTo>
                      <a:cubicBezTo>
                        <a:pt x="30" y="288"/>
                        <a:pt x="30" y="288"/>
                        <a:pt x="30" y="288"/>
                      </a:cubicBezTo>
                      <a:cubicBezTo>
                        <a:pt x="30" y="288"/>
                        <a:pt x="30" y="288"/>
                        <a:pt x="30" y="288"/>
                      </a:cubicBezTo>
                      <a:cubicBezTo>
                        <a:pt x="30" y="289"/>
                        <a:pt x="33" y="289"/>
                        <a:pt x="37" y="288"/>
                      </a:cubicBezTo>
                      <a:cubicBezTo>
                        <a:pt x="42" y="287"/>
                        <a:pt x="48" y="285"/>
                        <a:pt x="56" y="283"/>
                      </a:cubicBezTo>
                      <a:cubicBezTo>
                        <a:pt x="64" y="281"/>
                        <a:pt x="73" y="278"/>
                        <a:pt x="83" y="275"/>
                      </a:cubicBezTo>
                      <a:cubicBezTo>
                        <a:pt x="93" y="272"/>
                        <a:pt x="121" y="263"/>
                        <a:pt x="121" y="264"/>
                      </a:cubicBezTo>
                      <a:cubicBezTo>
                        <a:pt x="121" y="264"/>
                        <a:pt x="131" y="261"/>
                        <a:pt x="135" y="260"/>
                      </a:cubicBezTo>
                      <a:cubicBezTo>
                        <a:pt x="147" y="257"/>
                        <a:pt x="147" y="257"/>
                        <a:pt x="147" y="257"/>
                      </a:cubicBezTo>
                      <a:cubicBezTo>
                        <a:pt x="159" y="254"/>
                        <a:pt x="159" y="254"/>
                        <a:pt x="159" y="254"/>
                      </a:cubicBezTo>
                      <a:cubicBezTo>
                        <a:pt x="163" y="253"/>
                        <a:pt x="192" y="248"/>
                        <a:pt x="196" y="247"/>
                      </a:cubicBezTo>
                      <a:cubicBezTo>
                        <a:pt x="207" y="246"/>
                        <a:pt x="207" y="246"/>
                        <a:pt x="207" y="246"/>
                      </a:cubicBezTo>
                      <a:cubicBezTo>
                        <a:pt x="211" y="245"/>
                        <a:pt x="214" y="245"/>
                        <a:pt x="217" y="245"/>
                      </a:cubicBezTo>
                      <a:cubicBezTo>
                        <a:pt x="234" y="244"/>
                        <a:pt x="255" y="244"/>
                        <a:pt x="277" y="239"/>
                      </a:cubicBezTo>
                      <a:cubicBezTo>
                        <a:pt x="299" y="235"/>
                        <a:pt x="322" y="228"/>
                        <a:pt x="342" y="217"/>
                      </a:cubicBezTo>
                      <a:cubicBezTo>
                        <a:pt x="361" y="207"/>
                        <a:pt x="376" y="191"/>
                        <a:pt x="382" y="177"/>
                      </a:cubicBezTo>
                      <a:cubicBezTo>
                        <a:pt x="383" y="172"/>
                        <a:pt x="384" y="168"/>
                        <a:pt x="385" y="164"/>
                      </a:cubicBezTo>
                      <a:cubicBezTo>
                        <a:pt x="385" y="163"/>
                        <a:pt x="386" y="162"/>
                        <a:pt x="386" y="160"/>
                      </a:cubicBezTo>
                      <a:cubicBezTo>
                        <a:pt x="386" y="158"/>
                        <a:pt x="387" y="156"/>
                        <a:pt x="387" y="153"/>
                      </a:cubicBezTo>
                      <a:cubicBezTo>
                        <a:pt x="385" y="154"/>
                        <a:pt x="383" y="154"/>
                        <a:pt x="381" y="153"/>
                      </a:cubicBezTo>
                      <a:close/>
                      <a:moveTo>
                        <a:pt x="377" y="174"/>
                      </a:moveTo>
                      <a:cubicBezTo>
                        <a:pt x="377" y="172"/>
                        <a:pt x="377" y="170"/>
                        <a:pt x="378" y="169"/>
                      </a:cubicBezTo>
                      <a:cubicBezTo>
                        <a:pt x="377" y="170"/>
                        <a:pt x="377" y="172"/>
                        <a:pt x="377" y="174"/>
                      </a:cubicBezTo>
                      <a:close/>
                      <a:moveTo>
                        <a:pt x="378" y="168"/>
                      </a:moveTo>
                      <a:cubicBezTo>
                        <a:pt x="378" y="168"/>
                        <a:pt x="378" y="168"/>
                        <a:pt x="378" y="168"/>
                      </a:cubicBezTo>
                      <a:cubicBezTo>
                        <a:pt x="378" y="167"/>
                        <a:pt x="379" y="166"/>
                        <a:pt x="379" y="164"/>
                      </a:cubicBezTo>
                      <a:cubicBezTo>
                        <a:pt x="379" y="166"/>
                        <a:pt x="378" y="167"/>
                        <a:pt x="378" y="168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6" name="Freeform 223"/>
                <p:cNvSpPr/>
                <p:nvPr/>
              </p:nvSpPr>
              <p:spPr bwMode="auto">
                <a:xfrm>
                  <a:off x="2924" y="1234"/>
                  <a:ext cx="14" cy="2"/>
                </a:xfrm>
                <a:custGeom>
                  <a:avLst/>
                  <a:gdLst>
                    <a:gd name="T0" fmla="*/ 0 w 7"/>
                    <a:gd name="T1" fmla="*/ 1 h 1"/>
                    <a:gd name="T2" fmla="*/ 7 w 7"/>
                    <a:gd name="T3" fmla="*/ 1 h 1"/>
                    <a:gd name="T4" fmla="*/ 0 w 7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1">
                      <a:moveTo>
                        <a:pt x="0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7" name="Freeform 224"/>
                <p:cNvSpPr/>
                <p:nvPr/>
              </p:nvSpPr>
              <p:spPr bwMode="auto">
                <a:xfrm>
                  <a:off x="3281" y="1330"/>
                  <a:ext cx="40" cy="23"/>
                </a:xfrm>
                <a:custGeom>
                  <a:avLst/>
                  <a:gdLst>
                    <a:gd name="T0" fmla="*/ 0 w 21"/>
                    <a:gd name="T1" fmla="*/ 12 h 12"/>
                    <a:gd name="T2" fmla="*/ 21 w 21"/>
                    <a:gd name="T3" fmla="*/ 5 h 12"/>
                    <a:gd name="T4" fmla="*/ 21 w 21"/>
                    <a:gd name="T5" fmla="*/ 2 h 12"/>
                    <a:gd name="T6" fmla="*/ 20 w 21"/>
                    <a:gd name="T7" fmla="*/ 0 h 12"/>
                    <a:gd name="T8" fmla="*/ 1 w 21"/>
                    <a:gd name="T9" fmla="*/ 10 h 12"/>
                    <a:gd name="T10" fmla="*/ 0 w 21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12">
                      <a:moveTo>
                        <a:pt x="0" y="12"/>
                      </a:moveTo>
                      <a:cubicBezTo>
                        <a:pt x="7" y="10"/>
                        <a:pt x="14" y="8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21" y="2"/>
                        <a:pt x="20" y="1"/>
                        <a:pt x="20" y="0"/>
                      </a:cubicBezTo>
                      <a:cubicBezTo>
                        <a:pt x="13" y="4"/>
                        <a:pt x="7" y="7"/>
                        <a:pt x="1" y="1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8" name="Freeform 225"/>
                <p:cNvSpPr/>
                <p:nvPr/>
              </p:nvSpPr>
              <p:spPr bwMode="auto">
                <a:xfrm>
                  <a:off x="3472" y="1019"/>
                  <a:ext cx="3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9" name="Freeform 226"/>
                <p:cNvSpPr/>
                <p:nvPr/>
              </p:nvSpPr>
              <p:spPr bwMode="auto">
                <a:xfrm>
                  <a:off x="4438" y="376"/>
                  <a:ext cx="8" cy="2"/>
                </a:xfrm>
                <a:custGeom>
                  <a:avLst/>
                  <a:gdLst>
                    <a:gd name="T0" fmla="*/ 4 w 4"/>
                    <a:gd name="T1" fmla="*/ 1 h 1"/>
                    <a:gd name="T2" fmla="*/ 0 w 4"/>
                    <a:gd name="T3" fmla="*/ 0 h 1"/>
                    <a:gd name="T4" fmla="*/ 0 w 4"/>
                    <a:gd name="T5" fmla="*/ 1 h 1"/>
                    <a:gd name="T6" fmla="*/ 4 w 4"/>
                    <a:gd name="T7" fmla="*/ 1 h 1"/>
                    <a:gd name="T8" fmla="*/ 4 w 4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0" name="Freeform 227"/>
                <p:cNvSpPr/>
                <p:nvPr/>
              </p:nvSpPr>
              <p:spPr bwMode="auto">
                <a:xfrm>
                  <a:off x="2924" y="399"/>
                  <a:ext cx="8" cy="8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4 h 4"/>
                    <a:gd name="T4" fmla="*/ 4 w 4"/>
                    <a:gd name="T5" fmla="*/ 2 h 4"/>
                    <a:gd name="T6" fmla="*/ 0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2" y="4"/>
                        <a:pt x="3" y="3"/>
                        <a:pt x="4" y="2"/>
                      </a:cubicBezTo>
                      <a:cubicBezTo>
                        <a:pt x="3" y="1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1" name="Freeform 228"/>
                <p:cNvSpPr/>
                <p:nvPr/>
              </p:nvSpPr>
              <p:spPr bwMode="auto">
                <a:xfrm>
                  <a:off x="4673" y="334"/>
                  <a:ext cx="4" cy="4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0 h 2"/>
                    <a:gd name="T4" fmla="*/ 0 w 2"/>
                    <a:gd name="T5" fmla="*/ 0 h 2"/>
                    <a:gd name="T6" fmla="*/ 1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2" name="Freeform 229"/>
                <p:cNvSpPr/>
                <p:nvPr/>
              </p:nvSpPr>
              <p:spPr bwMode="auto">
                <a:xfrm>
                  <a:off x="2854" y="391"/>
                  <a:ext cx="4" cy="4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3" name="Freeform 230"/>
                <p:cNvSpPr/>
                <p:nvPr/>
              </p:nvSpPr>
              <p:spPr bwMode="auto">
                <a:xfrm>
                  <a:off x="2684" y="477"/>
                  <a:ext cx="23" cy="4"/>
                </a:xfrm>
                <a:custGeom>
                  <a:avLst/>
                  <a:gdLst>
                    <a:gd name="T0" fmla="*/ 0 w 12"/>
                    <a:gd name="T1" fmla="*/ 2 h 2"/>
                    <a:gd name="T2" fmla="*/ 10 w 12"/>
                    <a:gd name="T3" fmla="*/ 1 h 2"/>
                    <a:gd name="T4" fmla="*/ 12 w 12"/>
                    <a:gd name="T5" fmla="*/ 0 h 2"/>
                    <a:gd name="T6" fmla="*/ 0 w 1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">
                      <a:moveTo>
                        <a:pt x="0" y="2"/>
                      </a:moveTo>
                      <a:cubicBezTo>
                        <a:pt x="4" y="2"/>
                        <a:pt x="7" y="1"/>
                        <a:pt x="10" y="1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8" y="1"/>
                        <a:pt x="4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4" name="Oval 231"/>
                <p:cNvSpPr>
                  <a:spLocks noChangeArrowheads="1"/>
                </p:cNvSpPr>
                <p:nvPr/>
              </p:nvSpPr>
              <p:spPr bwMode="auto">
                <a:xfrm>
                  <a:off x="3311" y="1192"/>
                  <a:ext cx="1" cy="1"/>
                </a:xfrm>
                <a:prstGeom prst="ellipse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5" name="Freeform 232"/>
                <p:cNvSpPr/>
                <p:nvPr/>
              </p:nvSpPr>
              <p:spPr bwMode="auto">
                <a:xfrm>
                  <a:off x="3323" y="1170"/>
                  <a:ext cx="120" cy="95"/>
                </a:xfrm>
                <a:custGeom>
                  <a:avLst/>
                  <a:gdLst>
                    <a:gd name="T0" fmla="*/ 63 w 63"/>
                    <a:gd name="T1" fmla="*/ 0 h 50"/>
                    <a:gd name="T2" fmla="*/ 40 w 63"/>
                    <a:gd name="T3" fmla="*/ 19 h 50"/>
                    <a:gd name="T4" fmla="*/ 0 w 63"/>
                    <a:gd name="T5" fmla="*/ 46 h 50"/>
                    <a:gd name="T6" fmla="*/ 1 w 63"/>
                    <a:gd name="T7" fmla="*/ 50 h 50"/>
                    <a:gd name="T8" fmla="*/ 15 w 63"/>
                    <a:gd name="T9" fmla="*/ 44 h 50"/>
                    <a:gd name="T10" fmla="*/ 15 w 63"/>
                    <a:gd name="T11" fmla="*/ 41 h 50"/>
                    <a:gd name="T12" fmla="*/ 18 w 63"/>
                    <a:gd name="T13" fmla="*/ 43 h 50"/>
                    <a:gd name="T14" fmla="*/ 39 w 63"/>
                    <a:gd name="T15" fmla="*/ 32 h 50"/>
                    <a:gd name="T16" fmla="*/ 57 w 63"/>
                    <a:gd name="T17" fmla="*/ 20 h 50"/>
                    <a:gd name="T18" fmla="*/ 58 w 63"/>
                    <a:gd name="T19" fmla="*/ 16 h 50"/>
                    <a:gd name="T20" fmla="*/ 61 w 63"/>
                    <a:gd name="T21" fmla="*/ 7 h 50"/>
                    <a:gd name="T22" fmla="*/ 63 w 63"/>
                    <a:gd name="T2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" h="50">
                      <a:moveTo>
                        <a:pt x="63" y="0"/>
                      </a:moveTo>
                      <a:cubicBezTo>
                        <a:pt x="55" y="7"/>
                        <a:pt x="48" y="13"/>
                        <a:pt x="40" y="19"/>
                      </a:cubicBezTo>
                      <a:cubicBezTo>
                        <a:pt x="27" y="30"/>
                        <a:pt x="13" y="39"/>
                        <a:pt x="0" y="46"/>
                      </a:cubicBezTo>
                      <a:cubicBezTo>
                        <a:pt x="0" y="47"/>
                        <a:pt x="1" y="49"/>
                        <a:pt x="1" y="50"/>
                      </a:cubicBezTo>
                      <a:cubicBezTo>
                        <a:pt x="6" y="49"/>
                        <a:pt x="10" y="47"/>
                        <a:pt x="15" y="44"/>
                      </a:cubicBezTo>
                      <a:cubicBezTo>
                        <a:pt x="15" y="43"/>
                        <a:pt x="15" y="42"/>
                        <a:pt x="15" y="41"/>
                      </a:cubicBezTo>
                      <a:cubicBezTo>
                        <a:pt x="17" y="41"/>
                        <a:pt x="18" y="42"/>
                        <a:pt x="18" y="43"/>
                      </a:cubicBezTo>
                      <a:cubicBezTo>
                        <a:pt x="25" y="40"/>
                        <a:pt x="32" y="36"/>
                        <a:pt x="39" y="32"/>
                      </a:cubicBezTo>
                      <a:cubicBezTo>
                        <a:pt x="45" y="29"/>
                        <a:pt x="51" y="25"/>
                        <a:pt x="57" y="20"/>
                      </a:cubicBezTo>
                      <a:cubicBezTo>
                        <a:pt x="57" y="19"/>
                        <a:pt x="58" y="17"/>
                        <a:pt x="58" y="16"/>
                      </a:cubicBezTo>
                      <a:cubicBezTo>
                        <a:pt x="59" y="13"/>
                        <a:pt x="60" y="10"/>
                        <a:pt x="61" y="7"/>
                      </a:cubicBezTo>
                      <a:cubicBezTo>
                        <a:pt x="61" y="4"/>
                        <a:pt x="62" y="2"/>
                        <a:pt x="63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6" name="Freeform 233"/>
                <p:cNvSpPr/>
                <p:nvPr/>
              </p:nvSpPr>
              <p:spPr bwMode="auto">
                <a:xfrm>
                  <a:off x="3311" y="1192"/>
                  <a:ext cx="6" cy="4"/>
                </a:xfrm>
                <a:custGeom>
                  <a:avLst/>
                  <a:gdLst>
                    <a:gd name="T0" fmla="*/ 0 w 3"/>
                    <a:gd name="T1" fmla="*/ 0 h 2"/>
                    <a:gd name="T2" fmla="*/ 1 w 3"/>
                    <a:gd name="T3" fmla="*/ 2 h 2"/>
                    <a:gd name="T4" fmla="*/ 3 w 3"/>
                    <a:gd name="T5" fmla="*/ 1 h 2"/>
                    <a:gd name="T6" fmla="*/ 3 w 3"/>
                    <a:gd name="T7" fmla="*/ 0 h 2"/>
                    <a:gd name="T8" fmla="*/ 2 w 3"/>
                    <a:gd name="T9" fmla="*/ 0 h 2"/>
                    <a:gd name="T10" fmla="*/ 0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7" name="Freeform 234"/>
                <p:cNvSpPr/>
                <p:nvPr/>
              </p:nvSpPr>
              <p:spPr bwMode="auto">
                <a:xfrm>
                  <a:off x="2394" y="481"/>
                  <a:ext cx="12" cy="2"/>
                </a:xfrm>
                <a:custGeom>
                  <a:avLst/>
                  <a:gdLst>
                    <a:gd name="T0" fmla="*/ 6 w 6"/>
                    <a:gd name="T1" fmla="*/ 1 h 1"/>
                    <a:gd name="T2" fmla="*/ 0 w 6"/>
                    <a:gd name="T3" fmla="*/ 0 h 1"/>
                    <a:gd name="T4" fmla="*/ 0 w 6"/>
                    <a:gd name="T5" fmla="*/ 0 h 1"/>
                    <a:gd name="T6" fmla="*/ 6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6" y="1"/>
                      </a:moveTo>
                      <a:cubicBezTo>
                        <a:pt x="4" y="1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8" name="Freeform 235"/>
                <p:cNvSpPr/>
                <p:nvPr/>
              </p:nvSpPr>
              <p:spPr bwMode="auto">
                <a:xfrm>
                  <a:off x="5308" y="494"/>
                  <a:ext cx="11" cy="2"/>
                </a:xfrm>
                <a:custGeom>
                  <a:avLst/>
                  <a:gdLst>
                    <a:gd name="T0" fmla="*/ 0 w 6"/>
                    <a:gd name="T1" fmla="*/ 1 h 1"/>
                    <a:gd name="T2" fmla="*/ 6 w 6"/>
                    <a:gd name="T3" fmla="*/ 0 h 1"/>
                    <a:gd name="T4" fmla="*/ 6 w 6"/>
                    <a:gd name="T5" fmla="*/ 0 h 1"/>
                    <a:gd name="T6" fmla="*/ 0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0" y="1"/>
                      </a:move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9" name="Freeform 236"/>
                <p:cNvSpPr/>
                <p:nvPr/>
              </p:nvSpPr>
              <p:spPr bwMode="auto">
                <a:xfrm>
                  <a:off x="4787" y="498"/>
                  <a:ext cx="36" cy="25"/>
                </a:xfrm>
                <a:custGeom>
                  <a:avLst/>
                  <a:gdLst>
                    <a:gd name="T0" fmla="*/ 8 w 19"/>
                    <a:gd name="T1" fmla="*/ 13 h 13"/>
                    <a:gd name="T2" fmla="*/ 8 w 19"/>
                    <a:gd name="T3" fmla="*/ 13 h 13"/>
                    <a:gd name="T4" fmla="*/ 17 w 19"/>
                    <a:gd name="T5" fmla="*/ 8 h 13"/>
                    <a:gd name="T6" fmla="*/ 18 w 19"/>
                    <a:gd name="T7" fmla="*/ 8 h 13"/>
                    <a:gd name="T8" fmla="*/ 11 w 19"/>
                    <a:gd name="T9" fmla="*/ 0 h 13"/>
                    <a:gd name="T10" fmla="*/ 11 w 19"/>
                    <a:gd name="T11" fmla="*/ 0 h 13"/>
                    <a:gd name="T12" fmla="*/ 10 w 19"/>
                    <a:gd name="T13" fmla="*/ 0 h 13"/>
                    <a:gd name="T14" fmla="*/ 10 w 19"/>
                    <a:gd name="T15" fmla="*/ 1 h 13"/>
                    <a:gd name="T16" fmla="*/ 1 w 19"/>
                    <a:gd name="T17" fmla="*/ 5 h 13"/>
                    <a:gd name="T18" fmla="*/ 8 w 19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2" y="13"/>
                        <a:pt x="16" y="11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9" y="4"/>
                        <a:pt x="15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6" y="0"/>
                        <a:pt x="2" y="2"/>
                        <a:pt x="1" y="5"/>
                      </a:cubicBezTo>
                      <a:cubicBezTo>
                        <a:pt x="0" y="8"/>
                        <a:pt x="3" y="12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0" name="Freeform 237"/>
                <p:cNvSpPr/>
                <p:nvPr/>
              </p:nvSpPr>
              <p:spPr bwMode="auto">
                <a:xfrm>
                  <a:off x="3897" y="786"/>
                  <a:ext cx="4" cy="4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1" name="Freeform 238"/>
                <p:cNvSpPr/>
                <p:nvPr/>
              </p:nvSpPr>
              <p:spPr bwMode="auto">
                <a:xfrm>
                  <a:off x="4097" y="437"/>
                  <a:ext cx="34" cy="25"/>
                </a:xfrm>
                <a:custGeom>
                  <a:avLst/>
                  <a:gdLst>
                    <a:gd name="T0" fmla="*/ 0 w 18"/>
                    <a:gd name="T1" fmla="*/ 6 h 13"/>
                    <a:gd name="T2" fmla="*/ 8 w 18"/>
                    <a:gd name="T3" fmla="*/ 13 h 13"/>
                    <a:gd name="T4" fmla="*/ 8 w 18"/>
                    <a:gd name="T5" fmla="*/ 12 h 13"/>
                    <a:gd name="T6" fmla="*/ 16 w 18"/>
                    <a:gd name="T7" fmla="*/ 6 h 13"/>
                    <a:gd name="T8" fmla="*/ 17 w 18"/>
                    <a:gd name="T9" fmla="*/ 6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0 h 13"/>
                    <a:gd name="T16" fmla="*/ 9 w 18"/>
                    <a:gd name="T17" fmla="*/ 0 h 13"/>
                    <a:gd name="T18" fmla="*/ 0 w 18"/>
                    <a:gd name="T1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0" y="6"/>
                      </a:moveTo>
                      <a:cubicBezTo>
                        <a:pt x="0" y="9"/>
                        <a:pt x="4" y="13"/>
                        <a:pt x="8" y="13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3"/>
                        <a:pt x="16" y="10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3"/>
                        <a:pt x="13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2" name="Freeform 239"/>
                <p:cNvSpPr/>
                <p:nvPr/>
              </p:nvSpPr>
              <p:spPr bwMode="auto">
                <a:xfrm>
                  <a:off x="3969" y="433"/>
                  <a:ext cx="35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2 h 13"/>
                    <a:gd name="T4" fmla="*/ 17 w 18"/>
                    <a:gd name="T5" fmla="*/ 6 h 13"/>
                    <a:gd name="T6" fmla="*/ 18 w 18"/>
                    <a:gd name="T7" fmla="*/ 6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1 w 18"/>
                    <a:gd name="T17" fmla="*/ 6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13" y="13"/>
                        <a:pt x="17" y="10"/>
                        <a:pt x="17" y="6"/>
                      </a:cubicBezTo>
                      <a:cubicBezTo>
                        <a:pt x="17" y="6"/>
                        <a:pt x="18" y="6"/>
                        <a:pt x="18" y="6"/>
                      </a:cubicBezTo>
                      <a:cubicBezTo>
                        <a:pt x="18" y="3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1" y="3"/>
                        <a:pt x="1" y="6"/>
                      </a:cubicBezTo>
                      <a:cubicBezTo>
                        <a:pt x="0" y="9"/>
                        <a:pt x="4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4" name="Freeform 241"/>
                <p:cNvSpPr/>
                <p:nvPr/>
              </p:nvSpPr>
              <p:spPr bwMode="auto">
                <a:xfrm>
                  <a:off x="4032" y="435"/>
                  <a:ext cx="34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8 w 18"/>
                    <a:gd name="T5" fmla="*/ 6 h 13"/>
                    <a:gd name="T6" fmla="*/ 18 w 18"/>
                    <a:gd name="T7" fmla="*/ 6 h 13"/>
                    <a:gd name="T8" fmla="*/ 10 w 18"/>
                    <a:gd name="T9" fmla="*/ 0 h 13"/>
                    <a:gd name="T10" fmla="*/ 10 w 18"/>
                    <a:gd name="T11" fmla="*/ 0 h 13"/>
                    <a:gd name="T12" fmla="*/ 9 w 18"/>
                    <a:gd name="T13" fmla="*/ 0 h 13"/>
                    <a:gd name="T14" fmla="*/ 9 w 18"/>
                    <a:gd name="T15" fmla="*/ 0 h 13"/>
                    <a:gd name="T16" fmla="*/ 1 w 18"/>
                    <a:gd name="T17" fmla="*/ 6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8" y="10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3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1" y="3"/>
                        <a:pt x="1" y="6"/>
                      </a:cubicBezTo>
                      <a:cubicBezTo>
                        <a:pt x="0" y="9"/>
                        <a:pt x="4" y="12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5" name="Freeform 242"/>
                <p:cNvSpPr/>
                <p:nvPr/>
              </p:nvSpPr>
              <p:spPr bwMode="auto">
                <a:xfrm>
                  <a:off x="4129" y="689"/>
                  <a:ext cx="6" cy="6"/>
                </a:xfrm>
                <a:custGeom>
                  <a:avLst/>
                  <a:gdLst>
                    <a:gd name="T0" fmla="*/ 0 w 3"/>
                    <a:gd name="T1" fmla="*/ 2 h 3"/>
                    <a:gd name="T2" fmla="*/ 3 w 3"/>
                    <a:gd name="T3" fmla="*/ 3 h 3"/>
                    <a:gd name="T4" fmla="*/ 3 w 3"/>
                    <a:gd name="T5" fmla="*/ 0 h 3"/>
                    <a:gd name="T6" fmla="*/ 2 w 3"/>
                    <a:gd name="T7" fmla="*/ 0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1" y="2"/>
                        <a:pt x="2" y="3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6" name="Freeform 243"/>
                <p:cNvSpPr/>
                <p:nvPr/>
              </p:nvSpPr>
              <p:spPr bwMode="auto">
                <a:xfrm>
                  <a:off x="4286" y="451"/>
                  <a:ext cx="9" cy="17"/>
                </a:xfrm>
                <a:custGeom>
                  <a:avLst/>
                  <a:gdLst>
                    <a:gd name="T0" fmla="*/ 3 w 5"/>
                    <a:gd name="T1" fmla="*/ 9 h 9"/>
                    <a:gd name="T2" fmla="*/ 4 w 5"/>
                    <a:gd name="T3" fmla="*/ 3 h 9"/>
                    <a:gd name="T4" fmla="*/ 5 w 5"/>
                    <a:gd name="T5" fmla="*/ 2 h 9"/>
                    <a:gd name="T6" fmla="*/ 2 w 5"/>
                    <a:gd name="T7" fmla="*/ 1 h 9"/>
                    <a:gd name="T8" fmla="*/ 2 w 5"/>
                    <a:gd name="T9" fmla="*/ 0 h 9"/>
                    <a:gd name="T10" fmla="*/ 0 w 5"/>
                    <a:gd name="T11" fmla="*/ 4 h 9"/>
                    <a:gd name="T12" fmla="*/ 3 w 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3" y="9"/>
                      </a:moveTo>
                      <a:cubicBezTo>
                        <a:pt x="2" y="6"/>
                        <a:pt x="3" y="0"/>
                        <a:pt x="4" y="3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4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5"/>
                        <a:pt x="1" y="7"/>
                        <a:pt x="3" y="9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7" name="Freeform 244"/>
                <p:cNvSpPr/>
                <p:nvPr/>
              </p:nvSpPr>
              <p:spPr bwMode="auto">
                <a:xfrm>
                  <a:off x="4223" y="443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2 h 13"/>
                    <a:gd name="T4" fmla="*/ 17 w 18"/>
                    <a:gd name="T5" fmla="*/ 7 h 13"/>
                    <a:gd name="T6" fmla="*/ 18 w 18"/>
                    <a:gd name="T7" fmla="*/ 7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0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3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3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0" y="2"/>
                        <a:pt x="0" y="6"/>
                      </a:cubicBezTo>
                      <a:cubicBezTo>
                        <a:pt x="0" y="9"/>
                        <a:pt x="4" y="12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8" name="Freeform 245"/>
                <p:cNvSpPr/>
                <p:nvPr/>
              </p:nvSpPr>
              <p:spPr bwMode="auto">
                <a:xfrm>
                  <a:off x="4160" y="439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7 h 13"/>
                    <a:gd name="T6" fmla="*/ 17 w 18"/>
                    <a:gd name="T7" fmla="*/ 7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4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4" y="1"/>
                        <a:pt x="0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9" name="Freeform 246"/>
                <p:cNvSpPr/>
                <p:nvPr/>
              </p:nvSpPr>
              <p:spPr bwMode="auto">
                <a:xfrm>
                  <a:off x="3906" y="431"/>
                  <a:ext cx="35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7 w 18"/>
                    <a:gd name="T5" fmla="*/ 7 h 13"/>
                    <a:gd name="T6" fmla="*/ 18 w 18"/>
                    <a:gd name="T7" fmla="*/ 7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1 h 13"/>
                    <a:gd name="T14" fmla="*/ 9 w 18"/>
                    <a:gd name="T15" fmla="*/ 1 h 13"/>
                    <a:gd name="T16" fmla="*/ 0 w 18"/>
                    <a:gd name="T17" fmla="*/ 7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3" y="13"/>
                        <a:pt x="17" y="10"/>
                        <a:pt x="17" y="7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3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1"/>
                        <a:pt x="0" y="3"/>
                        <a:pt x="0" y="7"/>
                      </a:cubicBezTo>
                      <a:cubicBezTo>
                        <a:pt x="0" y="10"/>
                        <a:pt x="4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0" name="Freeform 247"/>
                <p:cNvSpPr/>
                <p:nvPr/>
              </p:nvSpPr>
              <p:spPr bwMode="auto">
                <a:xfrm>
                  <a:off x="3590" y="435"/>
                  <a:ext cx="34" cy="27"/>
                </a:xfrm>
                <a:custGeom>
                  <a:avLst/>
                  <a:gdLst>
                    <a:gd name="T0" fmla="*/ 9 w 18"/>
                    <a:gd name="T1" fmla="*/ 13 h 14"/>
                    <a:gd name="T2" fmla="*/ 9 w 18"/>
                    <a:gd name="T3" fmla="*/ 14 h 14"/>
                    <a:gd name="T4" fmla="*/ 18 w 18"/>
                    <a:gd name="T5" fmla="*/ 6 h 14"/>
                    <a:gd name="T6" fmla="*/ 17 w 18"/>
                    <a:gd name="T7" fmla="*/ 7 h 14"/>
                    <a:gd name="T8" fmla="*/ 9 w 18"/>
                    <a:gd name="T9" fmla="*/ 1 h 14"/>
                    <a:gd name="T10" fmla="*/ 9 w 18"/>
                    <a:gd name="T11" fmla="*/ 1 h 14"/>
                    <a:gd name="T12" fmla="*/ 8 w 18"/>
                    <a:gd name="T13" fmla="*/ 0 h 14"/>
                    <a:gd name="T14" fmla="*/ 0 w 18"/>
                    <a:gd name="T15" fmla="*/ 7 h 14"/>
                    <a:gd name="T16" fmla="*/ 1 w 18"/>
                    <a:gd name="T17" fmla="*/ 7 h 14"/>
                    <a:gd name="T18" fmla="*/ 9 w 18"/>
                    <a:gd name="T1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4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14" y="13"/>
                        <a:pt x="18" y="10"/>
                        <a:pt x="18" y="6"/>
                      </a:cubicBezTo>
                      <a:cubicBezTo>
                        <a:pt x="18" y="7"/>
                        <a:pt x="17" y="7"/>
                        <a:pt x="17" y="7"/>
                      </a:cubicBezTo>
                      <a:cubicBezTo>
                        <a:pt x="17" y="3"/>
                        <a:pt x="13" y="0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4" y="1"/>
                        <a:pt x="0" y="4"/>
                        <a:pt x="0" y="7"/>
                      </a:cubicBezTo>
                      <a:cubicBezTo>
                        <a:pt x="0" y="7"/>
                        <a:pt x="0" y="7"/>
                        <a:pt x="1" y="7"/>
                      </a:cubicBezTo>
                      <a:cubicBezTo>
                        <a:pt x="1" y="11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1" name="Freeform 248"/>
                <p:cNvSpPr/>
                <p:nvPr/>
              </p:nvSpPr>
              <p:spPr bwMode="auto">
                <a:xfrm>
                  <a:off x="3464" y="443"/>
                  <a:ext cx="32" cy="25"/>
                </a:xfrm>
                <a:custGeom>
                  <a:avLst/>
                  <a:gdLst>
                    <a:gd name="T0" fmla="*/ 9 w 17"/>
                    <a:gd name="T1" fmla="*/ 13 h 13"/>
                    <a:gd name="T2" fmla="*/ 9 w 17"/>
                    <a:gd name="T3" fmla="*/ 13 h 13"/>
                    <a:gd name="T4" fmla="*/ 17 w 17"/>
                    <a:gd name="T5" fmla="*/ 6 h 13"/>
                    <a:gd name="T6" fmla="*/ 17 w 17"/>
                    <a:gd name="T7" fmla="*/ 6 h 13"/>
                    <a:gd name="T8" fmla="*/ 8 w 17"/>
                    <a:gd name="T9" fmla="*/ 1 h 13"/>
                    <a:gd name="T10" fmla="*/ 8 w 17"/>
                    <a:gd name="T11" fmla="*/ 0 h 13"/>
                    <a:gd name="T12" fmla="*/ 8 w 17"/>
                    <a:gd name="T13" fmla="*/ 0 h 13"/>
                    <a:gd name="T14" fmla="*/ 8 w 17"/>
                    <a:gd name="T15" fmla="*/ 0 h 13"/>
                    <a:gd name="T16" fmla="*/ 0 w 17"/>
                    <a:gd name="T17" fmla="*/ 7 h 13"/>
                    <a:gd name="T18" fmla="*/ 1 w 17"/>
                    <a:gd name="T19" fmla="*/ 7 h 13"/>
                    <a:gd name="T20" fmla="*/ 9 w 17"/>
                    <a:gd name="T21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7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3" y="1"/>
                        <a:pt x="8" y="1"/>
                      </a:cubicBez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10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2" name="Freeform 249"/>
                <p:cNvSpPr/>
                <p:nvPr/>
              </p:nvSpPr>
              <p:spPr bwMode="auto">
                <a:xfrm>
                  <a:off x="3399" y="447"/>
                  <a:ext cx="34" cy="25"/>
                </a:xfrm>
                <a:custGeom>
                  <a:avLst/>
                  <a:gdLst>
                    <a:gd name="T0" fmla="*/ 10 w 18"/>
                    <a:gd name="T1" fmla="*/ 13 h 13"/>
                    <a:gd name="T2" fmla="*/ 10 w 18"/>
                    <a:gd name="T3" fmla="*/ 13 h 13"/>
                    <a:gd name="T4" fmla="*/ 11 w 18"/>
                    <a:gd name="T5" fmla="*/ 13 h 13"/>
                    <a:gd name="T6" fmla="*/ 10 w 18"/>
                    <a:gd name="T7" fmla="*/ 13 h 13"/>
                    <a:gd name="T8" fmla="*/ 18 w 18"/>
                    <a:gd name="T9" fmla="*/ 6 h 13"/>
                    <a:gd name="T10" fmla="*/ 17 w 18"/>
                    <a:gd name="T11" fmla="*/ 6 h 13"/>
                    <a:gd name="T12" fmla="*/ 9 w 18"/>
                    <a:gd name="T13" fmla="*/ 1 h 13"/>
                    <a:gd name="T14" fmla="*/ 9 w 18"/>
                    <a:gd name="T15" fmla="*/ 0 h 13"/>
                    <a:gd name="T16" fmla="*/ 9 w 18"/>
                    <a:gd name="T17" fmla="*/ 0 h 13"/>
                    <a:gd name="T18" fmla="*/ 1 w 18"/>
                    <a:gd name="T19" fmla="*/ 7 h 13"/>
                    <a:gd name="T20" fmla="*/ 1 w 18"/>
                    <a:gd name="T21" fmla="*/ 7 h 13"/>
                    <a:gd name="T22" fmla="*/ 10 w 18"/>
                    <a:gd name="T2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3">
                      <a:moveTo>
                        <a:pt x="10" y="13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1" y="13"/>
                        <a:pt x="11" y="13"/>
                      </a:cubicBezTo>
                      <a:cubicBezTo>
                        <a:pt x="11" y="13"/>
                        <a:pt x="10" y="13"/>
                        <a:pt x="10" y="13"/>
                      </a:cubicBezTo>
                      <a:cubicBezTo>
                        <a:pt x="15" y="13"/>
                        <a:pt x="18" y="9"/>
                        <a:pt x="18" y="6"/>
                      </a:cubicBezTo>
                      <a:cubicBezTo>
                        <a:pt x="18" y="6"/>
                        <a:pt x="17" y="6"/>
                        <a:pt x="17" y="6"/>
                      </a:cubicBezTo>
                      <a:cubicBezTo>
                        <a:pt x="17" y="3"/>
                        <a:pt x="14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11"/>
                        <a:pt x="6" y="13"/>
                        <a:pt x="10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3" name="Freeform 250"/>
                <p:cNvSpPr>
                  <a:spLocks noEditPoints="1"/>
                </p:cNvSpPr>
                <p:nvPr/>
              </p:nvSpPr>
              <p:spPr bwMode="auto">
                <a:xfrm>
                  <a:off x="3529" y="439"/>
                  <a:ext cx="30" cy="25"/>
                </a:xfrm>
                <a:custGeom>
                  <a:avLst/>
                  <a:gdLst>
                    <a:gd name="T0" fmla="*/ 0 w 16"/>
                    <a:gd name="T1" fmla="*/ 6 h 13"/>
                    <a:gd name="T2" fmla="*/ 0 w 16"/>
                    <a:gd name="T3" fmla="*/ 6 h 13"/>
                    <a:gd name="T4" fmla="*/ 0 w 16"/>
                    <a:gd name="T5" fmla="*/ 7 h 13"/>
                    <a:gd name="T6" fmla="*/ 8 w 16"/>
                    <a:gd name="T7" fmla="*/ 13 h 13"/>
                    <a:gd name="T8" fmla="*/ 8 w 16"/>
                    <a:gd name="T9" fmla="*/ 13 h 13"/>
                    <a:gd name="T10" fmla="*/ 16 w 16"/>
                    <a:gd name="T11" fmla="*/ 6 h 13"/>
                    <a:gd name="T12" fmla="*/ 16 w 16"/>
                    <a:gd name="T13" fmla="*/ 6 h 13"/>
                    <a:gd name="T14" fmla="*/ 8 w 16"/>
                    <a:gd name="T15" fmla="*/ 1 h 13"/>
                    <a:gd name="T16" fmla="*/ 8 w 16"/>
                    <a:gd name="T17" fmla="*/ 1 h 13"/>
                    <a:gd name="T18" fmla="*/ 7 w 16"/>
                    <a:gd name="T19" fmla="*/ 0 h 13"/>
                    <a:gd name="T20" fmla="*/ 7 w 16"/>
                    <a:gd name="T21" fmla="*/ 0 h 13"/>
                    <a:gd name="T22" fmla="*/ 0 w 16"/>
                    <a:gd name="T23" fmla="*/ 6 h 13"/>
                    <a:gd name="T24" fmla="*/ 0 w 16"/>
                    <a:gd name="T25" fmla="*/ 6 h 13"/>
                    <a:gd name="T26" fmla="*/ 8 w 16"/>
                    <a:gd name="T27" fmla="*/ 3 h 13"/>
                    <a:gd name="T28" fmla="*/ 4 w 16"/>
                    <a:gd name="T29" fmla="*/ 2 h 13"/>
                    <a:gd name="T30" fmla="*/ 8 w 16"/>
                    <a:gd name="T3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" h="13"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0"/>
                        <a:pt x="4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6" y="9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3"/>
                        <a:pt x="12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  <a:moveTo>
                        <a:pt x="8" y="3"/>
                      </a:moveTo>
                      <a:cubicBezTo>
                        <a:pt x="6" y="4"/>
                        <a:pt x="4" y="3"/>
                        <a:pt x="4" y="2"/>
                      </a:cubicBezTo>
                      <a:cubicBezTo>
                        <a:pt x="5" y="1"/>
                        <a:pt x="8" y="1"/>
                        <a:pt x="8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4" name="Freeform 251"/>
                <p:cNvSpPr/>
                <p:nvPr/>
              </p:nvSpPr>
              <p:spPr bwMode="auto">
                <a:xfrm>
                  <a:off x="3843" y="431"/>
                  <a:ext cx="35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7 w 18"/>
                    <a:gd name="T5" fmla="*/ 6 h 13"/>
                    <a:gd name="T6" fmla="*/ 18 w 18"/>
                    <a:gd name="T7" fmla="*/ 6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3" y="13"/>
                        <a:pt x="17" y="10"/>
                        <a:pt x="17" y="6"/>
                      </a:cubicBezTo>
                      <a:cubicBezTo>
                        <a:pt x="17" y="6"/>
                        <a:pt x="17" y="6"/>
                        <a:pt x="18" y="6"/>
                      </a:cubicBezTo>
                      <a:cubicBezTo>
                        <a:pt x="18" y="3"/>
                        <a:pt x="13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1"/>
                        <a:pt x="0" y="3"/>
                        <a:pt x="0" y="6"/>
                      </a:cubicBezTo>
                      <a:cubicBezTo>
                        <a:pt x="0" y="10"/>
                        <a:pt x="4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5" name="Freeform 252"/>
                <p:cNvSpPr/>
                <p:nvPr/>
              </p:nvSpPr>
              <p:spPr bwMode="auto">
                <a:xfrm>
                  <a:off x="3336" y="452"/>
                  <a:ext cx="34" cy="25"/>
                </a:xfrm>
                <a:custGeom>
                  <a:avLst/>
                  <a:gdLst>
                    <a:gd name="T0" fmla="*/ 10 w 18"/>
                    <a:gd name="T1" fmla="*/ 12 h 13"/>
                    <a:gd name="T2" fmla="*/ 10 w 18"/>
                    <a:gd name="T3" fmla="*/ 13 h 13"/>
                    <a:gd name="T4" fmla="*/ 10 w 18"/>
                    <a:gd name="T5" fmla="*/ 13 h 13"/>
                    <a:gd name="T6" fmla="*/ 10 w 18"/>
                    <a:gd name="T7" fmla="*/ 13 h 13"/>
                    <a:gd name="T8" fmla="*/ 18 w 18"/>
                    <a:gd name="T9" fmla="*/ 6 h 13"/>
                    <a:gd name="T10" fmla="*/ 17 w 18"/>
                    <a:gd name="T11" fmla="*/ 6 h 13"/>
                    <a:gd name="T12" fmla="*/ 9 w 18"/>
                    <a:gd name="T13" fmla="*/ 1 h 13"/>
                    <a:gd name="T14" fmla="*/ 9 w 18"/>
                    <a:gd name="T15" fmla="*/ 0 h 13"/>
                    <a:gd name="T16" fmla="*/ 9 w 18"/>
                    <a:gd name="T17" fmla="*/ 0 h 13"/>
                    <a:gd name="T18" fmla="*/ 1 w 18"/>
                    <a:gd name="T19" fmla="*/ 7 h 13"/>
                    <a:gd name="T20" fmla="*/ 1 w 18"/>
                    <a:gd name="T21" fmla="*/ 7 h 13"/>
                    <a:gd name="T22" fmla="*/ 10 w 18"/>
                    <a:gd name="T23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3">
                      <a:moveTo>
                        <a:pt x="10" y="12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5" y="12"/>
                        <a:pt x="18" y="9"/>
                        <a:pt x="18" y="6"/>
                      </a:cubicBezTo>
                      <a:cubicBezTo>
                        <a:pt x="18" y="6"/>
                        <a:pt x="17" y="6"/>
                        <a:pt x="17" y="6"/>
                      </a:cubicBezTo>
                      <a:cubicBezTo>
                        <a:pt x="17" y="3"/>
                        <a:pt x="14" y="0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6" name="Freeform 253"/>
                <p:cNvSpPr/>
                <p:nvPr/>
              </p:nvSpPr>
              <p:spPr bwMode="auto">
                <a:xfrm>
                  <a:off x="2804" y="426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7" name="Freeform 254"/>
                <p:cNvSpPr/>
                <p:nvPr/>
              </p:nvSpPr>
              <p:spPr bwMode="auto">
                <a:xfrm>
                  <a:off x="3716" y="431"/>
                  <a:ext cx="34" cy="27"/>
                </a:xfrm>
                <a:custGeom>
                  <a:avLst/>
                  <a:gdLst>
                    <a:gd name="T0" fmla="*/ 9 w 18"/>
                    <a:gd name="T1" fmla="*/ 13 h 14"/>
                    <a:gd name="T2" fmla="*/ 9 w 18"/>
                    <a:gd name="T3" fmla="*/ 14 h 14"/>
                    <a:gd name="T4" fmla="*/ 9 w 18"/>
                    <a:gd name="T5" fmla="*/ 14 h 14"/>
                    <a:gd name="T6" fmla="*/ 9 w 18"/>
                    <a:gd name="T7" fmla="*/ 13 h 14"/>
                    <a:gd name="T8" fmla="*/ 18 w 18"/>
                    <a:gd name="T9" fmla="*/ 7 h 14"/>
                    <a:gd name="T10" fmla="*/ 17 w 18"/>
                    <a:gd name="T11" fmla="*/ 7 h 14"/>
                    <a:gd name="T12" fmla="*/ 9 w 18"/>
                    <a:gd name="T13" fmla="*/ 1 h 14"/>
                    <a:gd name="T14" fmla="*/ 10 w 18"/>
                    <a:gd name="T15" fmla="*/ 1 h 14"/>
                    <a:gd name="T16" fmla="*/ 9 w 18"/>
                    <a:gd name="T17" fmla="*/ 0 h 14"/>
                    <a:gd name="T18" fmla="*/ 1 w 18"/>
                    <a:gd name="T19" fmla="*/ 7 h 14"/>
                    <a:gd name="T20" fmla="*/ 1 w 18"/>
                    <a:gd name="T21" fmla="*/ 7 h 14"/>
                    <a:gd name="T22" fmla="*/ 9 w 18"/>
                    <a:gd name="T2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4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8" y="10"/>
                        <a:pt x="18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3"/>
                        <a:pt x="14" y="1"/>
                        <a:pt x="9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10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8" name="Freeform 255"/>
                <p:cNvSpPr/>
                <p:nvPr/>
              </p:nvSpPr>
              <p:spPr bwMode="auto">
                <a:xfrm>
                  <a:off x="3780" y="431"/>
                  <a:ext cx="33" cy="25"/>
                </a:xfrm>
                <a:custGeom>
                  <a:avLst/>
                  <a:gdLst>
                    <a:gd name="T0" fmla="*/ 9 w 17"/>
                    <a:gd name="T1" fmla="*/ 12 h 13"/>
                    <a:gd name="T2" fmla="*/ 9 w 17"/>
                    <a:gd name="T3" fmla="*/ 13 h 13"/>
                    <a:gd name="T4" fmla="*/ 17 w 17"/>
                    <a:gd name="T5" fmla="*/ 6 h 13"/>
                    <a:gd name="T6" fmla="*/ 17 w 17"/>
                    <a:gd name="T7" fmla="*/ 6 h 13"/>
                    <a:gd name="T8" fmla="*/ 8 w 17"/>
                    <a:gd name="T9" fmla="*/ 0 h 13"/>
                    <a:gd name="T10" fmla="*/ 8 w 17"/>
                    <a:gd name="T11" fmla="*/ 0 h 13"/>
                    <a:gd name="T12" fmla="*/ 8 w 17"/>
                    <a:gd name="T13" fmla="*/ 0 h 13"/>
                    <a:gd name="T14" fmla="*/ 0 w 17"/>
                    <a:gd name="T15" fmla="*/ 7 h 13"/>
                    <a:gd name="T16" fmla="*/ 0 w 17"/>
                    <a:gd name="T17" fmla="*/ 7 h 13"/>
                    <a:gd name="T18" fmla="*/ 9 w 17"/>
                    <a:gd name="T1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12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3" y="13"/>
                        <a:pt x="17" y="10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0"/>
                        <a:pt x="4" y="13"/>
                        <a:pt x="9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9" name="Freeform 256"/>
                <p:cNvSpPr/>
                <p:nvPr/>
              </p:nvSpPr>
              <p:spPr bwMode="auto">
                <a:xfrm>
                  <a:off x="3653" y="433"/>
                  <a:ext cx="34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8 w 18"/>
                    <a:gd name="T5" fmla="*/ 6 h 13"/>
                    <a:gd name="T6" fmla="*/ 17 w 18"/>
                    <a:gd name="T7" fmla="*/ 6 h 13"/>
                    <a:gd name="T8" fmla="*/ 9 w 18"/>
                    <a:gd name="T9" fmla="*/ 0 h 13"/>
                    <a:gd name="T10" fmla="*/ 9 w 18"/>
                    <a:gd name="T11" fmla="*/ 1 h 13"/>
                    <a:gd name="T12" fmla="*/ 9 w 18"/>
                    <a:gd name="T13" fmla="*/ 0 h 13"/>
                    <a:gd name="T14" fmla="*/ 0 w 18"/>
                    <a:gd name="T15" fmla="*/ 7 h 13"/>
                    <a:gd name="T16" fmla="*/ 1 w 18"/>
                    <a:gd name="T17" fmla="*/ 7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8" y="10"/>
                        <a:pt x="18" y="6"/>
                      </a:cubicBezTo>
                      <a:cubicBezTo>
                        <a:pt x="18" y="6"/>
                        <a:pt x="18" y="6"/>
                        <a:pt x="17" y="6"/>
                      </a:cubicBezTo>
                      <a:cubicBezTo>
                        <a:pt x="17" y="3"/>
                        <a:pt x="13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10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0" name="Freeform 257"/>
                <p:cNvSpPr/>
                <p:nvPr/>
              </p:nvSpPr>
              <p:spPr bwMode="auto">
                <a:xfrm>
                  <a:off x="4291" y="468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1" name="Freeform 258"/>
                <p:cNvSpPr/>
                <p:nvPr/>
              </p:nvSpPr>
              <p:spPr bwMode="auto">
                <a:xfrm>
                  <a:off x="4835" y="618"/>
                  <a:ext cx="6" cy="2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2" name="Freeform 259"/>
                <p:cNvSpPr/>
                <p:nvPr/>
              </p:nvSpPr>
              <p:spPr bwMode="auto">
                <a:xfrm>
                  <a:off x="4295" y="445"/>
                  <a:ext cx="25" cy="27"/>
                </a:xfrm>
                <a:custGeom>
                  <a:avLst/>
                  <a:gdLst>
                    <a:gd name="T0" fmla="*/ 1 w 13"/>
                    <a:gd name="T1" fmla="*/ 7 h 14"/>
                    <a:gd name="T2" fmla="*/ 1 w 13"/>
                    <a:gd name="T3" fmla="*/ 11 h 14"/>
                    <a:gd name="T4" fmla="*/ 1 w 13"/>
                    <a:gd name="T5" fmla="*/ 13 h 14"/>
                    <a:gd name="T6" fmla="*/ 3 w 13"/>
                    <a:gd name="T7" fmla="*/ 14 h 14"/>
                    <a:gd name="T8" fmla="*/ 3 w 13"/>
                    <a:gd name="T9" fmla="*/ 13 h 14"/>
                    <a:gd name="T10" fmla="*/ 12 w 13"/>
                    <a:gd name="T11" fmla="*/ 8 h 14"/>
                    <a:gd name="T12" fmla="*/ 13 w 13"/>
                    <a:gd name="T13" fmla="*/ 8 h 14"/>
                    <a:gd name="T14" fmla="*/ 9 w 13"/>
                    <a:gd name="T15" fmla="*/ 2 h 14"/>
                    <a:gd name="T16" fmla="*/ 8 w 13"/>
                    <a:gd name="T17" fmla="*/ 5 h 14"/>
                    <a:gd name="T18" fmla="*/ 9 w 13"/>
                    <a:gd name="T19" fmla="*/ 8 h 14"/>
                    <a:gd name="T20" fmla="*/ 7 w 13"/>
                    <a:gd name="T21" fmla="*/ 12 h 14"/>
                    <a:gd name="T22" fmla="*/ 6 w 13"/>
                    <a:gd name="T23" fmla="*/ 1 h 14"/>
                    <a:gd name="T24" fmla="*/ 5 w 13"/>
                    <a:gd name="T25" fmla="*/ 0 h 14"/>
                    <a:gd name="T26" fmla="*/ 5 w 13"/>
                    <a:gd name="T27" fmla="*/ 1 h 14"/>
                    <a:gd name="T28" fmla="*/ 4 w 13"/>
                    <a:gd name="T29" fmla="*/ 1 h 14"/>
                    <a:gd name="T30" fmla="*/ 4 w 13"/>
                    <a:gd name="T31" fmla="*/ 1 h 14"/>
                    <a:gd name="T32" fmla="*/ 0 w 13"/>
                    <a:gd name="T33" fmla="*/ 2 h 14"/>
                    <a:gd name="T34" fmla="*/ 1 w 13"/>
                    <a:gd name="T35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14">
                      <a:moveTo>
                        <a:pt x="1" y="7"/>
                      </a:moveTo>
                      <a:cubicBezTo>
                        <a:pt x="0" y="8"/>
                        <a:pt x="1" y="8"/>
                        <a:pt x="1" y="11"/>
                      </a:cubicBezTo>
                      <a:cubicBezTo>
                        <a:pt x="1" y="11"/>
                        <a:pt x="1" y="12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3" y="14"/>
                        <a:pt x="3" y="13"/>
                        <a:pt x="3" y="13"/>
                      </a:cubicBezTo>
                      <a:cubicBezTo>
                        <a:pt x="8" y="14"/>
                        <a:pt x="12" y="11"/>
                        <a:pt x="12" y="8"/>
                      </a:cubicBezTo>
                      <a:cubicBezTo>
                        <a:pt x="12" y="8"/>
                        <a:pt x="12" y="8"/>
                        <a:pt x="13" y="8"/>
                      </a:cubicBezTo>
                      <a:cubicBezTo>
                        <a:pt x="13" y="6"/>
                        <a:pt x="11" y="3"/>
                        <a:pt x="9" y="2"/>
                      </a:cubicBezTo>
                      <a:cubicBezTo>
                        <a:pt x="9" y="3"/>
                        <a:pt x="9" y="4"/>
                        <a:pt x="8" y="5"/>
                      </a:cubicBezTo>
                      <a:cubicBezTo>
                        <a:pt x="8" y="6"/>
                        <a:pt x="9" y="7"/>
                        <a:pt x="9" y="8"/>
                      </a:cubicBezTo>
                      <a:cubicBezTo>
                        <a:pt x="7" y="9"/>
                        <a:pt x="11" y="11"/>
                        <a:pt x="7" y="12"/>
                      </a:cubicBezTo>
                      <a:cubicBezTo>
                        <a:pt x="5" y="9"/>
                        <a:pt x="5" y="5"/>
                        <a:pt x="6" y="1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1" y="4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3" name="Freeform 260"/>
                <p:cNvSpPr/>
                <p:nvPr/>
              </p:nvSpPr>
              <p:spPr bwMode="auto">
                <a:xfrm>
                  <a:off x="3369" y="569"/>
                  <a:ext cx="1" cy="4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4" name="Freeform 261"/>
                <p:cNvSpPr/>
                <p:nvPr/>
              </p:nvSpPr>
              <p:spPr bwMode="auto">
                <a:xfrm>
                  <a:off x="4850" y="508"/>
                  <a:ext cx="34" cy="25"/>
                </a:xfrm>
                <a:custGeom>
                  <a:avLst/>
                  <a:gdLst>
                    <a:gd name="T0" fmla="*/ 7 w 18"/>
                    <a:gd name="T1" fmla="*/ 13 h 13"/>
                    <a:gd name="T2" fmla="*/ 7 w 18"/>
                    <a:gd name="T3" fmla="*/ 13 h 13"/>
                    <a:gd name="T4" fmla="*/ 17 w 18"/>
                    <a:gd name="T5" fmla="*/ 8 h 13"/>
                    <a:gd name="T6" fmla="*/ 18 w 18"/>
                    <a:gd name="T7" fmla="*/ 8 h 13"/>
                    <a:gd name="T8" fmla="*/ 11 w 18"/>
                    <a:gd name="T9" fmla="*/ 0 h 13"/>
                    <a:gd name="T10" fmla="*/ 11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1 w 18"/>
                    <a:gd name="T17" fmla="*/ 5 h 13"/>
                    <a:gd name="T18" fmla="*/ 7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7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12" y="13"/>
                        <a:pt x="16" y="11"/>
                        <a:pt x="17" y="8"/>
                      </a:cubicBezTo>
                      <a:cubicBezTo>
                        <a:pt x="17" y="8"/>
                        <a:pt x="17" y="8"/>
                        <a:pt x="18" y="8"/>
                      </a:cubicBezTo>
                      <a:cubicBezTo>
                        <a:pt x="18" y="5"/>
                        <a:pt x="15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1"/>
                        <a:pt x="1" y="2"/>
                        <a:pt x="1" y="5"/>
                      </a:cubicBezTo>
                      <a:cubicBezTo>
                        <a:pt x="0" y="8"/>
                        <a:pt x="3" y="12"/>
                        <a:pt x="7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5" name="Freeform 262"/>
                <p:cNvSpPr/>
                <p:nvPr/>
              </p:nvSpPr>
              <p:spPr bwMode="auto">
                <a:xfrm>
                  <a:off x="4915" y="536"/>
                  <a:ext cx="25" cy="8"/>
                </a:xfrm>
                <a:custGeom>
                  <a:avLst/>
                  <a:gdLst>
                    <a:gd name="T0" fmla="*/ 13 w 13"/>
                    <a:gd name="T1" fmla="*/ 1 h 4"/>
                    <a:gd name="T2" fmla="*/ 6 w 13"/>
                    <a:gd name="T3" fmla="*/ 1 h 4"/>
                    <a:gd name="T4" fmla="*/ 3 w 13"/>
                    <a:gd name="T5" fmla="*/ 0 h 4"/>
                    <a:gd name="T6" fmla="*/ 0 w 13"/>
                    <a:gd name="T7" fmla="*/ 0 h 4"/>
                    <a:gd name="T8" fmla="*/ 6 w 13"/>
                    <a:gd name="T9" fmla="*/ 4 h 4"/>
                    <a:gd name="T10" fmla="*/ 6 w 13"/>
                    <a:gd name="T11" fmla="*/ 3 h 4"/>
                    <a:gd name="T12" fmla="*/ 13 w 13"/>
                    <a:gd name="T1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">
                      <a:moveTo>
                        <a:pt x="13" y="1"/>
                      </a:moveTo>
                      <a:cubicBezTo>
                        <a:pt x="11" y="2"/>
                        <a:pt x="8" y="2"/>
                        <a:pt x="6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2" y="2"/>
                        <a:pt x="3" y="3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9" y="4"/>
                        <a:pt x="11" y="3"/>
                        <a:pt x="13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6" name="Freeform 263"/>
                <p:cNvSpPr/>
                <p:nvPr/>
              </p:nvSpPr>
              <p:spPr bwMode="auto">
                <a:xfrm>
                  <a:off x="4663" y="481"/>
                  <a:ext cx="35" cy="25"/>
                </a:xfrm>
                <a:custGeom>
                  <a:avLst/>
                  <a:gdLst>
                    <a:gd name="T0" fmla="*/ 10 w 18"/>
                    <a:gd name="T1" fmla="*/ 0 h 13"/>
                    <a:gd name="T2" fmla="*/ 10 w 18"/>
                    <a:gd name="T3" fmla="*/ 0 h 13"/>
                    <a:gd name="T4" fmla="*/ 9 w 18"/>
                    <a:gd name="T5" fmla="*/ 0 h 13"/>
                    <a:gd name="T6" fmla="*/ 9 w 18"/>
                    <a:gd name="T7" fmla="*/ 1 h 13"/>
                    <a:gd name="T8" fmla="*/ 0 w 18"/>
                    <a:gd name="T9" fmla="*/ 5 h 13"/>
                    <a:gd name="T10" fmla="*/ 8 w 18"/>
                    <a:gd name="T11" fmla="*/ 13 h 13"/>
                    <a:gd name="T12" fmla="*/ 8 w 18"/>
                    <a:gd name="T13" fmla="*/ 13 h 13"/>
                    <a:gd name="T14" fmla="*/ 17 w 18"/>
                    <a:gd name="T15" fmla="*/ 7 h 13"/>
                    <a:gd name="T16" fmla="*/ 18 w 18"/>
                    <a:gd name="T17" fmla="*/ 8 h 13"/>
                    <a:gd name="T18" fmla="*/ 10 w 18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1" y="2"/>
                        <a:pt x="0" y="5"/>
                      </a:cubicBezTo>
                      <a:cubicBezTo>
                        <a:pt x="0" y="9"/>
                        <a:pt x="3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2" y="13"/>
                        <a:pt x="16" y="11"/>
                        <a:pt x="17" y="7"/>
                      </a:cubicBezTo>
                      <a:cubicBezTo>
                        <a:pt x="17" y="7"/>
                        <a:pt x="17" y="8"/>
                        <a:pt x="18" y="8"/>
                      </a:cubicBezTo>
                      <a:cubicBezTo>
                        <a:pt x="18" y="4"/>
                        <a:pt x="15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7" name="Freeform 264"/>
                <p:cNvSpPr/>
                <p:nvPr/>
              </p:nvSpPr>
              <p:spPr bwMode="auto">
                <a:xfrm>
                  <a:off x="2835" y="426"/>
                  <a:ext cx="0" cy="2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8" name="Freeform 265"/>
                <p:cNvSpPr/>
                <p:nvPr/>
              </p:nvSpPr>
              <p:spPr bwMode="auto">
                <a:xfrm>
                  <a:off x="4972" y="531"/>
                  <a:ext cx="36" cy="24"/>
                </a:xfrm>
                <a:custGeom>
                  <a:avLst/>
                  <a:gdLst>
                    <a:gd name="T0" fmla="*/ 8 w 19"/>
                    <a:gd name="T1" fmla="*/ 13 h 13"/>
                    <a:gd name="T2" fmla="*/ 8 w 19"/>
                    <a:gd name="T3" fmla="*/ 12 h 13"/>
                    <a:gd name="T4" fmla="*/ 17 w 19"/>
                    <a:gd name="T5" fmla="*/ 8 h 13"/>
                    <a:gd name="T6" fmla="*/ 18 w 19"/>
                    <a:gd name="T7" fmla="*/ 8 h 13"/>
                    <a:gd name="T8" fmla="*/ 12 w 19"/>
                    <a:gd name="T9" fmla="*/ 0 h 13"/>
                    <a:gd name="T10" fmla="*/ 12 w 19"/>
                    <a:gd name="T11" fmla="*/ 0 h 13"/>
                    <a:gd name="T12" fmla="*/ 10 w 19"/>
                    <a:gd name="T13" fmla="*/ 0 h 13"/>
                    <a:gd name="T14" fmla="*/ 10 w 19"/>
                    <a:gd name="T15" fmla="*/ 0 h 13"/>
                    <a:gd name="T16" fmla="*/ 1 w 19"/>
                    <a:gd name="T17" fmla="*/ 5 h 13"/>
                    <a:gd name="T18" fmla="*/ 8 w 19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8" y="13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2" y="13"/>
                        <a:pt x="16" y="11"/>
                        <a:pt x="17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5"/>
                        <a:pt x="16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0"/>
                        <a:pt x="2" y="2"/>
                        <a:pt x="1" y="5"/>
                      </a:cubicBezTo>
                      <a:cubicBezTo>
                        <a:pt x="0" y="8"/>
                        <a:pt x="3" y="12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9" name="Freeform 266"/>
                <p:cNvSpPr/>
                <p:nvPr/>
              </p:nvSpPr>
              <p:spPr bwMode="auto">
                <a:xfrm>
                  <a:off x="2413" y="6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0" name="Freeform 267"/>
                <p:cNvSpPr/>
                <p:nvPr/>
              </p:nvSpPr>
              <p:spPr bwMode="auto">
                <a:xfrm>
                  <a:off x="5033" y="544"/>
                  <a:ext cx="38" cy="25"/>
                </a:xfrm>
                <a:custGeom>
                  <a:avLst/>
                  <a:gdLst>
                    <a:gd name="T0" fmla="*/ 8 w 20"/>
                    <a:gd name="T1" fmla="*/ 12 h 13"/>
                    <a:gd name="T2" fmla="*/ 8 w 20"/>
                    <a:gd name="T3" fmla="*/ 12 h 13"/>
                    <a:gd name="T4" fmla="*/ 18 w 20"/>
                    <a:gd name="T5" fmla="*/ 8 h 13"/>
                    <a:gd name="T6" fmla="*/ 18 w 20"/>
                    <a:gd name="T7" fmla="*/ 8 h 13"/>
                    <a:gd name="T8" fmla="*/ 12 w 20"/>
                    <a:gd name="T9" fmla="*/ 0 h 13"/>
                    <a:gd name="T10" fmla="*/ 12 w 20"/>
                    <a:gd name="T11" fmla="*/ 0 h 13"/>
                    <a:gd name="T12" fmla="*/ 10 w 20"/>
                    <a:gd name="T13" fmla="*/ 0 h 13"/>
                    <a:gd name="T14" fmla="*/ 10 w 20"/>
                    <a:gd name="T15" fmla="*/ 0 h 13"/>
                    <a:gd name="T16" fmla="*/ 2 w 20"/>
                    <a:gd name="T17" fmla="*/ 4 h 13"/>
                    <a:gd name="T18" fmla="*/ 8 w 20"/>
                    <a:gd name="T1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13">
                      <a:moveTo>
                        <a:pt x="8" y="12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2" y="13"/>
                        <a:pt x="16" y="11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0" y="5"/>
                        <a:pt x="17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3" y="1"/>
                        <a:pt x="2" y="4"/>
                      </a:cubicBezTo>
                      <a:cubicBezTo>
                        <a:pt x="0" y="7"/>
                        <a:pt x="3" y="11"/>
                        <a:pt x="8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1" name="Freeform 268"/>
                <p:cNvSpPr/>
                <p:nvPr/>
              </p:nvSpPr>
              <p:spPr bwMode="auto">
                <a:xfrm>
                  <a:off x="4913" y="519"/>
                  <a:ext cx="32" cy="17"/>
                </a:xfrm>
                <a:custGeom>
                  <a:avLst/>
                  <a:gdLst>
                    <a:gd name="T0" fmla="*/ 2 w 17"/>
                    <a:gd name="T1" fmla="*/ 7 h 9"/>
                    <a:gd name="T2" fmla="*/ 3 w 17"/>
                    <a:gd name="T3" fmla="*/ 8 h 9"/>
                    <a:gd name="T4" fmla="*/ 13 w 17"/>
                    <a:gd name="T5" fmla="*/ 7 h 9"/>
                    <a:gd name="T6" fmla="*/ 17 w 17"/>
                    <a:gd name="T7" fmla="*/ 7 h 9"/>
                    <a:gd name="T8" fmla="*/ 17 w 17"/>
                    <a:gd name="T9" fmla="*/ 7 h 9"/>
                    <a:gd name="T10" fmla="*/ 10 w 17"/>
                    <a:gd name="T11" fmla="*/ 0 h 9"/>
                    <a:gd name="T12" fmla="*/ 10 w 17"/>
                    <a:gd name="T13" fmla="*/ 0 h 9"/>
                    <a:gd name="T14" fmla="*/ 9 w 17"/>
                    <a:gd name="T15" fmla="*/ 0 h 9"/>
                    <a:gd name="T16" fmla="*/ 9 w 17"/>
                    <a:gd name="T17" fmla="*/ 0 h 9"/>
                    <a:gd name="T18" fmla="*/ 0 w 17"/>
                    <a:gd name="T19" fmla="*/ 5 h 9"/>
                    <a:gd name="T20" fmla="*/ 0 w 17"/>
                    <a:gd name="T21" fmla="*/ 7 h 9"/>
                    <a:gd name="T22" fmla="*/ 2 w 17"/>
                    <a:gd name="T23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9">
                      <a:moveTo>
                        <a:pt x="2" y="7"/>
                      </a:moveTo>
                      <a:cubicBezTo>
                        <a:pt x="1" y="7"/>
                        <a:pt x="2" y="9"/>
                        <a:pt x="3" y="8"/>
                      </a:cubicBezTo>
                      <a:cubicBezTo>
                        <a:pt x="5" y="6"/>
                        <a:pt x="8" y="8"/>
                        <a:pt x="13" y="7"/>
                      </a:cubicBezTo>
                      <a:cubicBezTo>
                        <a:pt x="15" y="6"/>
                        <a:pt x="13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4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1" y="2"/>
                        <a:pt x="0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2" name="Freeform 269"/>
                <p:cNvSpPr/>
                <p:nvPr/>
              </p:nvSpPr>
              <p:spPr bwMode="auto">
                <a:xfrm>
                  <a:off x="4431" y="714"/>
                  <a:ext cx="3" cy="4"/>
                </a:xfrm>
                <a:custGeom>
                  <a:avLst/>
                  <a:gdLst>
                    <a:gd name="T0" fmla="*/ 0 w 2"/>
                    <a:gd name="T1" fmla="*/ 1 h 2"/>
                    <a:gd name="T2" fmla="*/ 1 w 2"/>
                    <a:gd name="T3" fmla="*/ 2 h 2"/>
                    <a:gd name="T4" fmla="*/ 1 w 2"/>
                    <a:gd name="T5" fmla="*/ 2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4" name="Freeform 271"/>
                <p:cNvSpPr/>
                <p:nvPr/>
              </p:nvSpPr>
              <p:spPr bwMode="auto">
                <a:xfrm>
                  <a:off x="4387" y="6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5" name="Freeform 272"/>
                <p:cNvSpPr/>
                <p:nvPr/>
              </p:nvSpPr>
              <p:spPr bwMode="auto">
                <a:xfrm>
                  <a:off x="4349" y="451"/>
                  <a:ext cx="34" cy="24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7 h 13"/>
                    <a:gd name="T6" fmla="*/ 18 w 18"/>
                    <a:gd name="T7" fmla="*/ 7 h 13"/>
                    <a:gd name="T8" fmla="*/ 10 w 18"/>
                    <a:gd name="T9" fmla="*/ 0 h 13"/>
                    <a:gd name="T10" fmla="*/ 10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7" y="10"/>
                        <a:pt x="17" y="7"/>
                      </a:cubicBezTo>
                      <a:cubicBezTo>
                        <a:pt x="17" y="7"/>
                        <a:pt x="18" y="7"/>
                        <a:pt x="18" y="7"/>
                      </a:cubicBezTo>
                      <a:cubicBezTo>
                        <a:pt x="18" y="4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1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6" name="Freeform 273"/>
                <p:cNvSpPr/>
                <p:nvPr/>
              </p:nvSpPr>
              <p:spPr bwMode="auto">
                <a:xfrm>
                  <a:off x="4412" y="454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7 h 13"/>
                    <a:gd name="T6" fmla="*/ 18 w 18"/>
                    <a:gd name="T7" fmla="*/ 8 h 13"/>
                    <a:gd name="T8" fmla="*/ 10 w 18"/>
                    <a:gd name="T9" fmla="*/ 0 h 13"/>
                    <a:gd name="T10" fmla="*/ 10 w 18"/>
                    <a:gd name="T11" fmla="*/ 1 h 13"/>
                    <a:gd name="T12" fmla="*/ 9 w 18"/>
                    <a:gd name="T13" fmla="*/ 1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7" y="11"/>
                        <a:pt x="17" y="7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4"/>
                        <a:pt x="14" y="1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1"/>
                        <a:pt x="1" y="3"/>
                        <a:pt x="0" y="6"/>
                      </a:cubicBezTo>
                      <a:cubicBezTo>
                        <a:pt x="0" y="10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7" name="Freeform 274"/>
                <p:cNvSpPr/>
                <p:nvPr/>
              </p:nvSpPr>
              <p:spPr bwMode="auto">
                <a:xfrm>
                  <a:off x="4537" y="466"/>
                  <a:ext cx="35" cy="26"/>
                </a:xfrm>
                <a:custGeom>
                  <a:avLst/>
                  <a:gdLst>
                    <a:gd name="T0" fmla="*/ 8 w 18"/>
                    <a:gd name="T1" fmla="*/ 13 h 14"/>
                    <a:gd name="T2" fmla="*/ 8 w 18"/>
                    <a:gd name="T3" fmla="*/ 13 h 14"/>
                    <a:gd name="T4" fmla="*/ 17 w 18"/>
                    <a:gd name="T5" fmla="*/ 8 h 14"/>
                    <a:gd name="T6" fmla="*/ 18 w 18"/>
                    <a:gd name="T7" fmla="*/ 8 h 14"/>
                    <a:gd name="T8" fmla="*/ 10 w 18"/>
                    <a:gd name="T9" fmla="*/ 0 h 14"/>
                    <a:gd name="T10" fmla="*/ 10 w 18"/>
                    <a:gd name="T11" fmla="*/ 1 h 14"/>
                    <a:gd name="T12" fmla="*/ 9 w 18"/>
                    <a:gd name="T13" fmla="*/ 1 h 14"/>
                    <a:gd name="T14" fmla="*/ 9 w 18"/>
                    <a:gd name="T15" fmla="*/ 1 h 14"/>
                    <a:gd name="T16" fmla="*/ 0 w 18"/>
                    <a:gd name="T17" fmla="*/ 6 h 14"/>
                    <a:gd name="T18" fmla="*/ 8 w 18"/>
                    <a:gd name="T1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4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4"/>
                        <a:pt x="16" y="11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4"/>
                        <a:pt x="15" y="1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1"/>
                        <a:pt x="1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8" name="Freeform 275"/>
                <p:cNvSpPr/>
                <p:nvPr/>
              </p:nvSpPr>
              <p:spPr bwMode="auto">
                <a:xfrm>
                  <a:off x="4600" y="473"/>
                  <a:ext cx="35" cy="25"/>
                </a:xfrm>
                <a:custGeom>
                  <a:avLst/>
                  <a:gdLst>
                    <a:gd name="T0" fmla="*/ 0 w 18"/>
                    <a:gd name="T1" fmla="*/ 6 h 13"/>
                    <a:gd name="T2" fmla="*/ 8 w 18"/>
                    <a:gd name="T3" fmla="*/ 13 h 13"/>
                    <a:gd name="T4" fmla="*/ 8 w 18"/>
                    <a:gd name="T5" fmla="*/ 13 h 13"/>
                    <a:gd name="T6" fmla="*/ 17 w 18"/>
                    <a:gd name="T7" fmla="*/ 7 h 13"/>
                    <a:gd name="T8" fmla="*/ 18 w 18"/>
                    <a:gd name="T9" fmla="*/ 7 h 13"/>
                    <a:gd name="T10" fmla="*/ 10 w 18"/>
                    <a:gd name="T11" fmla="*/ 0 h 13"/>
                    <a:gd name="T12" fmla="*/ 10 w 18"/>
                    <a:gd name="T13" fmla="*/ 0 h 13"/>
                    <a:gd name="T14" fmla="*/ 9 w 18"/>
                    <a:gd name="T15" fmla="*/ 0 h 13"/>
                    <a:gd name="T16" fmla="*/ 9 w 18"/>
                    <a:gd name="T17" fmla="*/ 1 h 13"/>
                    <a:gd name="T18" fmla="*/ 0 w 18"/>
                    <a:gd name="T1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0" y="6"/>
                      </a:moveTo>
                      <a:cubicBezTo>
                        <a:pt x="0" y="9"/>
                        <a:pt x="3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2" y="13"/>
                        <a:pt x="16" y="11"/>
                        <a:pt x="17" y="7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4"/>
                        <a:pt x="15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1"/>
                        <a:pt x="1" y="2"/>
                        <a:pt x="0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9" name="Freeform 276"/>
                <p:cNvSpPr/>
                <p:nvPr/>
              </p:nvSpPr>
              <p:spPr bwMode="auto">
                <a:xfrm>
                  <a:off x="4724" y="489"/>
                  <a:ext cx="37" cy="24"/>
                </a:xfrm>
                <a:custGeom>
                  <a:avLst/>
                  <a:gdLst>
                    <a:gd name="T0" fmla="*/ 8 w 19"/>
                    <a:gd name="T1" fmla="*/ 13 h 13"/>
                    <a:gd name="T2" fmla="*/ 8 w 19"/>
                    <a:gd name="T3" fmla="*/ 13 h 13"/>
                    <a:gd name="T4" fmla="*/ 17 w 19"/>
                    <a:gd name="T5" fmla="*/ 8 h 13"/>
                    <a:gd name="T6" fmla="*/ 18 w 19"/>
                    <a:gd name="T7" fmla="*/ 8 h 13"/>
                    <a:gd name="T8" fmla="*/ 11 w 19"/>
                    <a:gd name="T9" fmla="*/ 0 h 13"/>
                    <a:gd name="T10" fmla="*/ 11 w 19"/>
                    <a:gd name="T11" fmla="*/ 1 h 13"/>
                    <a:gd name="T12" fmla="*/ 10 w 19"/>
                    <a:gd name="T13" fmla="*/ 0 h 13"/>
                    <a:gd name="T14" fmla="*/ 10 w 19"/>
                    <a:gd name="T15" fmla="*/ 1 h 13"/>
                    <a:gd name="T16" fmla="*/ 1 w 19"/>
                    <a:gd name="T17" fmla="*/ 6 h 13"/>
                    <a:gd name="T18" fmla="*/ 8 w 19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7" y="11"/>
                        <a:pt x="17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5"/>
                        <a:pt x="16" y="1"/>
                        <a:pt x="11" y="0"/>
                      </a:cubicBezTo>
                      <a:cubicBezTo>
                        <a:pt x="11" y="0"/>
                        <a:pt x="11" y="0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6" y="1"/>
                        <a:pt x="2" y="2"/>
                        <a:pt x="1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0" name="Freeform 277"/>
                <p:cNvSpPr/>
                <p:nvPr/>
              </p:nvSpPr>
              <p:spPr bwMode="auto">
                <a:xfrm>
                  <a:off x="4475" y="460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8 h 13"/>
                    <a:gd name="T6" fmla="*/ 18 w 18"/>
                    <a:gd name="T7" fmla="*/ 8 h 13"/>
                    <a:gd name="T8" fmla="*/ 10 w 18"/>
                    <a:gd name="T9" fmla="*/ 0 h 13"/>
                    <a:gd name="T10" fmla="*/ 10 w 18"/>
                    <a:gd name="T11" fmla="*/ 1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6" y="11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4"/>
                        <a:pt x="14" y="1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1"/>
                        <a:pt x="1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1" name="Freeform 278"/>
                <p:cNvSpPr/>
                <p:nvPr/>
              </p:nvSpPr>
              <p:spPr bwMode="auto">
                <a:xfrm>
                  <a:off x="3634" y="7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2" name="Freeform 279"/>
                <p:cNvSpPr/>
                <p:nvPr/>
              </p:nvSpPr>
              <p:spPr bwMode="auto">
                <a:xfrm>
                  <a:off x="3874" y="784"/>
                  <a:ext cx="23" cy="25"/>
                </a:xfrm>
                <a:custGeom>
                  <a:avLst/>
                  <a:gdLst>
                    <a:gd name="T0" fmla="*/ 12 w 12"/>
                    <a:gd name="T1" fmla="*/ 12 h 13"/>
                    <a:gd name="T2" fmla="*/ 7 w 12"/>
                    <a:gd name="T3" fmla="*/ 5 h 13"/>
                    <a:gd name="T4" fmla="*/ 10 w 12"/>
                    <a:gd name="T5" fmla="*/ 2 h 13"/>
                    <a:gd name="T6" fmla="*/ 11 w 12"/>
                    <a:gd name="T7" fmla="*/ 1 h 13"/>
                    <a:gd name="T8" fmla="*/ 9 w 12"/>
                    <a:gd name="T9" fmla="*/ 0 h 13"/>
                    <a:gd name="T10" fmla="*/ 8 w 12"/>
                    <a:gd name="T11" fmla="*/ 1 h 13"/>
                    <a:gd name="T12" fmla="*/ 9 w 12"/>
                    <a:gd name="T13" fmla="*/ 1 h 13"/>
                    <a:gd name="T14" fmla="*/ 9 w 12"/>
                    <a:gd name="T15" fmla="*/ 1 h 13"/>
                    <a:gd name="T16" fmla="*/ 9 w 12"/>
                    <a:gd name="T17" fmla="*/ 1 h 13"/>
                    <a:gd name="T18" fmla="*/ 8 w 12"/>
                    <a:gd name="T19" fmla="*/ 1 h 13"/>
                    <a:gd name="T20" fmla="*/ 0 w 12"/>
                    <a:gd name="T21" fmla="*/ 6 h 13"/>
                    <a:gd name="T22" fmla="*/ 8 w 12"/>
                    <a:gd name="T23" fmla="*/ 12 h 13"/>
                    <a:gd name="T24" fmla="*/ 8 w 12"/>
                    <a:gd name="T25" fmla="*/ 12 h 13"/>
                    <a:gd name="T26" fmla="*/ 12 w 12"/>
                    <a:gd name="T27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3">
                      <a:moveTo>
                        <a:pt x="12" y="12"/>
                      </a:moveTo>
                      <a:cubicBezTo>
                        <a:pt x="9" y="10"/>
                        <a:pt x="7" y="7"/>
                        <a:pt x="7" y="5"/>
                      </a:cubicBezTo>
                      <a:cubicBezTo>
                        <a:pt x="7" y="4"/>
                        <a:pt x="9" y="4"/>
                        <a:pt x="10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10" y="1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4" y="1"/>
                        <a:pt x="0" y="4"/>
                        <a:pt x="0" y="6"/>
                      </a:cubicBezTo>
                      <a:cubicBezTo>
                        <a:pt x="0" y="10"/>
                        <a:pt x="5" y="12"/>
                        <a:pt x="8" y="12"/>
                      </a:cubicBezTo>
                      <a:cubicBezTo>
                        <a:pt x="8" y="13"/>
                        <a:pt x="9" y="13"/>
                        <a:pt x="8" y="12"/>
                      </a:cubicBezTo>
                      <a:cubicBezTo>
                        <a:pt x="10" y="12"/>
                        <a:pt x="11" y="12"/>
                        <a:pt x="12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3" name="Freeform 280"/>
                <p:cNvSpPr/>
                <p:nvPr/>
              </p:nvSpPr>
              <p:spPr bwMode="auto">
                <a:xfrm>
                  <a:off x="3889" y="784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4" name="Freeform 281"/>
                <p:cNvSpPr/>
                <p:nvPr/>
              </p:nvSpPr>
              <p:spPr bwMode="auto">
                <a:xfrm>
                  <a:off x="4415" y="822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5" name="Freeform 282"/>
                <p:cNvSpPr/>
                <p:nvPr/>
              </p:nvSpPr>
              <p:spPr bwMode="auto">
                <a:xfrm>
                  <a:off x="4147" y="7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6" name="Freeform 283"/>
                <p:cNvSpPr/>
                <p:nvPr/>
              </p:nvSpPr>
              <p:spPr bwMode="auto">
                <a:xfrm>
                  <a:off x="3841" y="796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7" name="Freeform 284"/>
                <p:cNvSpPr/>
                <p:nvPr/>
              </p:nvSpPr>
              <p:spPr bwMode="auto">
                <a:xfrm>
                  <a:off x="3824" y="784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8" name="Freeform 285"/>
                <p:cNvSpPr/>
                <p:nvPr/>
              </p:nvSpPr>
              <p:spPr bwMode="auto">
                <a:xfrm>
                  <a:off x="3809" y="784"/>
                  <a:ext cx="34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9 w 18"/>
                    <a:gd name="T3" fmla="*/ 0 h 13"/>
                    <a:gd name="T4" fmla="*/ 9 w 18"/>
                    <a:gd name="T5" fmla="*/ 0 h 13"/>
                    <a:gd name="T6" fmla="*/ 9 w 18"/>
                    <a:gd name="T7" fmla="*/ 1 h 13"/>
                    <a:gd name="T8" fmla="*/ 9 w 18"/>
                    <a:gd name="T9" fmla="*/ 0 h 13"/>
                    <a:gd name="T10" fmla="*/ 9 w 18"/>
                    <a:gd name="T11" fmla="*/ 1 h 13"/>
                    <a:gd name="T12" fmla="*/ 9 w 18"/>
                    <a:gd name="T13" fmla="*/ 1 h 13"/>
                    <a:gd name="T14" fmla="*/ 0 w 18"/>
                    <a:gd name="T15" fmla="*/ 6 h 13"/>
                    <a:gd name="T16" fmla="*/ 9 w 18"/>
                    <a:gd name="T17" fmla="*/ 12 h 13"/>
                    <a:gd name="T18" fmla="*/ 9 w 18"/>
                    <a:gd name="T19" fmla="*/ 12 h 13"/>
                    <a:gd name="T20" fmla="*/ 9 w 18"/>
                    <a:gd name="T21" fmla="*/ 13 h 13"/>
                    <a:gd name="T22" fmla="*/ 9 w 18"/>
                    <a:gd name="T23" fmla="*/ 12 h 13"/>
                    <a:gd name="T24" fmla="*/ 17 w 18"/>
                    <a:gd name="T25" fmla="*/ 7 h 13"/>
                    <a:gd name="T26" fmla="*/ 17 w 18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8" y="3"/>
                        <a:pt x="13" y="0"/>
                        <a:pt x="9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6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14" y="12"/>
                        <a:pt x="17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9" name="Freeform 286"/>
                <p:cNvSpPr/>
                <p:nvPr/>
              </p:nvSpPr>
              <p:spPr bwMode="auto">
                <a:xfrm>
                  <a:off x="3952" y="786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0" name="Freeform 287"/>
                <p:cNvSpPr/>
                <p:nvPr/>
              </p:nvSpPr>
              <p:spPr bwMode="auto">
                <a:xfrm>
                  <a:off x="4097" y="801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1" name="Freeform 288"/>
                <p:cNvSpPr/>
                <p:nvPr/>
              </p:nvSpPr>
              <p:spPr bwMode="auto">
                <a:xfrm>
                  <a:off x="4082" y="79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2" name="Freeform 289"/>
                <p:cNvSpPr/>
                <p:nvPr/>
              </p:nvSpPr>
              <p:spPr bwMode="auto">
                <a:xfrm>
                  <a:off x="4065" y="790"/>
                  <a:ext cx="34" cy="25"/>
                </a:xfrm>
                <a:custGeom>
                  <a:avLst/>
                  <a:gdLst>
                    <a:gd name="T0" fmla="*/ 17 w 18"/>
                    <a:gd name="T1" fmla="*/ 6 h 13"/>
                    <a:gd name="T2" fmla="*/ 17 w 18"/>
                    <a:gd name="T3" fmla="*/ 6 h 13"/>
                    <a:gd name="T4" fmla="*/ 17 w 18"/>
                    <a:gd name="T5" fmla="*/ 6 h 13"/>
                    <a:gd name="T6" fmla="*/ 10 w 18"/>
                    <a:gd name="T7" fmla="*/ 0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9 w 18"/>
                    <a:gd name="T19" fmla="*/ 12 h 13"/>
                    <a:gd name="T20" fmla="*/ 9 w 18"/>
                    <a:gd name="T21" fmla="*/ 12 h 13"/>
                    <a:gd name="T22" fmla="*/ 17 w 18"/>
                    <a:gd name="T23" fmla="*/ 7 h 13"/>
                    <a:gd name="T24" fmla="*/ 17 w 18"/>
                    <a:gd name="T25" fmla="*/ 7 h 13"/>
                    <a:gd name="T26" fmla="*/ 17 w 18"/>
                    <a:gd name="T27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6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3"/>
                        <a:pt x="13" y="0"/>
                        <a:pt x="10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0" y="3"/>
                        <a:pt x="0" y="6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4" y="12"/>
                        <a:pt x="17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3" name="Freeform 290"/>
                <p:cNvSpPr/>
                <p:nvPr/>
              </p:nvSpPr>
              <p:spPr bwMode="auto">
                <a:xfrm>
                  <a:off x="4385" y="809"/>
                  <a:ext cx="32" cy="25"/>
                </a:xfrm>
                <a:custGeom>
                  <a:avLst/>
                  <a:gdLst>
                    <a:gd name="T0" fmla="*/ 8 w 17"/>
                    <a:gd name="T1" fmla="*/ 12 h 13"/>
                    <a:gd name="T2" fmla="*/ 16 w 17"/>
                    <a:gd name="T3" fmla="*/ 8 h 13"/>
                    <a:gd name="T4" fmla="*/ 16 w 17"/>
                    <a:gd name="T5" fmla="*/ 8 h 13"/>
                    <a:gd name="T6" fmla="*/ 16 w 17"/>
                    <a:gd name="T7" fmla="*/ 7 h 13"/>
                    <a:gd name="T8" fmla="*/ 16 w 17"/>
                    <a:gd name="T9" fmla="*/ 7 h 13"/>
                    <a:gd name="T10" fmla="*/ 16 w 17"/>
                    <a:gd name="T11" fmla="*/ 7 h 13"/>
                    <a:gd name="T12" fmla="*/ 10 w 17"/>
                    <a:gd name="T13" fmla="*/ 0 h 13"/>
                    <a:gd name="T14" fmla="*/ 9 w 17"/>
                    <a:gd name="T15" fmla="*/ 0 h 13"/>
                    <a:gd name="T16" fmla="*/ 9 w 17"/>
                    <a:gd name="T17" fmla="*/ 0 h 13"/>
                    <a:gd name="T18" fmla="*/ 9 w 17"/>
                    <a:gd name="T19" fmla="*/ 1 h 13"/>
                    <a:gd name="T20" fmla="*/ 0 w 17"/>
                    <a:gd name="T21" fmla="*/ 5 h 13"/>
                    <a:gd name="T22" fmla="*/ 8 w 17"/>
                    <a:gd name="T23" fmla="*/ 12 h 13"/>
                    <a:gd name="T24" fmla="*/ 8 w 17"/>
                    <a:gd name="T2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13">
                      <a:moveTo>
                        <a:pt x="8" y="12"/>
                      </a:moveTo>
                      <a:cubicBezTo>
                        <a:pt x="13" y="13"/>
                        <a:pt x="16" y="11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4"/>
                        <a:pt x="13" y="0"/>
                        <a:pt x="10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1"/>
                        <a:pt x="10" y="1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5"/>
                      </a:cubicBezTo>
                      <a:cubicBezTo>
                        <a:pt x="0" y="9"/>
                        <a:pt x="4" y="12"/>
                        <a:pt x="8" y="12"/>
                      </a:cubicBezTo>
                      <a:cubicBezTo>
                        <a:pt x="7" y="13"/>
                        <a:pt x="8" y="13"/>
                        <a:pt x="8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4" name="Freeform 291"/>
                <p:cNvSpPr/>
                <p:nvPr/>
              </p:nvSpPr>
              <p:spPr bwMode="auto">
                <a:xfrm>
                  <a:off x="4593" y="830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5" name="Freeform 292"/>
                <p:cNvSpPr/>
                <p:nvPr/>
              </p:nvSpPr>
              <p:spPr bwMode="auto">
                <a:xfrm>
                  <a:off x="3937" y="786"/>
                  <a:ext cx="34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17 w 18"/>
                    <a:gd name="T3" fmla="*/ 7 h 13"/>
                    <a:gd name="T4" fmla="*/ 10 w 18"/>
                    <a:gd name="T5" fmla="*/ 0 h 13"/>
                    <a:gd name="T6" fmla="*/ 9 w 18"/>
                    <a:gd name="T7" fmla="*/ 0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1 w 18"/>
                    <a:gd name="T17" fmla="*/ 5 h 13"/>
                    <a:gd name="T18" fmla="*/ 0 w 18"/>
                    <a:gd name="T19" fmla="*/ 5 h 13"/>
                    <a:gd name="T20" fmla="*/ 0 w 18"/>
                    <a:gd name="T21" fmla="*/ 6 h 13"/>
                    <a:gd name="T22" fmla="*/ 9 w 18"/>
                    <a:gd name="T23" fmla="*/ 12 h 13"/>
                    <a:gd name="T24" fmla="*/ 9 w 18"/>
                    <a:gd name="T25" fmla="*/ 12 h 13"/>
                    <a:gd name="T26" fmla="*/ 17 w 18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3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6" y="0"/>
                        <a:pt x="2" y="2"/>
                        <a:pt x="1" y="5"/>
                      </a:cubicBezTo>
                      <a:cubicBezTo>
                        <a:pt x="1" y="5"/>
                        <a:pt x="1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4" y="12"/>
                        <a:pt x="17" y="10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6" name="Freeform 293"/>
                <p:cNvSpPr/>
                <p:nvPr/>
              </p:nvSpPr>
              <p:spPr bwMode="auto">
                <a:xfrm>
                  <a:off x="4017" y="788"/>
                  <a:ext cx="2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  <a:gd name="T4" fmla="*/ 1 w 1"/>
                    <a:gd name="T5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7" name="Freeform 294"/>
                <p:cNvSpPr/>
                <p:nvPr/>
              </p:nvSpPr>
              <p:spPr bwMode="auto">
                <a:xfrm>
                  <a:off x="4002" y="786"/>
                  <a:ext cx="32" cy="25"/>
                </a:xfrm>
                <a:custGeom>
                  <a:avLst/>
                  <a:gdLst>
                    <a:gd name="T0" fmla="*/ 16 w 17"/>
                    <a:gd name="T1" fmla="*/ 7 h 13"/>
                    <a:gd name="T2" fmla="*/ 16 w 17"/>
                    <a:gd name="T3" fmla="*/ 7 h 13"/>
                    <a:gd name="T4" fmla="*/ 16 w 17"/>
                    <a:gd name="T5" fmla="*/ 7 h 13"/>
                    <a:gd name="T6" fmla="*/ 9 w 17"/>
                    <a:gd name="T7" fmla="*/ 1 h 13"/>
                    <a:gd name="T8" fmla="*/ 9 w 17"/>
                    <a:gd name="T9" fmla="*/ 1 h 13"/>
                    <a:gd name="T10" fmla="*/ 9 w 17"/>
                    <a:gd name="T11" fmla="*/ 1 h 13"/>
                    <a:gd name="T12" fmla="*/ 9 w 17"/>
                    <a:gd name="T13" fmla="*/ 1 h 13"/>
                    <a:gd name="T14" fmla="*/ 9 w 17"/>
                    <a:gd name="T15" fmla="*/ 1 h 13"/>
                    <a:gd name="T16" fmla="*/ 8 w 17"/>
                    <a:gd name="T17" fmla="*/ 1 h 13"/>
                    <a:gd name="T18" fmla="*/ 0 w 17"/>
                    <a:gd name="T19" fmla="*/ 7 h 13"/>
                    <a:gd name="T20" fmla="*/ 6 w 17"/>
                    <a:gd name="T21" fmla="*/ 12 h 13"/>
                    <a:gd name="T22" fmla="*/ 9 w 17"/>
                    <a:gd name="T23" fmla="*/ 13 h 13"/>
                    <a:gd name="T24" fmla="*/ 16 w 17"/>
                    <a:gd name="T25" fmla="*/ 8 h 13"/>
                    <a:gd name="T26" fmla="*/ 16 w 17"/>
                    <a:gd name="T27" fmla="*/ 8 h 13"/>
                    <a:gd name="T28" fmla="*/ 16 w 17"/>
                    <a:gd name="T2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13">
                      <a:moveTo>
                        <a:pt x="16" y="7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4"/>
                        <a:pt x="13" y="1"/>
                        <a:pt x="9" y="1"/>
                      </a:cubicBezTo>
                      <a:cubicBezTo>
                        <a:pt x="9" y="0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5" y="1"/>
                        <a:pt x="0" y="4"/>
                        <a:pt x="0" y="7"/>
                      </a:cubicBezTo>
                      <a:cubicBezTo>
                        <a:pt x="0" y="9"/>
                        <a:pt x="3" y="11"/>
                        <a:pt x="6" y="12"/>
                      </a:cubicBezTo>
                      <a:cubicBezTo>
                        <a:pt x="7" y="12"/>
                        <a:pt x="8" y="12"/>
                        <a:pt x="9" y="13"/>
                      </a:cubicBezTo>
                      <a:cubicBezTo>
                        <a:pt x="14" y="13"/>
                        <a:pt x="16" y="11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8" name="Freeform 295"/>
                <p:cNvSpPr/>
                <p:nvPr/>
              </p:nvSpPr>
              <p:spPr bwMode="auto">
                <a:xfrm>
                  <a:off x="3969" y="798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  <a:gd name="T4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9" name="Freeform 296"/>
                <p:cNvSpPr/>
                <p:nvPr/>
              </p:nvSpPr>
              <p:spPr bwMode="auto">
                <a:xfrm>
                  <a:off x="4982" y="91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0" name="Freeform 297"/>
                <p:cNvSpPr>
                  <a:spLocks noEditPoints="1"/>
                </p:cNvSpPr>
                <p:nvPr/>
              </p:nvSpPr>
              <p:spPr bwMode="auto">
                <a:xfrm>
                  <a:off x="4947" y="895"/>
                  <a:ext cx="37" cy="27"/>
                </a:xfrm>
                <a:custGeom>
                  <a:avLst/>
                  <a:gdLst>
                    <a:gd name="T0" fmla="*/ 12 w 19"/>
                    <a:gd name="T1" fmla="*/ 1 h 14"/>
                    <a:gd name="T2" fmla="*/ 12 w 19"/>
                    <a:gd name="T3" fmla="*/ 2 h 14"/>
                    <a:gd name="T4" fmla="*/ 10 w 19"/>
                    <a:gd name="T5" fmla="*/ 1 h 14"/>
                    <a:gd name="T6" fmla="*/ 10 w 19"/>
                    <a:gd name="T7" fmla="*/ 1 h 14"/>
                    <a:gd name="T8" fmla="*/ 1 w 19"/>
                    <a:gd name="T9" fmla="*/ 5 h 14"/>
                    <a:gd name="T10" fmla="*/ 7 w 19"/>
                    <a:gd name="T11" fmla="*/ 12 h 14"/>
                    <a:gd name="T12" fmla="*/ 7 w 19"/>
                    <a:gd name="T13" fmla="*/ 13 h 14"/>
                    <a:gd name="T14" fmla="*/ 7 w 19"/>
                    <a:gd name="T15" fmla="*/ 12 h 14"/>
                    <a:gd name="T16" fmla="*/ 7 w 19"/>
                    <a:gd name="T17" fmla="*/ 13 h 14"/>
                    <a:gd name="T18" fmla="*/ 7 w 19"/>
                    <a:gd name="T19" fmla="*/ 13 h 14"/>
                    <a:gd name="T20" fmla="*/ 6 w 19"/>
                    <a:gd name="T21" fmla="*/ 13 h 14"/>
                    <a:gd name="T22" fmla="*/ 18 w 19"/>
                    <a:gd name="T23" fmla="*/ 9 h 14"/>
                    <a:gd name="T24" fmla="*/ 17 w 19"/>
                    <a:gd name="T25" fmla="*/ 9 h 14"/>
                    <a:gd name="T26" fmla="*/ 12 w 19"/>
                    <a:gd name="T27" fmla="*/ 1 h 14"/>
                    <a:gd name="T28" fmla="*/ 7 w 19"/>
                    <a:gd name="T29" fmla="*/ 13 h 14"/>
                    <a:gd name="T30" fmla="*/ 7 w 19"/>
                    <a:gd name="T31" fmla="*/ 13 h 14"/>
                    <a:gd name="T32" fmla="*/ 7 w 19"/>
                    <a:gd name="T33" fmla="*/ 13 h 14"/>
                    <a:gd name="T34" fmla="*/ 7 w 19"/>
                    <a:gd name="T35" fmla="*/ 13 h 14"/>
                    <a:gd name="T36" fmla="*/ 7 w 19"/>
                    <a:gd name="T37" fmla="*/ 12 h 14"/>
                    <a:gd name="T38" fmla="*/ 7 w 19"/>
                    <a:gd name="T3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" h="14">
                      <a:moveTo>
                        <a:pt x="12" y="1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2"/>
                        <a:pt x="10" y="1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0"/>
                        <a:pt x="2" y="3"/>
                        <a:pt x="1" y="5"/>
                      </a:cubicBezTo>
                      <a:cubicBezTo>
                        <a:pt x="0" y="8"/>
                        <a:pt x="4" y="11"/>
                        <a:pt x="7" y="12"/>
                      </a:cubicBezTo>
                      <a:cubicBezTo>
                        <a:pt x="7" y="12"/>
                        <a:pt x="7" y="12"/>
                        <a:pt x="7" y="13"/>
                      </a:cubicBezTo>
                      <a:cubicBezTo>
                        <a:pt x="7" y="13"/>
                        <a:pt x="7" y="12"/>
                        <a:pt x="7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12" y="14"/>
                        <a:pt x="16" y="12"/>
                        <a:pt x="18" y="9"/>
                      </a:cubicBezTo>
                      <a:cubicBezTo>
                        <a:pt x="18" y="9"/>
                        <a:pt x="18" y="9"/>
                        <a:pt x="17" y="9"/>
                      </a:cubicBezTo>
                      <a:cubicBezTo>
                        <a:pt x="19" y="6"/>
                        <a:pt x="17" y="3"/>
                        <a:pt x="12" y="1"/>
                      </a:cubicBezTo>
                      <a:close/>
                      <a:moveTo>
                        <a:pt x="7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  <a:moveTo>
                        <a:pt x="7" y="13"/>
                      </a:move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3"/>
                        <a:pt x="8" y="13"/>
                        <a:pt x="7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1" name="Freeform 298"/>
                <p:cNvSpPr/>
                <p:nvPr/>
              </p:nvSpPr>
              <p:spPr bwMode="auto">
                <a:xfrm>
                  <a:off x="4528" y="8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2" name="Freeform 299"/>
                <p:cNvSpPr/>
                <p:nvPr/>
              </p:nvSpPr>
              <p:spPr bwMode="auto">
                <a:xfrm>
                  <a:off x="4511" y="822"/>
                  <a:ext cx="34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17 w 18"/>
                    <a:gd name="T3" fmla="*/ 7 h 13"/>
                    <a:gd name="T4" fmla="*/ 17 w 18"/>
                    <a:gd name="T5" fmla="*/ 7 h 13"/>
                    <a:gd name="T6" fmla="*/ 11 w 18"/>
                    <a:gd name="T7" fmla="*/ 0 h 13"/>
                    <a:gd name="T8" fmla="*/ 10 w 18"/>
                    <a:gd name="T9" fmla="*/ 0 h 13"/>
                    <a:gd name="T10" fmla="*/ 9 w 18"/>
                    <a:gd name="T11" fmla="*/ 0 h 13"/>
                    <a:gd name="T12" fmla="*/ 9 w 18"/>
                    <a:gd name="T13" fmla="*/ 1 h 13"/>
                    <a:gd name="T14" fmla="*/ 0 w 18"/>
                    <a:gd name="T15" fmla="*/ 5 h 13"/>
                    <a:gd name="T16" fmla="*/ 8 w 18"/>
                    <a:gd name="T17" fmla="*/ 12 h 13"/>
                    <a:gd name="T18" fmla="*/ 8 w 18"/>
                    <a:gd name="T19" fmla="*/ 12 h 13"/>
                    <a:gd name="T20" fmla="*/ 17 w 18"/>
                    <a:gd name="T21" fmla="*/ 7 h 13"/>
                    <a:gd name="T22" fmla="*/ 17 w 18"/>
                    <a:gd name="T23" fmla="*/ 7 h 13"/>
                    <a:gd name="T24" fmla="*/ 17 w 18"/>
                    <a:gd name="T25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3"/>
                        <a:pt x="14" y="0"/>
                        <a:pt x="11" y="0"/>
                      </a:cubicBezTo>
                      <a:cubicBezTo>
                        <a:pt x="11" y="0"/>
                        <a:pt x="11" y="1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6" y="0"/>
                        <a:pt x="1" y="2"/>
                        <a:pt x="0" y="5"/>
                      </a:cubicBezTo>
                      <a:cubicBezTo>
                        <a:pt x="0" y="8"/>
                        <a:pt x="4" y="11"/>
                        <a:pt x="8" y="12"/>
                      </a:cubicBezTo>
                      <a:cubicBezTo>
                        <a:pt x="8" y="12"/>
                        <a:pt x="8" y="13"/>
                        <a:pt x="8" y="12"/>
                      </a:cubicBezTo>
                      <a:cubicBezTo>
                        <a:pt x="13" y="12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3" name="Freeform 300"/>
                <p:cNvSpPr/>
                <p:nvPr/>
              </p:nvSpPr>
              <p:spPr bwMode="auto">
                <a:xfrm>
                  <a:off x="4543" y="83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5" name="Freeform 302"/>
                <p:cNvSpPr/>
                <p:nvPr/>
              </p:nvSpPr>
              <p:spPr bwMode="auto">
                <a:xfrm>
                  <a:off x="5012" y="901"/>
                  <a:ext cx="35" cy="23"/>
                </a:xfrm>
                <a:custGeom>
                  <a:avLst/>
                  <a:gdLst>
                    <a:gd name="T0" fmla="*/ 15 w 18"/>
                    <a:gd name="T1" fmla="*/ 3 h 12"/>
                    <a:gd name="T2" fmla="*/ 10 w 18"/>
                    <a:gd name="T3" fmla="*/ 1 h 12"/>
                    <a:gd name="T4" fmla="*/ 3 w 18"/>
                    <a:gd name="T5" fmla="*/ 1 h 12"/>
                    <a:gd name="T6" fmla="*/ 0 w 18"/>
                    <a:gd name="T7" fmla="*/ 5 h 12"/>
                    <a:gd name="T8" fmla="*/ 3 w 18"/>
                    <a:gd name="T9" fmla="*/ 10 h 12"/>
                    <a:gd name="T10" fmla="*/ 8 w 18"/>
                    <a:gd name="T11" fmla="*/ 12 h 12"/>
                    <a:gd name="T12" fmla="*/ 8 w 18"/>
                    <a:gd name="T13" fmla="*/ 11 h 12"/>
                    <a:gd name="T14" fmla="*/ 9 w 18"/>
                    <a:gd name="T15" fmla="*/ 12 h 12"/>
                    <a:gd name="T16" fmla="*/ 14 w 18"/>
                    <a:gd name="T17" fmla="*/ 12 h 12"/>
                    <a:gd name="T18" fmla="*/ 16 w 18"/>
                    <a:gd name="T19" fmla="*/ 7 h 12"/>
                    <a:gd name="T20" fmla="*/ 15 w 18"/>
                    <a:gd name="T2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2">
                      <a:moveTo>
                        <a:pt x="15" y="3"/>
                      </a:moveTo>
                      <a:cubicBezTo>
                        <a:pt x="14" y="2"/>
                        <a:pt x="12" y="1"/>
                        <a:pt x="10" y="1"/>
                      </a:cubicBezTo>
                      <a:cubicBezTo>
                        <a:pt x="8" y="0"/>
                        <a:pt x="4" y="1"/>
                        <a:pt x="3" y="1"/>
                      </a:cubicBezTo>
                      <a:cubicBezTo>
                        <a:pt x="2" y="3"/>
                        <a:pt x="1" y="5"/>
                        <a:pt x="0" y="5"/>
                      </a:cubicBezTo>
                      <a:cubicBezTo>
                        <a:pt x="1" y="8"/>
                        <a:pt x="1" y="9"/>
                        <a:pt x="3" y="10"/>
                      </a:cubicBezTo>
                      <a:cubicBezTo>
                        <a:pt x="4" y="11"/>
                        <a:pt x="6" y="12"/>
                        <a:pt x="8" y="12"/>
                      </a:cubicBezTo>
                      <a:cubicBezTo>
                        <a:pt x="8" y="12"/>
                        <a:pt x="8" y="12"/>
                        <a:pt x="8" y="11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1" y="12"/>
                        <a:pt x="12" y="12"/>
                        <a:pt x="14" y="12"/>
                      </a:cubicBezTo>
                      <a:cubicBezTo>
                        <a:pt x="16" y="10"/>
                        <a:pt x="18" y="8"/>
                        <a:pt x="16" y="7"/>
                      </a:cubicBezTo>
                      <a:cubicBezTo>
                        <a:pt x="17" y="5"/>
                        <a:pt x="16" y="4"/>
                        <a:pt x="15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6" name="Freeform 303"/>
                <p:cNvSpPr/>
                <p:nvPr/>
              </p:nvSpPr>
              <p:spPr bwMode="auto">
                <a:xfrm>
                  <a:off x="5167" y="893"/>
                  <a:ext cx="265" cy="57"/>
                </a:xfrm>
                <a:custGeom>
                  <a:avLst/>
                  <a:gdLst>
                    <a:gd name="T0" fmla="*/ 0 w 139"/>
                    <a:gd name="T1" fmla="*/ 24 h 30"/>
                    <a:gd name="T2" fmla="*/ 82 w 139"/>
                    <a:gd name="T3" fmla="*/ 29 h 30"/>
                    <a:gd name="T4" fmla="*/ 124 w 139"/>
                    <a:gd name="T5" fmla="*/ 25 h 30"/>
                    <a:gd name="T6" fmla="*/ 131 w 139"/>
                    <a:gd name="T7" fmla="*/ 24 h 30"/>
                    <a:gd name="T8" fmla="*/ 139 w 139"/>
                    <a:gd name="T9" fmla="*/ 0 h 30"/>
                    <a:gd name="T10" fmla="*/ 120 w 139"/>
                    <a:gd name="T11" fmla="*/ 7 h 30"/>
                    <a:gd name="T12" fmla="*/ 81 w 139"/>
                    <a:gd name="T13" fmla="*/ 17 h 30"/>
                    <a:gd name="T14" fmla="*/ 0 w 139"/>
                    <a:gd name="T15" fmla="*/ 22 h 30"/>
                    <a:gd name="T16" fmla="*/ 0 w 139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9" h="30">
                      <a:moveTo>
                        <a:pt x="0" y="24"/>
                      </a:moveTo>
                      <a:cubicBezTo>
                        <a:pt x="27" y="28"/>
                        <a:pt x="54" y="30"/>
                        <a:pt x="82" y="29"/>
                      </a:cubicBezTo>
                      <a:cubicBezTo>
                        <a:pt x="96" y="29"/>
                        <a:pt x="110" y="27"/>
                        <a:pt x="124" y="25"/>
                      </a:cubicBezTo>
                      <a:cubicBezTo>
                        <a:pt x="126" y="24"/>
                        <a:pt x="129" y="24"/>
                        <a:pt x="131" y="24"/>
                      </a:cubicBezTo>
                      <a:cubicBezTo>
                        <a:pt x="136" y="17"/>
                        <a:pt x="139" y="9"/>
                        <a:pt x="139" y="0"/>
                      </a:cubicBezTo>
                      <a:cubicBezTo>
                        <a:pt x="133" y="3"/>
                        <a:pt x="126" y="5"/>
                        <a:pt x="120" y="7"/>
                      </a:cubicBezTo>
                      <a:cubicBezTo>
                        <a:pt x="107" y="11"/>
                        <a:pt x="94" y="14"/>
                        <a:pt x="81" y="17"/>
                      </a:cubicBezTo>
                      <a:cubicBezTo>
                        <a:pt x="54" y="21"/>
                        <a:pt x="27" y="23"/>
                        <a:pt x="0" y="22"/>
                      </a:cubicBez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7" name="Freeform 304"/>
                <p:cNvSpPr/>
                <p:nvPr/>
              </p:nvSpPr>
              <p:spPr bwMode="auto">
                <a:xfrm>
                  <a:off x="4904" y="882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8" name="Freeform 305"/>
                <p:cNvSpPr/>
                <p:nvPr/>
              </p:nvSpPr>
              <p:spPr bwMode="auto">
                <a:xfrm>
                  <a:off x="4463" y="81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9" name="Freeform 306"/>
                <p:cNvSpPr/>
                <p:nvPr/>
              </p:nvSpPr>
              <p:spPr bwMode="auto">
                <a:xfrm>
                  <a:off x="4919" y="89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0" name="Freeform 307"/>
                <p:cNvSpPr/>
                <p:nvPr/>
              </p:nvSpPr>
              <p:spPr bwMode="auto">
                <a:xfrm>
                  <a:off x="4968" y="89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1" name="Freeform 308"/>
                <p:cNvSpPr/>
                <p:nvPr/>
              </p:nvSpPr>
              <p:spPr bwMode="auto">
                <a:xfrm>
                  <a:off x="4448" y="815"/>
                  <a:ext cx="34" cy="25"/>
                </a:xfrm>
                <a:custGeom>
                  <a:avLst/>
                  <a:gdLst>
                    <a:gd name="T0" fmla="*/ 10 w 18"/>
                    <a:gd name="T1" fmla="*/ 0 h 13"/>
                    <a:gd name="T2" fmla="*/ 10 w 18"/>
                    <a:gd name="T3" fmla="*/ 1 h 13"/>
                    <a:gd name="T4" fmla="*/ 9 w 18"/>
                    <a:gd name="T5" fmla="*/ 1 h 13"/>
                    <a:gd name="T6" fmla="*/ 9 w 18"/>
                    <a:gd name="T7" fmla="*/ 1 h 13"/>
                    <a:gd name="T8" fmla="*/ 0 w 18"/>
                    <a:gd name="T9" fmla="*/ 5 h 13"/>
                    <a:gd name="T10" fmla="*/ 8 w 18"/>
                    <a:gd name="T11" fmla="*/ 12 h 13"/>
                    <a:gd name="T12" fmla="*/ 8 w 18"/>
                    <a:gd name="T13" fmla="*/ 12 h 13"/>
                    <a:gd name="T14" fmla="*/ 17 w 18"/>
                    <a:gd name="T15" fmla="*/ 7 h 13"/>
                    <a:gd name="T16" fmla="*/ 17 w 18"/>
                    <a:gd name="T17" fmla="*/ 7 h 13"/>
                    <a:gd name="T18" fmla="*/ 10 w 18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10" y="0"/>
                      </a:moveTo>
                      <a:cubicBezTo>
                        <a:pt x="10" y="0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5"/>
                      </a:cubicBezTo>
                      <a:cubicBezTo>
                        <a:pt x="0" y="9"/>
                        <a:pt x="4" y="12"/>
                        <a:pt x="8" y="12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13" y="13"/>
                        <a:pt x="16" y="11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4"/>
                        <a:pt x="14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2" name="Freeform 309"/>
                <p:cNvSpPr/>
                <p:nvPr/>
              </p:nvSpPr>
              <p:spPr bwMode="auto">
                <a:xfrm>
                  <a:off x="4478" y="828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3" name="Freeform 310"/>
                <p:cNvSpPr/>
                <p:nvPr/>
              </p:nvSpPr>
              <p:spPr bwMode="auto">
                <a:xfrm>
                  <a:off x="4886" y="882"/>
                  <a:ext cx="37" cy="24"/>
                </a:xfrm>
                <a:custGeom>
                  <a:avLst/>
                  <a:gdLst>
                    <a:gd name="T0" fmla="*/ 12 w 19"/>
                    <a:gd name="T1" fmla="*/ 0 h 13"/>
                    <a:gd name="T2" fmla="*/ 11 w 19"/>
                    <a:gd name="T3" fmla="*/ 1 h 13"/>
                    <a:gd name="T4" fmla="*/ 10 w 19"/>
                    <a:gd name="T5" fmla="*/ 0 h 13"/>
                    <a:gd name="T6" fmla="*/ 10 w 19"/>
                    <a:gd name="T7" fmla="*/ 1 h 13"/>
                    <a:gd name="T8" fmla="*/ 1 w 19"/>
                    <a:gd name="T9" fmla="*/ 4 h 13"/>
                    <a:gd name="T10" fmla="*/ 7 w 19"/>
                    <a:gd name="T11" fmla="*/ 12 h 13"/>
                    <a:gd name="T12" fmla="*/ 7 w 19"/>
                    <a:gd name="T13" fmla="*/ 12 h 13"/>
                    <a:gd name="T14" fmla="*/ 17 w 19"/>
                    <a:gd name="T15" fmla="*/ 8 h 13"/>
                    <a:gd name="T16" fmla="*/ 17 w 19"/>
                    <a:gd name="T17" fmla="*/ 8 h 13"/>
                    <a:gd name="T18" fmla="*/ 12 w 19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2" y="0"/>
                      </a:move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6" y="0"/>
                        <a:pt x="2" y="2"/>
                        <a:pt x="1" y="4"/>
                      </a:cubicBezTo>
                      <a:cubicBezTo>
                        <a:pt x="0" y="8"/>
                        <a:pt x="4" y="11"/>
                        <a:pt x="7" y="12"/>
                      </a:cubicBezTo>
                      <a:cubicBezTo>
                        <a:pt x="7" y="13"/>
                        <a:pt x="8" y="13"/>
                        <a:pt x="7" y="12"/>
                      </a:cubicBezTo>
                      <a:cubicBezTo>
                        <a:pt x="13" y="13"/>
                        <a:pt x="16" y="11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9" y="5"/>
                        <a:pt x="15" y="1"/>
                        <a:pt x="12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4" name="Freeform 311"/>
                <p:cNvSpPr/>
                <p:nvPr/>
              </p:nvSpPr>
              <p:spPr bwMode="auto">
                <a:xfrm>
                  <a:off x="4032" y="800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5" name="Freeform 312"/>
                <p:cNvSpPr/>
                <p:nvPr/>
              </p:nvSpPr>
              <p:spPr bwMode="auto">
                <a:xfrm>
                  <a:off x="4288" y="811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6" name="Freeform 313"/>
                <p:cNvSpPr/>
                <p:nvPr/>
              </p:nvSpPr>
              <p:spPr bwMode="auto">
                <a:xfrm>
                  <a:off x="4337" y="8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7" name="Freeform 314"/>
                <p:cNvSpPr/>
                <p:nvPr/>
              </p:nvSpPr>
              <p:spPr bwMode="auto">
                <a:xfrm>
                  <a:off x="4257" y="800"/>
                  <a:ext cx="33" cy="24"/>
                </a:xfrm>
                <a:custGeom>
                  <a:avLst/>
                  <a:gdLst>
                    <a:gd name="T0" fmla="*/ 16 w 17"/>
                    <a:gd name="T1" fmla="*/ 7 h 13"/>
                    <a:gd name="T2" fmla="*/ 17 w 17"/>
                    <a:gd name="T3" fmla="*/ 6 h 13"/>
                    <a:gd name="T4" fmla="*/ 17 w 17"/>
                    <a:gd name="T5" fmla="*/ 6 h 13"/>
                    <a:gd name="T6" fmla="*/ 10 w 17"/>
                    <a:gd name="T7" fmla="*/ 0 h 13"/>
                    <a:gd name="T8" fmla="*/ 9 w 17"/>
                    <a:gd name="T9" fmla="*/ 0 h 13"/>
                    <a:gd name="T10" fmla="*/ 9 w 17"/>
                    <a:gd name="T11" fmla="*/ 0 h 13"/>
                    <a:gd name="T12" fmla="*/ 9 w 17"/>
                    <a:gd name="T13" fmla="*/ 0 h 13"/>
                    <a:gd name="T14" fmla="*/ 9 w 17"/>
                    <a:gd name="T15" fmla="*/ 1 h 13"/>
                    <a:gd name="T16" fmla="*/ 0 w 17"/>
                    <a:gd name="T17" fmla="*/ 5 h 13"/>
                    <a:gd name="T18" fmla="*/ 8 w 17"/>
                    <a:gd name="T19" fmla="*/ 12 h 13"/>
                    <a:gd name="T20" fmla="*/ 8 w 17"/>
                    <a:gd name="T21" fmla="*/ 12 h 13"/>
                    <a:gd name="T22" fmla="*/ 16 w 17"/>
                    <a:gd name="T23" fmla="*/ 7 h 13"/>
                    <a:gd name="T24" fmla="*/ 16 w 17"/>
                    <a:gd name="T25" fmla="*/ 7 h 13"/>
                    <a:gd name="T26" fmla="*/ 16 w 17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13">
                      <a:moveTo>
                        <a:pt x="16" y="7"/>
                      </a:moveTo>
                      <a:cubicBezTo>
                        <a:pt x="16" y="7"/>
                        <a:pt x="17" y="7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3" y="0"/>
                        <a:pt x="10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5"/>
                      </a:cubicBezTo>
                      <a:cubicBezTo>
                        <a:pt x="0" y="9"/>
                        <a:pt x="4" y="12"/>
                        <a:pt x="8" y="12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2"/>
                        <a:pt x="16" y="10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8" name="Freeform 315"/>
                <p:cNvSpPr/>
                <p:nvPr/>
              </p:nvSpPr>
              <p:spPr bwMode="auto">
                <a:xfrm>
                  <a:off x="4780" y="857"/>
                  <a:ext cx="1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9" name="Freeform 316"/>
                <p:cNvSpPr/>
                <p:nvPr/>
              </p:nvSpPr>
              <p:spPr bwMode="auto">
                <a:xfrm>
                  <a:off x="4762" y="857"/>
                  <a:ext cx="37" cy="25"/>
                </a:xfrm>
                <a:custGeom>
                  <a:avLst/>
                  <a:gdLst>
                    <a:gd name="T0" fmla="*/ 11 w 19"/>
                    <a:gd name="T1" fmla="*/ 1 h 13"/>
                    <a:gd name="T2" fmla="*/ 11 w 19"/>
                    <a:gd name="T3" fmla="*/ 1 h 13"/>
                    <a:gd name="T4" fmla="*/ 10 w 19"/>
                    <a:gd name="T5" fmla="*/ 1 h 13"/>
                    <a:gd name="T6" fmla="*/ 9 w 19"/>
                    <a:gd name="T7" fmla="*/ 1 h 13"/>
                    <a:gd name="T8" fmla="*/ 1 w 19"/>
                    <a:gd name="T9" fmla="*/ 5 h 13"/>
                    <a:gd name="T10" fmla="*/ 8 w 19"/>
                    <a:gd name="T11" fmla="*/ 12 h 13"/>
                    <a:gd name="T12" fmla="*/ 8 w 19"/>
                    <a:gd name="T13" fmla="*/ 12 h 13"/>
                    <a:gd name="T14" fmla="*/ 17 w 19"/>
                    <a:gd name="T15" fmla="*/ 8 h 13"/>
                    <a:gd name="T16" fmla="*/ 17 w 19"/>
                    <a:gd name="T17" fmla="*/ 8 h 13"/>
                    <a:gd name="T18" fmla="*/ 11 w 19"/>
                    <a:gd name="T19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1" y="1"/>
                      </a:move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6" y="0"/>
                        <a:pt x="1" y="3"/>
                        <a:pt x="1" y="5"/>
                      </a:cubicBezTo>
                      <a:cubicBezTo>
                        <a:pt x="0" y="8"/>
                        <a:pt x="4" y="11"/>
                        <a:pt x="8" y="12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13" y="13"/>
                        <a:pt x="16" y="11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9" y="5"/>
                        <a:pt x="15" y="1"/>
                        <a:pt x="11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0" name="Freeform 317"/>
                <p:cNvSpPr/>
                <p:nvPr/>
              </p:nvSpPr>
              <p:spPr bwMode="auto">
                <a:xfrm>
                  <a:off x="4337" y="803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2" name="Freeform 319"/>
                <p:cNvSpPr/>
                <p:nvPr/>
              </p:nvSpPr>
              <p:spPr bwMode="auto">
                <a:xfrm>
                  <a:off x="4272" y="800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3" name="Freeform 320"/>
                <p:cNvSpPr/>
                <p:nvPr/>
              </p:nvSpPr>
              <p:spPr bwMode="auto">
                <a:xfrm>
                  <a:off x="4671" y="851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4" name="Freeform 321"/>
                <p:cNvSpPr/>
                <p:nvPr/>
              </p:nvSpPr>
              <p:spPr bwMode="auto">
                <a:xfrm>
                  <a:off x="4129" y="792"/>
                  <a:ext cx="33" cy="25"/>
                </a:xfrm>
                <a:custGeom>
                  <a:avLst/>
                  <a:gdLst>
                    <a:gd name="T0" fmla="*/ 9 w 17"/>
                    <a:gd name="T1" fmla="*/ 0 h 13"/>
                    <a:gd name="T2" fmla="*/ 9 w 17"/>
                    <a:gd name="T3" fmla="*/ 1 h 13"/>
                    <a:gd name="T4" fmla="*/ 9 w 17"/>
                    <a:gd name="T5" fmla="*/ 0 h 13"/>
                    <a:gd name="T6" fmla="*/ 0 w 17"/>
                    <a:gd name="T7" fmla="*/ 6 h 13"/>
                    <a:gd name="T8" fmla="*/ 0 w 17"/>
                    <a:gd name="T9" fmla="*/ 6 h 13"/>
                    <a:gd name="T10" fmla="*/ 8 w 17"/>
                    <a:gd name="T11" fmla="*/ 12 h 13"/>
                    <a:gd name="T12" fmla="*/ 8 w 17"/>
                    <a:gd name="T13" fmla="*/ 13 h 13"/>
                    <a:gd name="T14" fmla="*/ 17 w 17"/>
                    <a:gd name="T15" fmla="*/ 7 h 13"/>
                    <a:gd name="T16" fmla="*/ 17 w 17"/>
                    <a:gd name="T17" fmla="*/ 7 h 13"/>
                    <a:gd name="T18" fmla="*/ 9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0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9" y="1"/>
                        <a:pt x="9" y="0"/>
                      </a:cubicBezTo>
                      <a:cubicBezTo>
                        <a:pt x="4" y="0"/>
                        <a:pt x="2" y="2"/>
                        <a:pt x="0" y="6"/>
                      </a:cubicBezTo>
                      <a:cubicBezTo>
                        <a:pt x="0" y="6"/>
                        <a:pt x="1" y="7"/>
                        <a:pt x="0" y="6"/>
                      </a:cubicBezTo>
                      <a:cubicBezTo>
                        <a:pt x="1" y="9"/>
                        <a:pt x="3" y="12"/>
                        <a:pt x="8" y="12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13" y="13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4"/>
                        <a:pt x="15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6" name="Freeform 323"/>
                <p:cNvSpPr/>
                <p:nvPr/>
              </p:nvSpPr>
              <p:spPr bwMode="auto">
                <a:xfrm>
                  <a:off x="4732" y="861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7" name="Freeform 324"/>
                <p:cNvSpPr/>
                <p:nvPr/>
              </p:nvSpPr>
              <p:spPr bwMode="auto">
                <a:xfrm>
                  <a:off x="4192" y="796"/>
                  <a:ext cx="35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17 w 18"/>
                    <a:gd name="T3" fmla="*/ 6 h 13"/>
                    <a:gd name="T4" fmla="*/ 17 w 18"/>
                    <a:gd name="T5" fmla="*/ 6 h 13"/>
                    <a:gd name="T6" fmla="*/ 10 w 18"/>
                    <a:gd name="T7" fmla="*/ 0 h 13"/>
                    <a:gd name="T8" fmla="*/ 9 w 18"/>
                    <a:gd name="T9" fmla="*/ 0 h 13"/>
                    <a:gd name="T10" fmla="*/ 10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5 h 13"/>
                    <a:gd name="T18" fmla="*/ 9 w 18"/>
                    <a:gd name="T19" fmla="*/ 12 h 13"/>
                    <a:gd name="T20" fmla="*/ 9 w 18"/>
                    <a:gd name="T21" fmla="*/ 12 h 13"/>
                    <a:gd name="T22" fmla="*/ 17 w 18"/>
                    <a:gd name="T23" fmla="*/ 7 h 13"/>
                    <a:gd name="T24" fmla="*/ 17 w 18"/>
                    <a:gd name="T25" fmla="*/ 7 h 13"/>
                    <a:gd name="T26" fmla="*/ 17 w 18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7" y="7"/>
                        <a:pt x="17" y="7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3"/>
                        <a:pt x="14" y="0"/>
                        <a:pt x="10" y="0"/>
                      </a:cubicBezTo>
                      <a:cubicBezTo>
                        <a:pt x="10" y="0"/>
                        <a:pt x="11" y="1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0"/>
                        <a:pt x="1" y="3"/>
                        <a:pt x="0" y="5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4" y="12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8" name="Freeform 325"/>
                <p:cNvSpPr/>
                <p:nvPr/>
              </p:nvSpPr>
              <p:spPr bwMode="auto">
                <a:xfrm>
                  <a:off x="4700" y="847"/>
                  <a:ext cx="36" cy="25"/>
                </a:xfrm>
                <a:custGeom>
                  <a:avLst/>
                  <a:gdLst>
                    <a:gd name="T0" fmla="*/ 11 w 19"/>
                    <a:gd name="T1" fmla="*/ 0 h 13"/>
                    <a:gd name="T2" fmla="*/ 11 w 19"/>
                    <a:gd name="T3" fmla="*/ 0 h 13"/>
                    <a:gd name="T4" fmla="*/ 10 w 19"/>
                    <a:gd name="T5" fmla="*/ 0 h 13"/>
                    <a:gd name="T6" fmla="*/ 10 w 19"/>
                    <a:gd name="T7" fmla="*/ 1 h 13"/>
                    <a:gd name="T8" fmla="*/ 1 w 19"/>
                    <a:gd name="T9" fmla="*/ 5 h 13"/>
                    <a:gd name="T10" fmla="*/ 8 w 19"/>
                    <a:gd name="T11" fmla="*/ 12 h 13"/>
                    <a:gd name="T12" fmla="*/ 8 w 19"/>
                    <a:gd name="T13" fmla="*/ 12 h 13"/>
                    <a:gd name="T14" fmla="*/ 17 w 19"/>
                    <a:gd name="T15" fmla="*/ 7 h 13"/>
                    <a:gd name="T16" fmla="*/ 17 w 19"/>
                    <a:gd name="T17" fmla="*/ 7 h 13"/>
                    <a:gd name="T18" fmla="*/ 11 w 19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1" y="0"/>
                      </a:moveTo>
                      <a:cubicBezTo>
                        <a:pt x="12" y="0"/>
                        <a:pt x="12" y="1"/>
                        <a:pt x="11" y="0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6" y="0"/>
                        <a:pt x="1" y="2"/>
                        <a:pt x="1" y="5"/>
                      </a:cubicBezTo>
                      <a:cubicBezTo>
                        <a:pt x="0" y="8"/>
                        <a:pt x="4" y="11"/>
                        <a:pt x="8" y="12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3"/>
                        <a:pt x="17" y="11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9" y="4"/>
                        <a:pt x="15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9" name="Freeform 326"/>
                <p:cNvSpPr/>
                <p:nvPr/>
              </p:nvSpPr>
              <p:spPr bwMode="auto">
                <a:xfrm>
                  <a:off x="4225" y="80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00" name="Freeform 327"/>
                <p:cNvSpPr/>
                <p:nvPr/>
              </p:nvSpPr>
              <p:spPr bwMode="auto">
                <a:xfrm>
                  <a:off x="4717" y="84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4" name="Freeform 329"/>
              <p:cNvSpPr/>
              <p:nvPr/>
            </p:nvSpPr>
            <p:spPr bwMode="auto">
              <a:xfrm>
                <a:off x="4394" y="666"/>
                <a:ext cx="6" cy="2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Freeform 330"/>
              <p:cNvSpPr/>
              <p:nvPr/>
            </p:nvSpPr>
            <p:spPr bwMode="auto">
              <a:xfrm>
                <a:off x="4858" y="8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Freeform 331"/>
              <p:cNvSpPr/>
              <p:nvPr/>
            </p:nvSpPr>
            <p:spPr bwMode="auto">
              <a:xfrm>
                <a:off x="4844" y="87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Freeform 332"/>
              <p:cNvSpPr>
                <a:spLocks noEditPoints="1"/>
              </p:cNvSpPr>
              <p:nvPr/>
            </p:nvSpPr>
            <p:spPr bwMode="auto">
              <a:xfrm>
                <a:off x="4825" y="868"/>
                <a:ext cx="35" cy="27"/>
              </a:xfrm>
              <a:custGeom>
                <a:avLst/>
                <a:gdLst>
                  <a:gd name="T0" fmla="*/ 11 w 18"/>
                  <a:gd name="T1" fmla="*/ 1 h 14"/>
                  <a:gd name="T2" fmla="*/ 11 w 18"/>
                  <a:gd name="T3" fmla="*/ 1 h 14"/>
                  <a:gd name="T4" fmla="*/ 9 w 18"/>
                  <a:gd name="T5" fmla="*/ 0 h 14"/>
                  <a:gd name="T6" fmla="*/ 9 w 18"/>
                  <a:gd name="T7" fmla="*/ 1 h 14"/>
                  <a:gd name="T8" fmla="*/ 0 w 18"/>
                  <a:gd name="T9" fmla="*/ 5 h 14"/>
                  <a:gd name="T10" fmla="*/ 7 w 18"/>
                  <a:gd name="T11" fmla="*/ 12 h 14"/>
                  <a:gd name="T12" fmla="*/ 7 w 18"/>
                  <a:gd name="T13" fmla="*/ 12 h 14"/>
                  <a:gd name="T14" fmla="*/ 7 w 18"/>
                  <a:gd name="T15" fmla="*/ 12 h 14"/>
                  <a:gd name="T16" fmla="*/ 7 w 18"/>
                  <a:gd name="T17" fmla="*/ 13 h 14"/>
                  <a:gd name="T18" fmla="*/ 7 w 18"/>
                  <a:gd name="T19" fmla="*/ 13 h 14"/>
                  <a:gd name="T20" fmla="*/ 6 w 18"/>
                  <a:gd name="T21" fmla="*/ 13 h 14"/>
                  <a:gd name="T22" fmla="*/ 17 w 18"/>
                  <a:gd name="T23" fmla="*/ 9 h 14"/>
                  <a:gd name="T24" fmla="*/ 17 w 18"/>
                  <a:gd name="T25" fmla="*/ 8 h 14"/>
                  <a:gd name="T26" fmla="*/ 11 w 18"/>
                  <a:gd name="T27" fmla="*/ 1 h 14"/>
                  <a:gd name="T28" fmla="*/ 7 w 18"/>
                  <a:gd name="T29" fmla="*/ 13 h 14"/>
                  <a:gd name="T30" fmla="*/ 7 w 18"/>
                  <a:gd name="T31" fmla="*/ 13 h 14"/>
                  <a:gd name="T32" fmla="*/ 7 w 18"/>
                  <a:gd name="T33" fmla="*/ 13 h 14"/>
                  <a:gd name="T34" fmla="*/ 7 w 18"/>
                  <a:gd name="T35" fmla="*/ 12 h 14"/>
                  <a:gd name="T36" fmla="*/ 7 w 18"/>
                  <a:gd name="T37" fmla="*/ 12 h 14"/>
                  <a:gd name="T38" fmla="*/ 7 w 18"/>
                  <a:gd name="T3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4"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6" y="0"/>
                      <a:pt x="1" y="3"/>
                      <a:pt x="0" y="5"/>
                    </a:cubicBezTo>
                    <a:cubicBezTo>
                      <a:pt x="0" y="8"/>
                      <a:pt x="4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12" y="14"/>
                      <a:pt x="15" y="11"/>
                      <a:pt x="17" y="9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8" y="6"/>
                      <a:pt x="16" y="2"/>
                      <a:pt x="11" y="1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7" y="12"/>
                      <a:pt x="7" y="1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Freeform 333"/>
              <p:cNvSpPr/>
              <p:nvPr/>
            </p:nvSpPr>
            <p:spPr bwMode="auto">
              <a:xfrm>
                <a:off x="4162" y="80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Freeform 334"/>
              <p:cNvSpPr/>
              <p:nvPr/>
            </p:nvSpPr>
            <p:spPr bwMode="auto">
              <a:xfrm>
                <a:off x="4368" y="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Freeform 335"/>
              <p:cNvSpPr/>
              <p:nvPr/>
            </p:nvSpPr>
            <p:spPr bwMode="auto">
              <a:xfrm>
                <a:off x="4284" y="637"/>
                <a:ext cx="4" cy="14"/>
              </a:xfrm>
              <a:custGeom>
                <a:avLst/>
                <a:gdLst>
                  <a:gd name="T0" fmla="*/ 1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1 w 2"/>
                  <a:gd name="T7" fmla="*/ 3 h 7"/>
                  <a:gd name="T8" fmla="*/ 1 w 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Freeform 336"/>
              <p:cNvSpPr>
                <a:spLocks noEditPoints="1"/>
              </p:cNvSpPr>
              <p:nvPr/>
            </p:nvSpPr>
            <p:spPr bwMode="auto">
              <a:xfrm>
                <a:off x="4320" y="803"/>
                <a:ext cx="34" cy="25"/>
              </a:xfrm>
              <a:custGeom>
                <a:avLst/>
                <a:gdLst>
                  <a:gd name="T0" fmla="*/ 12 w 18"/>
                  <a:gd name="T1" fmla="*/ 1 h 13"/>
                  <a:gd name="T2" fmla="*/ 14 w 18"/>
                  <a:gd name="T3" fmla="*/ 7 h 13"/>
                  <a:gd name="T4" fmla="*/ 10 w 18"/>
                  <a:gd name="T5" fmla="*/ 1 h 13"/>
                  <a:gd name="T6" fmla="*/ 10 w 18"/>
                  <a:gd name="T7" fmla="*/ 1 h 13"/>
                  <a:gd name="T8" fmla="*/ 9 w 18"/>
                  <a:gd name="T9" fmla="*/ 1 h 13"/>
                  <a:gd name="T10" fmla="*/ 9 w 18"/>
                  <a:gd name="T11" fmla="*/ 1 h 13"/>
                  <a:gd name="T12" fmla="*/ 10 w 18"/>
                  <a:gd name="T13" fmla="*/ 1 h 13"/>
                  <a:gd name="T14" fmla="*/ 0 w 18"/>
                  <a:gd name="T15" fmla="*/ 6 h 13"/>
                  <a:gd name="T16" fmla="*/ 8 w 18"/>
                  <a:gd name="T17" fmla="*/ 12 h 13"/>
                  <a:gd name="T18" fmla="*/ 8 w 18"/>
                  <a:gd name="T19" fmla="*/ 13 h 13"/>
                  <a:gd name="T20" fmla="*/ 8 w 18"/>
                  <a:gd name="T21" fmla="*/ 12 h 13"/>
                  <a:gd name="T22" fmla="*/ 8 w 18"/>
                  <a:gd name="T23" fmla="*/ 13 h 13"/>
                  <a:gd name="T24" fmla="*/ 8 w 18"/>
                  <a:gd name="T25" fmla="*/ 13 h 13"/>
                  <a:gd name="T26" fmla="*/ 8 w 18"/>
                  <a:gd name="T27" fmla="*/ 13 h 13"/>
                  <a:gd name="T28" fmla="*/ 18 w 18"/>
                  <a:gd name="T29" fmla="*/ 8 h 13"/>
                  <a:gd name="T30" fmla="*/ 17 w 18"/>
                  <a:gd name="T31" fmla="*/ 7 h 13"/>
                  <a:gd name="T32" fmla="*/ 12 w 18"/>
                  <a:gd name="T33" fmla="*/ 1 h 13"/>
                  <a:gd name="T34" fmla="*/ 8 w 18"/>
                  <a:gd name="T35" fmla="*/ 13 h 13"/>
                  <a:gd name="T36" fmla="*/ 8 w 18"/>
                  <a:gd name="T37" fmla="*/ 12 h 13"/>
                  <a:gd name="T38" fmla="*/ 8 w 18"/>
                  <a:gd name="T3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3">
                    <a:moveTo>
                      <a:pt x="12" y="1"/>
                    </a:moveTo>
                    <a:cubicBezTo>
                      <a:pt x="12" y="4"/>
                      <a:pt x="12" y="6"/>
                      <a:pt x="14" y="7"/>
                    </a:cubicBezTo>
                    <a:cubicBezTo>
                      <a:pt x="11" y="6"/>
                      <a:pt x="10" y="4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9" y="1"/>
                      <a:pt x="10" y="1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5" y="12"/>
                      <a:pt x="8" y="12"/>
                    </a:cubicBezTo>
                    <a:cubicBezTo>
                      <a:pt x="8" y="12"/>
                      <a:pt x="8" y="12"/>
                      <a:pt x="8" y="13"/>
                    </a:cubicBezTo>
                    <a:cubicBezTo>
                      <a:pt x="8" y="13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3" y="13"/>
                      <a:pt x="16" y="11"/>
                      <a:pt x="18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5"/>
                      <a:pt x="16" y="3"/>
                      <a:pt x="12" y="1"/>
                    </a:cubicBezTo>
                    <a:close/>
                    <a:moveTo>
                      <a:pt x="8" y="13"/>
                    </a:moveTo>
                    <a:cubicBezTo>
                      <a:pt x="8" y="12"/>
                      <a:pt x="9" y="12"/>
                      <a:pt x="8" y="12"/>
                    </a:cubicBezTo>
                    <a:cubicBezTo>
                      <a:pt x="9" y="12"/>
                      <a:pt x="9" y="13"/>
                      <a:pt x="8" y="1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Freeform 337"/>
              <p:cNvSpPr/>
              <p:nvPr/>
            </p:nvSpPr>
            <p:spPr bwMode="auto">
              <a:xfrm>
                <a:off x="4795" y="8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Freeform 338"/>
              <p:cNvSpPr/>
              <p:nvPr/>
            </p:nvSpPr>
            <p:spPr bwMode="auto">
              <a:xfrm>
                <a:off x="4337" y="80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Freeform 339"/>
              <p:cNvSpPr/>
              <p:nvPr/>
            </p:nvSpPr>
            <p:spPr bwMode="auto">
              <a:xfrm>
                <a:off x="4280" y="628"/>
                <a:ext cx="4" cy="11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6 h 6"/>
                  <a:gd name="T4" fmla="*/ 0 w 2"/>
                  <a:gd name="T5" fmla="*/ 6 h 6"/>
                  <a:gd name="T6" fmla="*/ 2 w 2"/>
                  <a:gd name="T7" fmla="*/ 5 h 6"/>
                  <a:gd name="T8" fmla="*/ 2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3"/>
                      <a:pt x="2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Freeform 340"/>
              <p:cNvSpPr/>
              <p:nvPr/>
            </p:nvSpPr>
            <p:spPr bwMode="auto">
              <a:xfrm>
                <a:off x="4354" y="81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Freeform 341"/>
              <p:cNvSpPr/>
              <p:nvPr/>
            </p:nvSpPr>
            <p:spPr bwMode="auto">
              <a:xfrm>
                <a:off x="4400" y="80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Freeform 342"/>
              <p:cNvSpPr/>
              <p:nvPr/>
            </p:nvSpPr>
            <p:spPr bwMode="auto">
              <a:xfrm>
                <a:off x="4274" y="628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Freeform 343"/>
              <p:cNvSpPr/>
              <p:nvPr/>
            </p:nvSpPr>
            <p:spPr bwMode="auto">
              <a:xfrm>
                <a:off x="4255" y="63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Freeform 344"/>
              <p:cNvSpPr/>
              <p:nvPr/>
            </p:nvSpPr>
            <p:spPr bwMode="auto">
              <a:xfrm>
                <a:off x="5098" y="559"/>
                <a:ext cx="32" cy="23"/>
              </a:xfrm>
              <a:custGeom>
                <a:avLst/>
                <a:gdLst>
                  <a:gd name="T0" fmla="*/ 14 w 17"/>
                  <a:gd name="T1" fmla="*/ 1 h 12"/>
                  <a:gd name="T2" fmla="*/ 8 w 17"/>
                  <a:gd name="T3" fmla="*/ 0 h 12"/>
                  <a:gd name="T4" fmla="*/ 2 w 17"/>
                  <a:gd name="T5" fmla="*/ 1 h 12"/>
                  <a:gd name="T6" fmla="*/ 0 w 17"/>
                  <a:gd name="T7" fmla="*/ 5 h 12"/>
                  <a:gd name="T8" fmla="*/ 1 w 17"/>
                  <a:gd name="T9" fmla="*/ 10 h 12"/>
                  <a:gd name="T10" fmla="*/ 13 w 17"/>
                  <a:gd name="T11" fmla="*/ 10 h 12"/>
                  <a:gd name="T12" fmla="*/ 17 w 17"/>
                  <a:gd name="T13" fmla="*/ 6 h 12"/>
                  <a:gd name="T14" fmla="*/ 14 w 17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14" y="1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4" y="12"/>
                      <a:pt x="10" y="12"/>
                      <a:pt x="13" y="10"/>
                    </a:cubicBezTo>
                    <a:cubicBezTo>
                      <a:pt x="15" y="9"/>
                      <a:pt x="17" y="8"/>
                      <a:pt x="17" y="6"/>
                    </a:cubicBezTo>
                    <a:cubicBezTo>
                      <a:pt x="17" y="5"/>
                      <a:pt x="16" y="3"/>
                      <a:pt x="14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Freeform 345"/>
              <p:cNvSpPr/>
              <p:nvPr/>
            </p:nvSpPr>
            <p:spPr bwMode="auto">
              <a:xfrm>
                <a:off x="3395" y="8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Freeform 346"/>
              <p:cNvSpPr/>
              <p:nvPr/>
            </p:nvSpPr>
            <p:spPr bwMode="auto">
              <a:xfrm>
                <a:off x="5432" y="53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Freeform 347"/>
              <p:cNvSpPr/>
              <p:nvPr/>
            </p:nvSpPr>
            <p:spPr bwMode="auto">
              <a:xfrm>
                <a:off x="3441" y="79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Freeform 348"/>
              <p:cNvSpPr/>
              <p:nvPr/>
            </p:nvSpPr>
            <p:spPr bwMode="auto">
              <a:xfrm>
                <a:off x="3376" y="80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Freeform 349"/>
              <p:cNvSpPr/>
              <p:nvPr/>
            </p:nvSpPr>
            <p:spPr bwMode="auto">
              <a:xfrm>
                <a:off x="3027" y="428"/>
                <a:ext cx="10" cy="7"/>
              </a:xfrm>
              <a:custGeom>
                <a:avLst/>
                <a:gdLst>
                  <a:gd name="T0" fmla="*/ 0 w 5"/>
                  <a:gd name="T1" fmla="*/ 1 h 4"/>
                  <a:gd name="T2" fmla="*/ 1 w 5"/>
                  <a:gd name="T3" fmla="*/ 4 h 4"/>
                  <a:gd name="T4" fmla="*/ 5 w 5"/>
                  <a:gd name="T5" fmla="*/ 4 h 4"/>
                  <a:gd name="T6" fmla="*/ 5 w 5"/>
                  <a:gd name="T7" fmla="*/ 3 h 4"/>
                  <a:gd name="T8" fmla="*/ 0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2"/>
                      <a:pt x="1" y="3"/>
                      <a:pt x="1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3" y="3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Freeform 350"/>
              <p:cNvSpPr/>
              <p:nvPr/>
            </p:nvSpPr>
            <p:spPr bwMode="auto">
              <a:xfrm>
                <a:off x="3426" y="798"/>
                <a:ext cx="32" cy="24"/>
              </a:xfrm>
              <a:custGeom>
                <a:avLst/>
                <a:gdLst>
                  <a:gd name="T0" fmla="*/ 9 w 17"/>
                  <a:gd name="T1" fmla="*/ 0 h 13"/>
                  <a:gd name="T2" fmla="*/ 8 w 17"/>
                  <a:gd name="T3" fmla="*/ 0 h 13"/>
                  <a:gd name="T4" fmla="*/ 8 w 17"/>
                  <a:gd name="T5" fmla="*/ 0 h 13"/>
                  <a:gd name="T6" fmla="*/ 0 w 17"/>
                  <a:gd name="T7" fmla="*/ 6 h 13"/>
                  <a:gd name="T8" fmla="*/ 0 w 17"/>
                  <a:gd name="T9" fmla="*/ 6 h 13"/>
                  <a:gd name="T10" fmla="*/ 9 w 17"/>
                  <a:gd name="T11" fmla="*/ 12 h 13"/>
                  <a:gd name="T12" fmla="*/ 9 w 17"/>
                  <a:gd name="T13" fmla="*/ 13 h 13"/>
                  <a:gd name="T14" fmla="*/ 17 w 17"/>
                  <a:gd name="T15" fmla="*/ 6 h 13"/>
                  <a:gd name="T16" fmla="*/ 17 w 17"/>
                  <a:gd name="T17" fmla="*/ 6 h 13"/>
                  <a:gd name="T18" fmla="*/ 9 w 17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7"/>
                      <a:pt x="1" y="7"/>
                      <a:pt x="0" y="6"/>
                    </a:cubicBezTo>
                    <a:cubicBezTo>
                      <a:pt x="1" y="10"/>
                      <a:pt x="5" y="12"/>
                      <a:pt x="9" y="12"/>
                    </a:cubicBezTo>
                    <a:cubicBezTo>
                      <a:pt x="10" y="12"/>
                      <a:pt x="10" y="12"/>
                      <a:pt x="9" y="13"/>
                    </a:cubicBezTo>
                    <a:cubicBezTo>
                      <a:pt x="14" y="12"/>
                      <a:pt x="17" y="9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3"/>
                      <a:pt x="14" y="0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Freeform 351"/>
              <p:cNvSpPr/>
              <p:nvPr/>
            </p:nvSpPr>
            <p:spPr bwMode="auto">
              <a:xfrm>
                <a:off x="3363" y="801"/>
                <a:ext cx="32" cy="25"/>
              </a:xfrm>
              <a:custGeom>
                <a:avLst/>
                <a:gdLst>
                  <a:gd name="T0" fmla="*/ 16 w 17"/>
                  <a:gd name="T1" fmla="*/ 6 h 13"/>
                  <a:gd name="T2" fmla="*/ 8 w 17"/>
                  <a:gd name="T3" fmla="*/ 1 h 13"/>
                  <a:gd name="T4" fmla="*/ 8 w 17"/>
                  <a:gd name="T5" fmla="*/ 1 h 13"/>
                  <a:gd name="T6" fmla="*/ 7 w 17"/>
                  <a:gd name="T7" fmla="*/ 0 h 13"/>
                  <a:gd name="T8" fmla="*/ 0 w 17"/>
                  <a:gd name="T9" fmla="*/ 7 h 13"/>
                  <a:gd name="T10" fmla="*/ 0 w 17"/>
                  <a:gd name="T11" fmla="*/ 7 h 13"/>
                  <a:gd name="T12" fmla="*/ 8 w 17"/>
                  <a:gd name="T13" fmla="*/ 12 h 13"/>
                  <a:gd name="T14" fmla="*/ 8 w 17"/>
                  <a:gd name="T15" fmla="*/ 13 h 13"/>
                  <a:gd name="T16" fmla="*/ 17 w 17"/>
                  <a:gd name="T17" fmla="*/ 6 h 13"/>
                  <a:gd name="T18" fmla="*/ 16 w 17"/>
                  <a:gd name="T1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16" y="6"/>
                    </a:moveTo>
                    <a:cubicBezTo>
                      <a:pt x="16" y="3"/>
                      <a:pt x="13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1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1" y="10"/>
                      <a:pt x="4" y="13"/>
                      <a:pt x="8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14" y="13"/>
                      <a:pt x="16" y="9"/>
                      <a:pt x="17" y="6"/>
                    </a:cubicBezTo>
                    <a:cubicBezTo>
                      <a:pt x="17" y="6"/>
                      <a:pt x="16" y="6"/>
                      <a:pt x="16" y="6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Freeform 352"/>
              <p:cNvSpPr/>
              <p:nvPr/>
            </p:nvSpPr>
            <p:spPr bwMode="auto">
              <a:xfrm>
                <a:off x="3521" y="8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Freeform 353"/>
              <p:cNvSpPr>
                <a:spLocks noEditPoints="1"/>
              </p:cNvSpPr>
              <p:nvPr/>
            </p:nvSpPr>
            <p:spPr bwMode="auto">
              <a:xfrm>
                <a:off x="2297" y="256"/>
                <a:ext cx="3196" cy="1522"/>
              </a:xfrm>
              <a:custGeom>
                <a:avLst/>
                <a:gdLst>
                  <a:gd name="T0" fmla="*/ 1130 w 1676"/>
                  <a:gd name="T1" fmla="*/ 64 h 798"/>
                  <a:gd name="T2" fmla="*/ 449 w 1676"/>
                  <a:gd name="T3" fmla="*/ 54 h 798"/>
                  <a:gd name="T4" fmla="*/ 47 w 1676"/>
                  <a:gd name="T5" fmla="*/ 376 h 798"/>
                  <a:gd name="T6" fmla="*/ 453 w 1676"/>
                  <a:gd name="T7" fmla="*/ 499 h 798"/>
                  <a:gd name="T8" fmla="*/ 569 w 1676"/>
                  <a:gd name="T9" fmla="*/ 576 h 798"/>
                  <a:gd name="T10" fmla="*/ 562 w 1676"/>
                  <a:gd name="T11" fmla="*/ 641 h 798"/>
                  <a:gd name="T12" fmla="*/ 615 w 1676"/>
                  <a:gd name="T13" fmla="*/ 401 h 798"/>
                  <a:gd name="T14" fmla="*/ 1124 w 1676"/>
                  <a:gd name="T15" fmla="*/ 693 h 798"/>
                  <a:gd name="T16" fmla="*/ 1394 w 1676"/>
                  <a:gd name="T17" fmla="*/ 646 h 798"/>
                  <a:gd name="T18" fmla="*/ 1094 w 1676"/>
                  <a:gd name="T19" fmla="*/ 586 h 798"/>
                  <a:gd name="T20" fmla="*/ 1146 w 1676"/>
                  <a:gd name="T21" fmla="*/ 527 h 798"/>
                  <a:gd name="T22" fmla="*/ 1198 w 1676"/>
                  <a:gd name="T23" fmla="*/ 484 h 798"/>
                  <a:gd name="T24" fmla="*/ 1410 w 1676"/>
                  <a:gd name="T25" fmla="*/ 513 h 798"/>
                  <a:gd name="T26" fmla="*/ 1652 w 1676"/>
                  <a:gd name="T27" fmla="*/ 230 h 798"/>
                  <a:gd name="T28" fmla="*/ 1642 w 1676"/>
                  <a:gd name="T29" fmla="*/ 100 h 798"/>
                  <a:gd name="T30" fmla="*/ 1593 w 1676"/>
                  <a:gd name="T31" fmla="*/ 61 h 798"/>
                  <a:gd name="T32" fmla="*/ 1576 w 1676"/>
                  <a:gd name="T33" fmla="*/ 110 h 798"/>
                  <a:gd name="T34" fmla="*/ 1540 w 1676"/>
                  <a:gd name="T35" fmla="*/ 44 h 798"/>
                  <a:gd name="T36" fmla="*/ 1525 w 1676"/>
                  <a:gd name="T37" fmla="*/ 54 h 798"/>
                  <a:gd name="T38" fmla="*/ 1502 w 1676"/>
                  <a:gd name="T39" fmla="*/ 34 h 798"/>
                  <a:gd name="T40" fmla="*/ 1459 w 1676"/>
                  <a:gd name="T41" fmla="*/ 42 h 798"/>
                  <a:gd name="T42" fmla="*/ 1426 w 1676"/>
                  <a:gd name="T43" fmla="*/ 113 h 798"/>
                  <a:gd name="T44" fmla="*/ 1402 w 1676"/>
                  <a:gd name="T45" fmla="*/ 105 h 798"/>
                  <a:gd name="T46" fmla="*/ 1350 w 1676"/>
                  <a:gd name="T47" fmla="*/ 79 h 798"/>
                  <a:gd name="T48" fmla="*/ 1297 w 1676"/>
                  <a:gd name="T49" fmla="*/ 69 h 798"/>
                  <a:gd name="T50" fmla="*/ 1248 w 1676"/>
                  <a:gd name="T51" fmla="*/ 89 h 798"/>
                  <a:gd name="T52" fmla="*/ 972 w 1676"/>
                  <a:gd name="T53" fmla="*/ 61 h 798"/>
                  <a:gd name="T54" fmla="*/ 400 w 1676"/>
                  <a:gd name="T55" fmla="*/ 65 h 798"/>
                  <a:gd name="T56" fmla="*/ 328 w 1676"/>
                  <a:gd name="T57" fmla="*/ 51 h 798"/>
                  <a:gd name="T58" fmla="*/ 310 w 1676"/>
                  <a:gd name="T59" fmla="*/ 102 h 798"/>
                  <a:gd name="T60" fmla="*/ 262 w 1676"/>
                  <a:gd name="T61" fmla="*/ 75 h 798"/>
                  <a:gd name="T62" fmla="*/ 211 w 1676"/>
                  <a:gd name="T63" fmla="*/ 47 h 798"/>
                  <a:gd name="T64" fmla="*/ 143 w 1676"/>
                  <a:gd name="T65" fmla="*/ 73 h 798"/>
                  <a:gd name="T66" fmla="*/ 138 w 1676"/>
                  <a:gd name="T67" fmla="*/ 123 h 798"/>
                  <a:gd name="T68" fmla="*/ 86 w 1676"/>
                  <a:gd name="T69" fmla="*/ 124 h 798"/>
                  <a:gd name="T70" fmla="*/ 51 w 1676"/>
                  <a:gd name="T71" fmla="*/ 118 h 798"/>
                  <a:gd name="T72" fmla="*/ 19 w 1676"/>
                  <a:gd name="T73" fmla="*/ 70 h 798"/>
                  <a:gd name="T74" fmla="*/ 481 w 1676"/>
                  <a:gd name="T75" fmla="*/ 383 h 798"/>
                  <a:gd name="T76" fmla="*/ 527 w 1676"/>
                  <a:gd name="T77" fmla="*/ 367 h 798"/>
                  <a:gd name="T78" fmla="*/ 545 w 1676"/>
                  <a:gd name="T79" fmla="*/ 409 h 798"/>
                  <a:gd name="T80" fmla="*/ 571 w 1676"/>
                  <a:gd name="T81" fmla="*/ 415 h 798"/>
                  <a:gd name="T82" fmla="*/ 1088 w 1676"/>
                  <a:gd name="T83" fmla="*/ 426 h 798"/>
                  <a:gd name="T84" fmla="*/ 1143 w 1676"/>
                  <a:gd name="T85" fmla="*/ 407 h 798"/>
                  <a:gd name="T86" fmla="*/ 1169 w 1676"/>
                  <a:gd name="T87" fmla="*/ 393 h 798"/>
                  <a:gd name="T88" fmla="*/ 1196 w 1676"/>
                  <a:gd name="T89" fmla="*/ 350 h 798"/>
                  <a:gd name="T90" fmla="*/ 1551 w 1676"/>
                  <a:gd name="T91" fmla="*/ 170 h 798"/>
                  <a:gd name="T92" fmla="*/ 1645 w 1676"/>
                  <a:gd name="T93" fmla="*/ 217 h 798"/>
                  <a:gd name="T94" fmla="*/ 1643 w 1676"/>
                  <a:gd name="T95" fmla="*/ 318 h 798"/>
                  <a:gd name="T96" fmla="*/ 805 w 1676"/>
                  <a:gd name="T97" fmla="*/ 318 h 798"/>
                  <a:gd name="T98" fmla="*/ 32 w 1676"/>
                  <a:gd name="T99" fmla="*/ 331 h 798"/>
                  <a:gd name="T100" fmla="*/ 51 w 1676"/>
                  <a:gd name="T101" fmla="*/ 278 h 798"/>
                  <a:gd name="T102" fmla="*/ 38 w 1676"/>
                  <a:gd name="T103" fmla="*/ 201 h 798"/>
                  <a:gd name="T104" fmla="*/ 151 w 1676"/>
                  <a:gd name="T105" fmla="*/ 158 h 798"/>
                  <a:gd name="T106" fmla="*/ 270 w 1676"/>
                  <a:gd name="T107" fmla="*/ 110 h 798"/>
                  <a:gd name="T108" fmla="*/ 281 w 1676"/>
                  <a:gd name="T109" fmla="*/ 32 h 798"/>
                  <a:gd name="T110" fmla="*/ 283 w 1676"/>
                  <a:gd name="T111" fmla="*/ 104 h 798"/>
                  <a:gd name="T112" fmla="*/ 337 w 1676"/>
                  <a:gd name="T113" fmla="*/ 68 h 798"/>
                  <a:gd name="T114" fmla="*/ 375 w 1676"/>
                  <a:gd name="T115" fmla="*/ 87 h 798"/>
                  <a:gd name="T116" fmla="*/ 364 w 1676"/>
                  <a:gd name="T117" fmla="*/ 91 h 798"/>
                  <a:gd name="T118" fmla="*/ 1329 w 1676"/>
                  <a:gd name="T119" fmla="*/ 103 h 798"/>
                  <a:gd name="T120" fmla="*/ 1599 w 1676"/>
                  <a:gd name="T121" fmla="*/ 201 h 798"/>
                  <a:gd name="T122" fmla="*/ 123 w 1676"/>
                  <a:gd name="T123" fmla="*/ 238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76" h="798">
                    <a:moveTo>
                      <a:pt x="1660" y="74"/>
                    </a:moveTo>
                    <a:cubicBezTo>
                      <a:pt x="1646" y="59"/>
                      <a:pt x="1627" y="48"/>
                      <a:pt x="1608" y="39"/>
                    </a:cubicBezTo>
                    <a:cubicBezTo>
                      <a:pt x="1595" y="32"/>
                      <a:pt x="1581" y="27"/>
                      <a:pt x="1566" y="22"/>
                    </a:cubicBezTo>
                    <a:cubicBezTo>
                      <a:pt x="1566" y="23"/>
                      <a:pt x="1565" y="24"/>
                      <a:pt x="1564" y="25"/>
                    </a:cubicBezTo>
                    <a:cubicBezTo>
                      <a:pt x="1568" y="28"/>
                      <a:pt x="1564" y="33"/>
                      <a:pt x="1560" y="30"/>
                    </a:cubicBezTo>
                    <a:cubicBezTo>
                      <a:pt x="1560" y="28"/>
                      <a:pt x="1559" y="28"/>
                      <a:pt x="1560" y="26"/>
                    </a:cubicBezTo>
                    <a:cubicBezTo>
                      <a:pt x="1562" y="26"/>
                      <a:pt x="1563" y="23"/>
                      <a:pt x="1564" y="21"/>
                    </a:cubicBezTo>
                    <a:cubicBezTo>
                      <a:pt x="1527" y="9"/>
                      <a:pt x="1488" y="3"/>
                      <a:pt x="1449" y="1"/>
                    </a:cubicBezTo>
                    <a:cubicBezTo>
                      <a:pt x="1422" y="0"/>
                      <a:pt x="1394" y="1"/>
                      <a:pt x="1367" y="4"/>
                    </a:cubicBezTo>
                    <a:cubicBezTo>
                      <a:pt x="1340" y="7"/>
                      <a:pt x="1313" y="11"/>
                      <a:pt x="1287" y="20"/>
                    </a:cubicBezTo>
                    <a:cubicBezTo>
                      <a:pt x="1273" y="24"/>
                      <a:pt x="1259" y="30"/>
                      <a:pt x="1245" y="37"/>
                    </a:cubicBezTo>
                    <a:cubicBezTo>
                      <a:pt x="1245" y="37"/>
                      <a:pt x="1245" y="37"/>
                      <a:pt x="1245" y="37"/>
                    </a:cubicBezTo>
                    <a:cubicBezTo>
                      <a:pt x="1245" y="39"/>
                      <a:pt x="1245" y="39"/>
                      <a:pt x="1245" y="39"/>
                    </a:cubicBezTo>
                    <a:cubicBezTo>
                      <a:pt x="1244" y="39"/>
                      <a:pt x="1244" y="39"/>
                      <a:pt x="1243" y="38"/>
                    </a:cubicBezTo>
                    <a:cubicBezTo>
                      <a:pt x="1236" y="42"/>
                      <a:pt x="1228" y="46"/>
                      <a:pt x="1221" y="51"/>
                    </a:cubicBezTo>
                    <a:cubicBezTo>
                      <a:pt x="1216" y="54"/>
                      <a:pt x="1212" y="58"/>
                      <a:pt x="1207" y="61"/>
                    </a:cubicBezTo>
                    <a:cubicBezTo>
                      <a:pt x="1207" y="62"/>
                      <a:pt x="1207" y="63"/>
                      <a:pt x="1207" y="64"/>
                    </a:cubicBezTo>
                    <a:cubicBezTo>
                      <a:pt x="1206" y="64"/>
                      <a:pt x="1204" y="64"/>
                      <a:pt x="1203" y="64"/>
                    </a:cubicBezTo>
                    <a:cubicBezTo>
                      <a:pt x="1201" y="65"/>
                      <a:pt x="1200" y="66"/>
                      <a:pt x="1199" y="67"/>
                    </a:cubicBezTo>
                    <a:cubicBezTo>
                      <a:pt x="1198" y="68"/>
                      <a:pt x="1194" y="72"/>
                      <a:pt x="1195" y="73"/>
                    </a:cubicBezTo>
                    <a:cubicBezTo>
                      <a:pt x="1189" y="72"/>
                      <a:pt x="1183" y="72"/>
                      <a:pt x="1178" y="71"/>
                    </a:cubicBezTo>
                    <a:cubicBezTo>
                      <a:pt x="1174" y="72"/>
                      <a:pt x="1170" y="72"/>
                      <a:pt x="1166" y="71"/>
                    </a:cubicBezTo>
                    <a:cubicBezTo>
                      <a:pt x="1166" y="71"/>
                      <a:pt x="1165" y="70"/>
                      <a:pt x="1165" y="70"/>
                    </a:cubicBezTo>
                    <a:cubicBezTo>
                      <a:pt x="1163" y="70"/>
                      <a:pt x="1161" y="73"/>
                      <a:pt x="1159" y="72"/>
                    </a:cubicBezTo>
                    <a:cubicBezTo>
                      <a:pt x="1158" y="71"/>
                      <a:pt x="1157" y="71"/>
                      <a:pt x="1155" y="71"/>
                    </a:cubicBezTo>
                    <a:cubicBezTo>
                      <a:pt x="1153" y="71"/>
                      <a:pt x="1153" y="70"/>
                      <a:pt x="1154" y="70"/>
                    </a:cubicBezTo>
                    <a:cubicBezTo>
                      <a:pt x="1154" y="68"/>
                      <a:pt x="1155" y="68"/>
                      <a:pt x="1155" y="69"/>
                    </a:cubicBezTo>
                    <a:cubicBezTo>
                      <a:pt x="1158" y="69"/>
                      <a:pt x="1161" y="69"/>
                      <a:pt x="1163" y="69"/>
                    </a:cubicBezTo>
                    <a:cubicBezTo>
                      <a:pt x="1159" y="69"/>
                      <a:pt x="1156" y="68"/>
                      <a:pt x="1152" y="67"/>
                    </a:cubicBezTo>
                    <a:cubicBezTo>
                      <a:pt x="1145" y="66"/>
                      <a:pt x="1137" y="65"/>
                      <a:pt x="1130" y="64"/>
                    </a:cubicBezTo>
                    <a:cubicBezTo>
                      <a:pt x="1130" y="64"/>
                      <a:pt x="1130" y="64"/>
                      <a:pt x="1130" y="64"/>
                    </a:cubicBezTo>
                    <a:cubicBezTo>
                      <a:pt x="1129" y="64"/>
                      <a:pt x="1128" y="64"/>
                      <a:pt x="1127" y="64"/>
                    </a:cubicBezTo>
                    <a:cubicBezTo>
                      <a:pt x="1127" y="66"/>
                      <a:pt x="1126" y="68"/>
                      <a:pt x="1126" y="70"/>
                    </a:cubicBezTo>
                    <a:cubicBezTo>
                      <a:pt x="1126" y="70"/>
                      <a:pt x="1128" y="71"/>
                      <a:pt x="1126" y="71"/>
                    </a:cubicBezTo>
                    <a:cubicBezTo>
                      <a:pt x="1123" y="71"/>
                      <a:pt x="1122" y="67"/>
                      <a:pt x="1123" y="64"/>
                    </a:cubicBezTo>
                    <a:cubicBezTo>
                      <a:pt x="1118" y="65"/>
                      <a:pt x="1114" y="66"/>
                      <a:pt x="1109" y="66"/>
                    </a:cubicBezTo>
                    <a:cubicBezTo>
                      <a:pt x="1110" y="63"/>
                      <a:pt x="1114" y="61"/>
                      <a:pt x="1116" y="64"/>
                    </a:cubicBezTo>
                    <a:cubicBezTo>
                      <a:pt x="1117" y="65"/>
                      <a:pt x="1117" y="64"/>
                      <a:pt x="1117" y="63"/>
                    </a:cubicBezTo>
                    <a:cubicBezTo>
                      <a:pt x="1112" y="63"/>
                      <a:pt x="1108" y="62"/>
                      <a:pt x="1104" y="62"/>
                    </a:cubicBezTo>
                    <a:cubicBezTo>
                      <a:pt x="1095" y="61"/>
                      <a:pt x="1086" y="60"/>
                      <a:pt x="1078" y="60"/>
                    </a:cubicBezTo>
                    <a:cubicBezTo>
                      <a:pt x="1073" y="59"/>
                      <a:pt x="1068" y="58"/>
                      <a:pt x="1063" y="58"/>
                    </a:cubicBezTo>
                    <a:cubicBezTo>
                      <a:pt x="1058" y="59"/>
                      <a:pt x="1053" y="58"/>
                      <a:pt x="1048" y="58"/>
                    </a:cubicBezTo>
                    <a:cubicBezTo>
                      <a:pt x="1039" y="57"/>
                      <a:pt x="1031" y="56"/>
                      <a:pt x="1022" y="56"/>
                    </a:cubicBezTo>
                    <a:cubicBezTo>
                      <a:pt x="1002" y="55"/>
                      <a:pt x="982" y="54"/>
                      <a:pt x="961" y="53"/>
                    </a:cubicBezTo>
                    <a:cubicBezTo>
                      <a:pt x="961" y="54"/>
                      <a:pt x="961" y="54"/>
                      <a:pt x="961" y="55"/>
                    </a:cubicBezTo>
                    <a:cubicBezTo>
                      <a:pt x="959" y="55"/>
                      <a:pt x="959" y="54"/>
                      <a:pt x="958" y="54"/>
                    </a:cubicBezTo>
                    <a:cubicBezTo>
                      <a:pt x="958" y="53"/>
                      <a:pt x="958" y="53"/>
                      <a:pt x="958" y="53"/>
                    </a:cubicBezTo>
                    <a:cubicBezTo>
                      <a:pt x="954" y="52"/>
                      <a:pt x="950" y="52"/>
                      <a:pt x="946" y="52"/>
                    </a:cubicBezTo>
                    <a:cubicBezTo>
                      <a:pt x="919" y="51"/>
                      <a:pt x="892" y="52"/>
                      <a:pt x="864" y="53"/>
                    </a:cubicBezTo>
                    <a:cubicBezTo>
                      <a:pt x="808" y="56"/>
                      <a:pt x="752" y="58"/>
                      <a:pt x="695" y="62"/>
                    </a:cubicBezTo>
                    <a:cubicBezTo>
                      <a:pt x="637" y="65"/>
                      <a:pt x="578" y="70"/>
                      <a:pt x="520" y="75"/>
                    </a:cubicBezTo>
                    <a:cubicBezTo>
                      <a:pt x="521" y="75"/>
                      <a:pt x="521" y="76"/>
                      <a:pt x="521" y="77"/>
                    </a:cubicBezTo>
                    <a:cubicBezTo>
                      <a:pt x="517" y="77"/>
                      <a:pt x="518" y="76"/>
                      <a:pt x="515" y="77"/>
                    </a:cubicBezTo>
                    <a:cubicBezTo>
                      <a:pt x="514" y="76"/>
                      <a:pt x="515" y="75"/>
                      <a:pt x="516" y="75"/>
                    </a:cubicBezTo>
                    <a:cubicBezTo>
                      <a:pt x="507" y="76"/>
                      <a:pt x="497" y="77"/>
                      <a:pt x="488" y="77"/>
                    </a:cubicBezTo>
                    <a:cubicBezTo>
                      <a:pt x="488" y="77"/>
                      <a:pt x="488" y="77"/>
                      <a:pt x="488" y="77"/>
                    </a:cubicBezTo>
                    <a:cubicBezTo>
                      <a:pt x="483" y="73"/>
                      <a:pt x="478" y="70"/>
                      <a:pt x="472" y="66"/>
                    </a:cubicBezTo>
                    <a:cubicBezTo>
                      <a:pt x="465" y="62"/>
                      <a:pt x="457" y="58"/>
                      <a:pt x="450" y="54"/>
                    </a:cubicBezTo>
                    <a:cubicBezTo>
                      <a:pt x="450" y="54"/>
                      <a:pt x="450" y="54"/>
                      <a:pt x="450" y="55"/>
                    </a:cubicBezTo>
                    <a:cubicBezTo>
                      <a:pt x="449" y="55"/>
                      <a:pt x="449" y="55"/>
                      <a:pt x="449" y="55"/>
                    </a:cubicBezTo>
                    <a:cubicBezTo>
                      <a:pt x="449" y="55"/>
                      <a:pt x="448" y="55"/>
                      <a:pt x="448" y="54"/>
                    </a:cubicBezTo>
                    <a:cubicBezTo>
                      <a:pt x="448" y="54"/>
                      <a:pt x="449" y="54"/>
                      <a:pt x="449" y="54"/>
                    </a:cubicBezTo>
                    <a:cubicBezTo>
                      <a:pt x="445" y="52"/>
                      <a:pt x="441" y="49"/>
                      <a:pt x="437" y="47"/>
                    </a:cubicBezTo>
                    <a:cubicBezTo>
                      <a:pt x="413" y="36"/>
                      <a:pt x="387" y="27"/>
                      <a:pt x="361" y="20"/>
                    </a:cubicBezTo>
                    <a:cubicBezTo>
                      <a:pt x="308" y="6"/>
                      <a:pt x="253" y="2"/>
                      <a:pt x="199" y="7"/>
                    </a:cubicBezTo>
                    <a:cubicBezTo>
                      <a:pt x="166" y="10"/>
                      <a:pt x="133" y="16"/>
                      <a:pt x="101" y="26"/>
                    </a:cubicBezTo>
                    <a:cubicBezTo>
                      <a:pt x="102" y="26"/>
                      <a:pt x="102" y="27"/>
                      <a:pt x="103" y="27"/>
                    </a:cubicBezTo>
                    <a:cubicBezTo>
                      <a:pt x="102" y="27"/>
                      <a:pt x="102" y="27"/>
                      <a:pt x="102" y="28"/>
                    </a:cubicBezTo>
                    <a:cubicBezTo>
                      <a:pt x="101" y="28"/>
                      <a:pt x="101" y="27"/>
                      <a:pt x="101" y="26"/>
                    </a:cubicBezTo>
                    <a:cubicBezTo>
                      <a:pt x="88" y="30"/>
                      <a:pt x="75" y="35"/>
                      <a:pt x="63" y="40"/>
                    </a:cubicBezTo>
                    <a:cubicBezTo>
                      <a:pt x="55" y="43"/>
                      <a:pt x="48" y="47"/>
                      <a:pt x="41" y="50"/>
                    </a:cubicBezTo>
                    <a:cubicBezTo>
                      <a:pt x="34" y="54"/>
                      <a:pt x="27" y="57"/>
                      <a:pt x="20" y="61"/>
                    </a:cubicBezTo>
                    <a:cubicBezTo>
                      <a:pt x="12" y="66"/>
                      <a:pt x="6" y="73"/>
                      <a:pt x="4" y="81"/>
                    </a:cubicBezTo>
                    <a:cubicBezTo>
                      <a:pt x="3" y="84"/>
                      <a:pt x="3" y="87"/>
                      <a:pt x="3" y="89"/>
                    </a:cubicBezTo>
                    <a:cubicBezTo>
                      <a:pt x="2" y="93"/>
                      <a:pt x="0" y="99"/>
                      <a:pt x="2" y="108"/>
                    </a:cubicBezTo>
                    <a:cubicBezTo>
                      <a:pt x="1" y="121"/>
                      <a:pt x="2" y="139"/>
                      <a:pt x="5" y="157"/>
                    </a:cubicBezTo>
                    <a:cubicBezTo>
                      <a:pt x="5" y="158"/>
                      <a:pt x="5" y="159"/>
                      <a:pt x="5" y="160"/>
                    </a:cubicBezTo>
                    <a:cubicBezTo>
                      <a:pt x="6" y="160"/>
                      <a:pt x="7" y="160"/>
                      <a:pt x="7" y="161"/>
                    </a:cubicBezTo>
                    <a:cubicBezTo>
                      <a:pt x="7" y="162"/>
                      <a:pt x="7" y="162"/>
                      <a:pt x="7" y="163"/>
                    </a:cubicBezTo>
                    <a:cubicBezTo>
                      <a:pt x="6" y="163"/>
                      <a:pt x="6" y="163"/>
                      <a:pt x="5" y="162"/>
                    </a:cubicBezTo>
                    <a:cubicBezTo>
                      <a:pt x="7" y="179"/>
                      <a:pt x="11" y="195"/>
                      <a:pt x="16" y="208"/>
                    </a:cubicBezTo>
                    <a:cubicBezTo>
                      <a:pt x="22" y="223"/>
                      <a:pt x="26" y="256"/>
                      <a:pt x="26" y="271"/>
                    </a:cubicBezTo>
                    <a:cubicBezTo>
                      <a:pt x="26" y="271"/>
                      <a:pt x="26" y="272"/>
                      <a:pt x="26" y="272"/>
                    </a:cubicBezTo>
                    <a:cubicBezTo>
                      <a:pt x="26" y="272"/>
                      <a:pt x="26" y="271"/>
                      <a:pt x="26" y="271"/>
                    </a:cubicBezTo>
                    <a:cubicBezTo>
                      <a:pt x="29" y="269"/>
                      <a:pt x="32" y="271"/>
                      <a:pt x="31" y="275"/>
                    </a:cubicBezTo>
                    <a:cubicBezTo>
                      <a:pt x="29" y="276"/>
                      <a:pt x="27" y="275"/>
                      <a:pt x="27" y="273"/>
                    </a:cubicBezTo>
                    <a:cubicBezTo>
                      <a:pt x="28" y="287"/>
                      <a:pt x="24" y="302"/>
                      <a:pt x="24" y="319"/>
                    </a:cubicBezTo>
                    <a:cubicBezTo>
                      <a:pt x="24" y="323"/>
                      <a:pt x="24" y="326"/>
                      <a:pt x="25" y="330"/>
                    </a:cubicBezTo>
                    <a:cubicBezTo>
                      <a:pt x="24" y="332"/>
                      <a:pt x="24" y="332"/>
                      <a:pt x="24" y="332"/>
                    </a:cubicBezTo>
                    <a:cubicBezTo>
                      <a:pt x="24" y="333"/>
                      <a:pt x="24" y="334"/>
                      <a:pt x="24" y="334"/>
                    </a:cubicBezTo>
                    <a:cubicBezTo>
                      <a:pt x="24" y="334"/>
                      <a:pt x="22" y="346"/>
                      <a:pt x="34" y="363"/>
                    </a:cubicBezTo>
                    <a:cubicBezTo>
                      <a:pt x="35" y="364"/>
                      <a:pt x="35" y="364"/>
                      <a:pt x="36" y="365"/>
                    </a:cubicBezTo>
                    <a:cubicBezTo>
                      <a:pt x="39" y="372"/>
                      <a:pt x="43" y="375"/>
                      <a:pt x="47" y="376"/>
                    </a:cubicBezTo>
                    <a:cubicBezTo>
                      <a:pt x="48" y="376"/>
                      <a:pt x="50" y="377"/>
                      <a:pt x="51" y="378"/>
                    </a:cubicBezTo>
                    <a:cubicBezTo>
                      <a:pt x="54" y="377"/>
                      <a:pt x="56" y="379"/>
                      <a:pt x="57" y="381"/>
                    </a:cubicBezTo>
                    <a:cubicBezTo>
                      <a:pt x="70" y="388"/>
                      <a:pt x="88" y="393"/>
                      <a:pt x="108" y="393"/>
                    </a:cubicBezTo>
                    <a:cubicBezTo>
                      <a:pt x="128" y="395"/>
                      <a:pt x="150" y="394"/>
                      <a:pt x="173" y="393"/>
                    </a:cubicBezTo>
                    <a:cubicBezTo>
                      <a:pt x="173" y="393"/>
                      <a:pt x="173" y="392"/>
                      <a:pt x="173" y="392"/>
                    </a:cubicBezTo>
                    <a:cubicBezTo>
                      <a:pt x="171" y="387"/>
                      <a:pt x="180" y="387"/>
                      <a:pt x="179" y="392"/>
                    </a:cubicBezTo>
                    <a:cubicBezTo>
                      <a:pt x="234" y="388"/>
                      <a:pt x="297" y="377"/>
                      <a:pt x="360" y="367"/>
                    </a:cubicBezTo>
                    <a:cubicBezTo>
                      <a:pt x="380" y="364"/>
                      <a:pt x="399" y="361"/>
                      <a:pt x="418" y="358"/>
                    </a:cubicBezTo>
                    <a:cubicBezTo>
                      <a:pt x="418" y="359"/>
                      <a:pt x="418" y="359"/>
                      <a:pt x="419" y="359"/>
                    </a:cubicBezTo>
                    <a:cubicBezTo>
                      <a:pt x="419" y="361"/>
                      <a:pt x="421" y="363"/>
                      <a:pt x="423" y="365"/>
                    </a:cubicBezTo>
                    <a:cubicBezTo>
                      <a:pt x="425" y="367"/>
                      <a:pt x="427" y="370"/>
                      <a:pt x="430" y="373"/>
                    </a:cubicBezTo>
                    <a:cubicBezTo>
                      <a:pt x="433" y="376"/>
                      <a:pt x="441" y="383"/>
                      <a:pt x="441" y="384"/>
                    </a:cubicBezTo>
                    <a:cubicBezTo>
                      <a:pt x="441" y="384"/>
                      <a:pt x="443" y="387"/>
                      <a:pt x="444" y="388"/>
                    </a:cubicBezTo>
                    <a:cubicBezTo>
                      <a:pt x="447" y="391"/>
                      <a:pt x="447" y="391"/>
                      <a:pt x="447" y="391"/>
                    </a:cubicBezTo>
                    <a:cubicBezTo>
                      <a:pt x="450" y="395"/>
                      <a:pt x="450" y="395"/>
                      <a:pt x="450" y="395"/>
                    </a:cubicBezTo>
                    <a:cubicBezTo>
                      <a:pt x="451" y="395"/>
                      <a:pt x="453" y="398"/>
                      <a:pt x="455" y="400"/>
                    </a:cubicBezTo>
                    <a:cubicBezTo>
                      <a:pt x="456" y="400"/>
                      <a:pt x="456" y="400"/>
                      <a:pt x="456" y="400"/>
                    </a:cubicBezTo>
                    <a:cubicBezTo>
                      <a:pt x="456" y="401"/>
                      <a:pt x="456" y="401"/>
                      <a:pt x="457" y="402"/>
                    </a:cubicBezTo>
                    <a:cubicBezTo>
                      <a:pt x="458" y="404"/>
                      <a:pt x="459" y="405"/>
                      <a:pt x="460" y="405"/>
                    </a:cubicBezTo>
                    <a:cubicBezTo>
                      <a:pt x="462" y="409"/>
                      <a:pt x="462" y="409"/>
                      <a:pt x="462" y="409"/>
                    </a:cubicBezTo>
                    <a:cubicBezTo>
                      <a:pt x="465" y="412"/>
                      <a:pt x="465" y="412"/>
                      <a:pt x="465" y="412"/>
                    </a:cubicBezTo>
                    <a:cubicBezTo>
                      <a:pt x="468" y="417"/>
                      <a:pt x="473" y="424"/>
                      <a:pt x="476" y="431"/>
                    </a:cubicBezTo>
                    <a:cubicBezTo>
                      <a:pt x="480" y="439"/>
                      <a:pt x="483" y="447"/>
                      <a:pt x="485" y="455"/>
                    </a:cubicBezTo>
                    <a:cubicBezTo>
                      <a:pt x="487" y="463"/>
                      <a:pt x="488" y="470"/>
                      <a:pt x="488" y="476"/>
                    </a:cubicBezTo>
                    <a:cubicBezTo>
                      <a:pt x="488" y="477"/>
                      <a:pt x="488" y="479"/>
                      <a:pt x="488" y="480"/>
                    </a:cubicBezTo>
                    <a:cubicBezTo>
                      <a:pt x="487" y="480"/>
                      <a:pt x="486" y="481"/>
                      <a:pt x="485" y="481"/>
                    </a:cubicBezTo>
                    <a:cubicBezTo>
                      <a:pt x="480" y="483"/>
                      <a:pt x="475" y="484"/>
                      <a:pt x="470" y="486"/>
                    </a:cubicBezTo>
                    <a:cubicBezTo>
                      <a:pt x="465" y="487"/>
                      <a:pt x="461" y="488"/>
                      <a:pt x="457" y="489"/>
                    </a:cubicBezTo>
                    <a:cubicBezTo>
                      <a:pt x="449" y="491"/>
                      <a:pt x="442" y="493"/>
                      <a:pt x="433" y="494"/>
                    </a:cubicBezTo>
                    <a:cubicBezTo>
                      <a:pt x="434" y="497"/>
                      <a:pt x="433" y="500"/>
                      <a:pt x="433" y="503"/>
                    </a:cubicBezTo>
                    <a:cubicBezTo>
                      <a:pt x="441" y="501"/>
                      <a:pt x="448" y="500"/>
                      <a:pt x="453" y="499"/>
                    </a:cubicBezTo>
                    <a:cubicBezTo>
                      <a:pt x="452" y="497"/>
                      <a:pt x="446" y="501"/>
                      <a:pt x="447" y="497"/>
                    </a:cubicBezTo>
                    <a:cubicBezTo>
                      <a:pt x="444" y="500"/>
                      <a:pt x="441" y="497"/>
                      <a:pt x="438" y="497"/>
                    </a:cubicBezTo>
                    <a:cubicBezTo>
                      <a:pt x="438" y="496"/>
                      <a:pt x="443" y="494"/>
                      <a:pt x="445" y="494"/>
                    </a:cubicBezTo>
                    <a:cubicBezTo>
                      <a:pt x="451" y="493"/>
                      <a:pt x="457" y="493"/>
                      <a:pt x="461" y="494"/>
                    </a:cubicBezTo>
                    <a:cubicBezTo>
                      <a:pt x="463" y="494"/>
                      <a:pt x="466" y="495"/>
                      <a:pt x="467" y="495"/>
                    </a:cubicBezTo>
                    <a:cubicBezTo>
                      <a:pt x="469" y="497"/>
                      <a:pt x="467" y="496"/>
                      <a:pt x="469" y="495"/>
                    </a:cubicBezTo>
                    <a:cubicBezTo>
                      <a:pt x="469" y="495"/>
                      <a:pt x="470" y="496"/>
                      <a:pt x="470" y="496"/>
                    </a:cubicBezTo>
                    <a:cubicBezTo>
                      <a:pt x="481" y="493"/>
                      <a:pt x="495" y="488"/>
                      <a:pt x="512" y="480"/>
                    </a:cubicBezTo>
                    <a:cubicBezTo>
                      <a:pt x="536" y="470"/>
                      <a:pt x="562" y="451"/>
                      <a:pt x="585" y="433"/>
                    </a:cubicBezTo>
                    <a:cubicBezTo>
                      <a:pt x="599" y="425"/>
                      <a:pt x="608" y="413"/>
                      <a:pt x="614" y="400"/>
                    </a:cubicBezTo>
                    <a:cubicBezTo>
                      <a:pt x="614" y="401"/>
                      <a:pt x="614" y="402"/>
                      <a:pt x="614" y="403"/>
                    </a:cubicBezTo>
                    <a:cubicBezTo>
                      <a:pt x="613" y="412"/>
                      <a:pt x="612" y="423"/>
                      <a:pt x="611" y="436"/>
                    </a:cubicBezTo>
                    <a:cubicBezTo>
                      <a:pt x="602" y="444"/>
                      <a:pt x="594" y="451"/>
                      <a:pt x="586" y="457"/>
                    </a:cubicBezTo>
                    <a:cubicBezTo>
                      <a:pt x="569" y="471"/>
                      <a:pt x="552" y="481"/>
                      <a:pt x="535" y="489"/>
                    </a:cubicBezTo>
                    <a:cubicBezTo>
                      <a:pt x="535" y="490"/>
                      <a:pt x="535" y="491"/>
                      <a:pt x="535" y="491"/>
                    </a:cubicBezTo>
                    <a:cubicBezTo>
                      <a:pt x="536" y="491"/>
                      <a:pt x="536" y="491"/>
                      <a:pt x="536" y="492"/>
                    </a:cubicBezTo>
                    <a:cubicBezTo>
                      <a:pt x="552" y="487"/>
                      <a:pt x="568" y="480"/>
                      <a:pt x="585" y="470"/>
                    </a:cubicBezTo>
                    <a:cubicBezTo>
                      <a:pt x="592" y="466"/>
                      <a:pt x="599" y="461"/>
                      <a:pt x="607" y="455"/>
                    </a:cubicBezTo>
                    <a:cubicBezTo>
                      <a:pt x="607" y="453"/>
                      <a:pt x="608" y="450"/>
                      <a:pt x="609" y="448"/>
                    </a:cubicBezTo>
                    <a:cubicBezTo>
                      <a:pt x="604" y="464"/>
                      <a:pt x="600" y="481"/>
                      <a:pt x="596" y="495"/>
                    </a:cubicBezTo>
                    <a:cubicBezTo>
                      <a:pt x="594" y="502"/>
                      <a:pt x="590" y="515"/>
                      <a:pt x="586" y="527"/>
                    </a:cubicBezTo>
                    <a:cubicBezTo>
                      <a:pt x="581" y="531"/>
                      <a:pt x="576" y="535"/>
                      <a:pt x="571" y="539"/>
                    </a:cubicBezTo>
                    <a:cubicBezTo>
                      <a:pt x="560" y="547"/>
                      <a:pt x="550" y="554"/>
                      <a:pt x="540" y="560"/>
                    </a:cubicBezTo>
                    <a:cubicBezTo>
                      <a:pt x="540" y="563"/>
                      <a:pt x="540" y="565"/>
                      <a:pt x="540" y="567"/>
                    </a:cubicBezTo>
                    <a:cubicBezTo>
                      <a:pt x="550" y="563"/>
                      <a:pt x="560" y="558"/>
                      <a:pt x="570" y="552"/>
                    </a:cubicBezTo>
                    <a:cubicBezTo>
                      <a:pt x="573" y="550"/>
                      <a:pt x="576" y="548"/>
                      <a:pt x="580" y="546"/>
                    </a:cubicBezTo>
                    <a:cubicBezTo>
                      <a:pt x="580" y="546"/>
                      <a:pt x="580" y="545"/>
                      <a:pt x="580" y="545"/>
                    </a:cubicBezTo>
                    <a:cubicBezTo>
                      <a:pt x="579" y="548"/>
                      <a:pt x="578" y="550"/>
                      <a:pt x="577" y="552"/>
                    </a:cubicBezTo>
                    <a:cubicBezTo>
                      <a:pt x="576" y="559"/>
                      <a:pt x="574" y="566"/>
                      <a:pt x="572" y="573"/>
                    </a:cubicBezTo>
                    <a:cubicBezTo>
                      <a:pt x="572" y="573"/>
                      <a:pt x="572" y="573"/>
                      <a:pt x="572" y="573"/>
                    </a:cubicBezTo>
                    <a:cubicBezTo>
                      <a:pt x="571" y="574"/>
                      <a:pt x="570" y="575"/>
                      <a:pt x="569" y="576"/>
                    </a:cubicBezTo>
                    <a:cubicBezTo>
                      <a:pt x="569" y="576"/>
                      <a:pt x="569" y="576"/>
                      <a:pt x="569" y="576"/>
                    </a:cubicBezTo>
                    <a:cubicBezTo>
                      <a:pt x="573" y="578"/>
                      <a:pt x="573" y="578"/>
                      <a:pt x="573" y="578"/>
                    </a:cubicBezTo>
                    <a:cubicBezTo>
                      <a:pt x="573" y="580"/>
                      <a:pt x="572" y="582"/>
                      <a:pt x="572" y="584"/>
                    </a:cubicBezTo>
                    <a:cubicBezTo>
                      <a:pt x="570" y="583"/>
                      <a:pt x="569" y="579"/>
                      <a:pt x="568" y="576"/>
                    </a:cubicBezTo>
                    <a:cubicBezTo>
                      <a:pt x="567" y="577"/>
                      <a:pt x="565" y="579"/>
                      <a:pt x="563" y="580"/>
                    </a:cubicBezTo>
                    <a:cubicBezTo>
                      <a:pt x="560" y="583"/>
                      <a:pt x="557" y="585"/>
                      <a:pt x="554" y="587"/>
                    </a:cubicBezTo>
                    <a:cubicBezTo>
                      <a:pt x="556" y="587"/>
                      <a:pt x="557" y="587"/>
                      <a:pt x="560" y="587"/>
                    </a:cubicBezTo>
                    <a:cubicBezTo>
                      <a:pt x="561" y="587"/>
                      <a:pt x="558" y="589"/>
                      <a:pt x="558" y="588"/>
                    </a:cubicBezTo>
                    <a:cubicBezTo>
                      <a:pt x="558" y="590"/>
                      <a:pt x="562" y="590"/>
                      <a:pt x="563" y="588"/>
                    </a:cubicBezTo>
                    <a:cubicBezTo>
                      <a:pt x="566" y="590"/>
                      <a:pt x="563" y="594"/>
                      <a:pt x="558" y="593"/>
                    </a:cubicBezTo>
                    <a:cubicBezTo>
                      <a:pt x="557" y="592"/>
                      <a:pt x="554" y="590"/>
                      <a:pt x="549" y="591"/>
                    </a:cubicBezTo>
                    <a:cubicBezTo>
                      <a:pt x="550" y="591"/>
                      <a:pt x="550" y="590"/>
                      <a:pt x="551" y="590"/>
                    </a:cubicBezTo>
                    <a:cubicBezTo>
                      <a:pt x="540" y="597"/>
                      <a:pt x="530" y="603"/>
                      <a:pt x="520" y="608"/>
                    </a:cubicBezTo>
                    <a:cubicBezTo>
                      <a:pt x="520" y="609"/>
                      <a:pt x="520" y="610"/>
                      <a:pt x="519" y="611"/>
                    </a:cubicBezTo>
                    <a:cubicBezTo>
                      <a:pt x="519" y="612"/>
                      <a:pt x="520" y="612"/>
                      <a:pt x="520" y="613"/>
                    </a:cubicBezTo>
                    <a:cubicBezTo>
                      <a:pt x="534" y="608"/>
                      <a:pt x="548" y="602"/>
                      <a:pt x="562" y="593"/>
                    </a:cubicBezTo>
                    <a:cubicBezTo>
                      <a:pt x="564" y="592"/>
                      <a:pt x="566" y="591"/>
                      <a:pt x="568" y="589"/>
                    </a:cubicBezTo>
                    <a:cubicBezTo>
                      <a:pt x="568" y="589"/>
                      <a:pt x="568" y="589"/>
                      <a:pt x="568" y="589"/>
                    </a:cubicBezTo>
                    <a:cubicBezTo>
                      <a:pt x="567" y="592"/>
                      <a:pt x="566" y="595"/>
                      <a:pt x="566" y="598"/>
                    </a:cubicBezTo>
                    <a:cubicBezTo>
                      <a:pt x="565" y="604"/>
                      <a:pt x="564" y="609"/>
                      <a:pt x="563" y="615"/>
                    </a:cubicBezTo>
                    <a:cubicBezTo>
                      <a:pt x="561" y="617"/>
                      <a:pt x="558" y="619"/>
                      <a:pt x="555" y="621"/>
                    </a:cubicBezTo>
                    <a:cubicBezTo>
                      <a:pt x="552" y="624"/>
                      <a:pt x="548" y="627"/>
                      <a:pt x="544" y="630"/>
                    </a:cubicBezTo>
                    <a:cubicBezTo>
                      <a:pt x="545" y="633"/>
                      <a:pt x="545" y="636"/>
                      <a:pt x="545" y="639"/>
                    </a:cubicBezTo>
                    <a:cubicBezTo>
                      <a:pt x="547" y="638"/>
                      <a:pt x="549" y="637"/>
                      <a:pt x="552" y="636"/>
                    </a:cubicBezTo>
                    <a:cubicBezTo>
                      <a:pt x="550" y="636"/>
                      <a:pt x="549" y="635"/>
                      <a:pt x="549" y="632"/>
                    </a:cubicBezTo>
                    <a:cubicBezTo>
                      <a:pt x="552" y="633"/>
                      <a:pt x="555" y="632"/>
                      <a:pt x="558" y="632"/>
                    </a:cubicBezTo>
                    <a:cubicBezTo>
                      <a:pt x="559" y="631"/>
                      <a:pt x="561" y="630"/>
                      <a:pt x="562" y="629"/>
                    </a:cubicBezTo>
                    <a:cubicBezTo>
                      <a:pt x="562" y="630"/>
                      <a:pt x="562" y="631"/>
                      <a:pt x="562" y="631"/>
                    </a:cubicBezTo>
                    <a:cubicBezTo>
                      <a:pt x="563" y="631"/>
                      <a:pt x="564" y="632"/>
                      <a:pt x="564" y="632"/>
                    </a:cubicBezTo>
                    <a:cubicBezTo>
                      <a:pt x="565" y="634"/>
                      <a:pt x="564" y="635"/>
                      <a:pt x="562" y="635"/>
                    </a:cubicBezTo>
                    <a:cubicBezTo>
                      <a:pt x="562" y="637"/>
                      <a:pt x="562" y="639"/>
                      <a:pt x="562" y="641"/>
                    </a:cubicBezTo>
                    <a:cubicBezTo>
                      <a:pt x="561" y="642"/>
                      <a:pt x="561" y="644"/>
                      <a:pt x="561" y="645"/>
                    </a:cubicBezTo>
                    <a:cubicBezTo>
                      <a:pt x="563" y="645"/>
                      <a:pt x="565" y="645"/>
                      <a:pt x="567" y="646"/>
                    </a:cubicBezTo>
                    <a:cubicBezTo>
                      <a:pt x="567" y="644"/>
                      <a:pt x="567" y="643"/>
                      <a:pt x="567" y="641"/>
                    </a:cubicBezTo>
                    <a:cubicBezTo>
                      <a:pt x="567" y="636"/>
                      <a:pt x="569" y="629"/>
                      <a:pt x="569" y="622"/>
                    </a:cubicBezTo>
                    <a:cubicBezTo>
                      <a:pt x="570" y="619"/>
                      <a:pt x="570" y="614"/>
                      <a:pt x="571" y="610"/>
                    </a:cubicBezTo>
                    <a:cubicBezTo>
                      <a:pt x="571" y="608"/>
                      <a:pt x="571" y="609"/>
                      <a:pt x="571" y="605"/>
                    </a:cubicBezTo>
                    <a:cubicBezTo>
                      <a:pt x="571" y="603"/>
                      <a:pt x="571" y="602"/>
                      <a:pt x="571" y="600"/>
                    </a:cubicBezTo>
                    <a:cubicBezTo>
                      <a:pt x="571" y="601"/>
                      <a:pt x="572" y="601"/>
                      <a:pt x="573" y="601"/>
                    </a:cubicBezTo>
                    <a:cubicBezTo>
                      <a:pt x="574" y="599"/>
                      <a:pt x="574" y="597"/>
                      <a:pt x="574" y="596"/>
                    </a:cubicBezTo>
                    <a:cubicBezTo>
                      <a:pt x="572" y="596"/>
                      <a:pt x="572" y="597"/>
                      <a:pt x="572" y="599"/>
                    </a:cubicBezTo>
                    <a:cubicBezTo>
                      <a:pt x="568" y="596"/>
                      <a:pt x="571" y="588"/>
                      <a:pt x="572" y="586"/>
                    </a:cubicBezTo>
                    <a:cubicBezTo>
                      <a:pt x="575" y="586"/>
                      <a:pt x="574" y="591"/>
                      <a:pt x="574" y="594"/>
                    </a:cubicBezTo>
                    <a:cubicBezTo>
                      <a:pt x="575" y="594"/>
                      <a:pt x="577" y="587"/>
                      <a:pt x="577" y="585"/>
                    </a:cubicBezTo>
                    <a:cubicBezTo>
                      <a:pt x="580" y="576"/>
                      <a:pt x="580" y="576"/>
                      <a:pt x="580" y="576"/>
                    </a:cubicBezTo>
                    <a:cubicBezTo>
                      <a:pt x="582" y="567"/>
                      <a:pt x="582" y="567"/>
                      <a:pt x="582" y="567"/>
                    </a:cubicBezTo>
                    <a:cubicBezTo>
                      <a:pt x="583" y="565"/>
                      <a:pt x="589" y="545"/>
                      <a:pt x="590" y="542"/>
                    </a:cubicBezTo>
                    <a:cubicBezTo>
                      <a:pt x="592" y="534"/>
                      <a:pt x="592" y="534"/>
                      <a:pt x="592" y="534"/>
                    </a:cubicBezTo>
                    <a:cubicBezTo>
                      <a:pt x="592" y="534"/>
                      <a:pt x="592" y="534"/>
                      <a:pt x="592" y="534"/>
                    </a:cubicBezTo>
                    <a:cubicBezTo>
                      <a:pt x="590" y="534"/>
                      <a:pt x="589" y="535"/>
                      <a:pt x="590" y="532"/>
                    </a:cubicBezTo>
                    <a:cubicBezTo>
                      <a:pt x="591" y="531"/>
                      <a:pt x="592" y="531"/>
                      <a:pt x="593" y="531"/>
                    </a:cubicBezTo>
                    <a:cubicBezTo>
                      <a:pt x="594" y="527"/>
                      <a:pt x="594" y="527"/>
                      <a:pt x="594" y="527"/>
                    </a:cubicBezTo>
                    <a:cubicBezTo>
                      <a:pt x="596" y="520"/>
                      <a:pt x="599" y="511"/>
                      <a:pt x="602" y="502"/>
                    </a:cubicBezTo>
                    <a:cubicBezTo>
                      <a:pt x="600" y="502"/>
                      <a:pt x="599" y="502"/>
                      <a:pt x="597" y="503"/>
                    </a:cubicBezTo>
                    <a:cubicBezTo>
                      <a:pt x="598" y="501"/>
                      <a:pt x="600" y="499"/>
                      <a:pt x="603" y="498"/>
                    </a:cubicBezTo>
                    <a:cubicBezTo>
                      <a:pt x="604" y="494"/>
                      <a:pt x="605" y="490"/>
                      <a:pt x="606" y="486"/>
                    </a:cubicBezTo>
                    <a:cubicBezTo>
                      <a:pt x="611" y="471"/>
                      <a:pt x="614" y="454"/>
                      <a:pt x="616" y="439"/>
                    </a:cubicBezTo>
                    <a:cubicBezTo>
                      <a:pt x="618" y="426"/>
                      <a:pt x="619" y="414"/>
                      <a:pt x="619" y="405"/>
                    </a:cubicBezTo>
                    <a:cubicBezTo>
                      <a:pt x="618" y="405"/>
                      <a:pt x="617" y="405"/>
                      <a:pt x="616" y="405"/>
                    </a:cubicBezTo>
                    <a:cubicBezTo>
                      <a:pt x="618" y="403"/>
                      <a:pt x="617" y="402"/>
                      <a:pt x="615" y="402"/>
                    </a:cubicBezTo>
                    <a:cubicBezTo>
                      <a:pt x="615" y="401"/>
                      <a:pt x="615" y="401"/>
                      <a:pt x="616" y="401"/>
                    </a:cubicBezTo>
                    <a:cubicBezTo>
                      <a:pt x="615" y="401"/>
                      <a:pt x="615" y="401"/>
                      <a:pt x="615" y="401"/>
                    </a:cubicBezTo>
                    <a:cubicBezTo>
                      <a:pt x="615" y="398"/>
                      <a:pt x="618" y="399"/>
                      <a:pt x="618" y="400"/>
                    </a:cubicBezTo>
                    <a:cubicBezTo>
                      <a:pt x="618" y="400"/>
                      <a:pt x="619" y="400"/>
                      <a:pt x="619" y="401"/>
                    </a:cubicBezTo>
                    <a:cubicBezTo>
                      <a:pt x="619" y="400"/>
                      <a:pt x="619" y="399"/>
                      <a:pt x="619" y="399"/>
                    </a:cubicBezTo>
                    <a:cubicBezTo>
                      <a:pt x="620" y="388"/>
                      <a:pt x="620" y="382"/>
                      <a:pt x="619" y="382"/>
                    </a:cubicBezTo>
                    <a:cubicBezTo>
                      <a:pt x="619" y="381"/>
                      <a:pt x="619" y="382"/>
                      <a:pt x="619" y="381"/>
                    </a:cubicBezTo>
                    <a:cubicBezTo>
                      <a:pt x="619" y="375"/>
                      <a:pt x="619" y="369"/>
                      <a:pt x="617" y="364"/>
                    </a:cubicBezTo>
                    <a:cubicBezTo>
                      <a:pt x="616" y="349"/>
                      <a:pt x="610" y="341"/>
                      <a:pt x="606" y="336"/>
                    </a:cubicBezTo>
                    <a:cubicBezTo>
                      <a:pt x="615" y="335"/>
                      <a:pt x="623" y="335"/>
                      <a:pt x="632" y="334"/>
                    </a:cubicBezTo>
                    <a:cubicBezTo>
                      <a:pt x="713" y="328"/>
                      <a:pt x="777" y="327"/>
                      <a:pt x="804" y="327"/>
                    </a:cubicBezTo>
                    <a:cubicBezTo>
                      <a:pt x="831" y="329"/>
                      <a:pt x="893" y="325"/>
                      <a:pt x="970" y="328"/>
                    </a:cubicBezTo>
                    <a:cubicBezTo>
                      <a:pt x="1001" y="330"/>
                      <a:pt x="1035" y="332"/>
                      <a:pt x="1070" y="335"/>
                    </a:cubicBezTo>
                    <a:cubicBezTo>
                      <a:pt x="1069" y="336"/>
                      <a:pt x="1068" y="336"/>
                      <a:pt x="1067" y="337"/>
                    </a:cubicBezTo>
                    <a:cubicBezTo>
                      <a:pt x="1063" y="341"/>
                      <a:pt x="1057" y="348"/>
                      <a:pt x="1053" y="359"/>
                    </a:cubicBezTo>
                    <a:cubicBezTo>
                      <a:pt x="1050" y="366"/>
                      <a:pt x="1049" y="375"/>
                      <a:pt x="1050" y="383"/>
                    </a:cubicBezTo>
                    <a:cubicBezTo>
                      <a:pt x="1050" y="385"/>
                      <a:pt x="1050" y="387"/>
                      <a:pt x="1050" y="389"/>
                    </a:cubicBezTo>
                    <a:cubicBezTo>
                      <a:pt x="1049" y="396"/>
                      <a:pt x="1050" y="407"/>
                      <a:pt x="1051" y="421"/>
                    </a:cubicBezTo>
                    <a:cubicBezTo>
                      <a:pt x="1052" y="435"/>
                      <a:pt x="1054" y="451"/>
                      <a:pt x="1058" y="468"/>
                    </a:cubicBezTo>
                    <a:cubicBezTo>
                      <a:pt x="1060" y="486"/>
                      <a:pt x="1075" y="534"/>
                      <a:pt x="1075" y="535"/>
                    </a:cubicBezTo>
                    <a:cubicBezTo>
                      <a:pt x="1076" y="535"/>
                      <a:pt x="1079" y="551"/>
                      <a:pt x="1081" y="558"/>
                    </a:cubicBezTo>
                    <a:cubicBezTo>
                      <a:pt x="1082" y="565"/>
                      <a:pt x="1083" y="572"/>
                      <a:pt x="1084" y="578"/>
                    </a:cubicBezTo>
                    <a:cubicBezTo>
                      <a:pt x="1087" y="595"/>
                      <a:pt x="1087" y="595"/>
                      <a:pt x="1087" y="595"/>
                    </a:cubicBezTo>
                    <a:cubicBezTo>
                      <a:pt x="1088" y="596"/>
                      <a:pt x="1089" y="596"/>
                      <a:pt x="1089" y="594"/>
                    </a:cubicBezTo>
                    <a:cubicBezTo>
                      <a:pt x="1091" y="597"/>
                      <a:pt x="1090" y="598"/>
                      <a:pt x="1087" y="598"/>
                    </a:cubicBezTo>
                    <a:cubicBezTo>
                      <a:pt x="1088" y="599"/>
                      <a:pt x="1088" y="599"/>
                      <a:pt x="1088" y="599"/>
                    </a:cubicBezTo>
                    <a:cubicBezTo>
                      <a:pt x="1088" y="600"/>
                      <a:pt x="1088" y="603"/>
                      <a:pt x="1088" y="607"/>
                    </a:cubicBezTo>
                    <a:cubicBezTo>
                      <a:pt x="1088" y="606"/>
                      <a:pt x="1088" y="606"/>
                      <a:pt x="1088" y="605"/>
                    </a:cubicBezTo>
                    <a:cubicBezTo>
                      <a:pt x="1090" y="606"/>
                      <a:pt x="1091" y="609"/>
                      <a:pt x="1092" y="612"/>
                    </a:cubicBezTo>
                    <a:cubicBezTo>
                      <a:pt x="1090" y="612"/>
                      <a:pt x="1089" y="611"/>
                      <a:pt x="1089" y="609"/>
                    </a:cubicBezTo>
                    <a:cubicBezTo>
                      <a:pt x="1091" y="626"/>
                      <a:pt x="1098" y="657"/>
                      <a:pt x="1102" y="661"/>
                    </a:cubicBezTo>
                    <a:cubicBezTo>
                      <a:pt x="1104" y="668"/>
                      <a:pt x="1108" y="674"/>
                      <a:pt x="1112" y="679"/>
                    </a:cubicBezTo>
                    <a:cubicBezTo>
                      <a:pt x="1116" y="684"/>
                      <a:pt x="1120" y="689"/>
                      <a:pt x="1124" y="693"/>
                    </a:cubicBezTo>
                    <a:cubicBezTo>
                      <a:pt x="1145" y="712"/>
                      <a:pt x="1180" y="725"/>
                      <a:pt x="1217" y="732"/>
                    </a:cubicBezTo>
                    <a:cubicBezTo>
                      <a:pt x="1254" y="740"/>
                      <a:pt x="1294" y="742"/>
                      <a:pt x="1329" y="751"/>
                    </a:cubicBezTo>
                    <a:cubicBezTo>
                      <a:pt x="1365" y="760"/>
                      <a:pt x="1396" y="771"/>
                      <a:pt x="1418" y="780"/>
                    </a:cubicBezTo>
                    <a:cubicBezTo>
                      <a:pt x="1434" y="787"/>
                      <a:pt x="1445" y="793"/>
                      <a:pt x="1451" y="796"/>
                    </a:cubicBezTo>
                    <a:cubicBezTo>
                      <a:pt x="1451" y="796"/>
                      <a:pt x="1451" y="797"/>
                      <a:pt x="1451" y="797"/>
                    </a:cubicBezTo>
                    <a:cubicBezTo>
                      <a:pt x="1451" y="797"/>
                      <a:pt x="1452" y="797"/>
                      <a:pt x="1452" y="797"/>
                    </a:cubicBezTo>
                    <a:cubicBezTo>
                      <a:pt x="1455" y="798"/>
                      <a:pt x="1455" y="798"/>
                      <a:pt x="1455" y="798"/>
                    </a:cubicBezTo>
                    <a:cubicBezTo>
                      <a:pt x="1455" y="797"/>
                      <a:pt x="1455" y="797"/>
                      <a:pt x="1455" y="797"/>
                    </a:cubicBezTo>
                    <a:cubicBezTo>
                      <a:pt x="1455" y="797"/>
                      <a:pt x="1455" y="797"/>
                      <a:pt x="1455" y="796"/>
                    </a:cubicBezTo>
                    <a:cubicBezTo>
                      <a:pt x="1455" y="796"/>
                      <a:pt x="1455" y="796"/>
                      <a:pt x="1455" y="796"/>
                    </a:cubicBezTo>
                    <a:cubicBezTo>
                      <a:pt x="1455" y="796"/>
                      <a:pt x="1455" y="796"/>
                      <a:pt x="1455" y="796"/>
                    </a:cubicBezTo>
                    <a:cubicBezTo>
                      <a:pt x="1455" y="796"/>
                      <a:pt x="1457" y="786"/>
                      <a:pt x="1453" y="773"/>
                    </a:cubicBezTo>
                    <a:cubicBezTo>
                      <a:pt x="1450" y="759"/>
                      <a:pt x="1445" y="742"/>
                      <a:pt x="1439" y="724"/>
                    </a:cubicBezTo>
                    <a:cubicBezTo>
                      <a:pt x="1434" y="705"/>
                      <a:pt x="1424" y="687"/>
                      <a:pt x="1417" y="673"/>
                    </a:cubicBezTo>
                    <a:cubicBezTo>
                      <a:pt x="1414" y="665"/>
                      <a:pt x="1408" y="653"/>
                      <a:pt x="1401" y="642"/>
                    </a:cubicBezTo>
                    <a:cubicBezTo>
                      <a:pt x="1399" y="642"/>
                      <a:pt x="1416" y="627"/>
                      <a:pt x="1419" y="623"/>
                    </a:cubicBezTo>
                    <a:cubicBezTo>
                      <a:pt x="1422" y="618"/>
                      <a:pt x="1426" y="614"/>
                      <a:pt x="1430" y="609"/>
                    </a:cubicBezTo>
                    <a:cubicBezTo>
                      <a:pt x="1430" y="609"/>
                      <a:pt x="1430" y="609"/>
                      <a:pt x="1430" y="608"/>
                    </a:cubicBezTo>
                    <a:cubicBezTo>
                      <a:pt x="1430" y="608"/>
                      <a:pt x="1430" y="608"/>
                      <a:pt x="1431" y="608"/>
                    </a:cubicBezTo>
                    <a:cubicBezTo>
                      <a:pt x="1437" y="600"/>
                      <a:pt x="1445" y="591"/>
                      <a:pt x="1451" y="582"/>
                    </a:cubicBezTo>
                    <a:cubicBezTo>
                      <a:pt x="1460" y="571"/>
                      <a:pt x="1467" y="560"/>
                      <a:pt x="1471" y="550"/>
                    </a:cubicBezTo>
                    <a:cubicBezTo>
                      <a:pt x="1469" y="550"/>
                      <a:pt x="1467" y="551"/>
                      <a:pt x="1465" y="551"/>
                    </a:cubicBezTo>
                    <a:cubicBezTo>
                      <a:pt x="1465" y="551"/>
                      <a:pt x="1464" y="551"/>
                      <a:pt x="1463" y="551"/>
                    </a:cubicBezTo>
                    <a:cubicBezTo>
                      <a:pt x="1462" y="553"/>
                      <a:pt x="1461" y="555"/>
                      <a:pt x="1460" y="556"/>
                    </a:cubicBezTo>
                    <a:cubicBezTo>
                      <a:pt x="1456" y="563"/>
                      <a:pt x="1442" y="582"/>
                      <a:pt x="1442" y="582"/>
                    </a:cubicBezTo>
                    <a:cubicBezTo>
                      <a:pt x="1441" y="582"/>
                      <a:pt x="1436" y="588"/>
                      <a:pt x="1434" y="590"/>
                    </a:cubicBezTo>
                    <a:cubicBezTo>
                      <a:pt x="1428" y="598"/>
                      <a:pt x="1428" y="598"/>
                      <a:pt x="1428" y="598"/>
                    </a:cubicBezTo>
                    <a:cubicBezTo>
                      <a:pt x="1422" y="606"/>
                      <a:pt x="1422" y="606"/>
                      <a:pt x="1422" y="606"/>
                    </a:cubicBezTo>
                    <a:cubicBezTo>
                      <a:pt x="1420" y="608"/>
                      <a:pt x="1404" y="626"/>
                      <a:pt x="1402" y="628"/>
                    </a:cubicBezTo>
                    <a:cubicBezTo>
                      <a:pt x="1400" y="630"/>
                      <a:pt x="1397" y="632"/>
                      <a:pt x="1395" y="635"/>
                    </a:cubicBezTo>
                    <a:cubicBezTo>
                      <a:pt x="1394" y="636"/>
                      <a:pt x="1390" y="643"/>
                      <a:pt x="1394" y="646"/>
                    </a:cubicBezTo>
                    <a:cubicBezTo>
                      <a:pt x="1396" y="649"/>
                      <a:pt x="1398" y="653"/>
                      <a:pt x="1400" y="657"/>
                    </a:cubicBezTo>
                    <a:cubicBezTo>
                      <a:pt x="1402" y="657"/>
                      <a:pt x="1403" y="658"/>
                      <a:pt x="1404" y="658"/>
                    </a:cubicBezTo>
                    <a:cubicBezTo>
                      <a:pt x="1405" y="660"/>
                      <a:pt x="1404" y="661"/>
                      <a:pt x="1403" y="661"/>
                    </a:cubicBezTo>
                    <a:cubicBezTo>
                      <a:pt x="1407" y="669"/>
                      <a:pt x="1412" y="678"/>
                      <a:pt x="1416" y="687"/>
                    </a:cubicBezTo>
                    <a:cubicBezTo>
                      <a:pt x="1424" y="703"/>
                      <a:pt x="1431" y="720"/>
                      <a:pt x="1437" y="736"/>
                    </a:cubicBezTo>
                    <a:cubicBezTo>
                      <a:pt x="1443" y="753"/>
                      <a:pt x="1446" y="768"/>
                      <a:pt x="1448" y="779"/>
                    </a:cubicBezTo>
                    <a:cubicBezTo>
                      <a:pt x="1449" y="783"/>
                      <a:pt x="1450" y="787"/>
                      <a:pt x="1450" y="790"/>
                    </a:cubicBezTo>
                    <a:cubicBezTo>
                      <a:pt x="1444" y="786"/>
                      <a:pt x="1431" y="778"/>
                      <a:pt x="1411" y="772"/>
                    </a:cubicBezTo>
                    <a:cubicBezTo>
                      <a:pt x="1384" y="760"/>
                      <a:pt x="1347" y="748"/>
                      <a:pt x="1307" y="740"/>
                    </a:cubicBezTo>
                    <a:cubicBezTo>
                      <a:pt x="1267" y="731"/>
                      <a:pt x="1226" y="729"/>
                      <a:pt x="1193" y="719"/>
                    </a:cubicBezTo>
                    <a:cubicBezTo>
                      <a:pt x="1177" y="714"/>
                      <a:pt x="1150" y="705"/>
                      <a:pt x="1131" y="688"/>
                    </a:cubicBezTo>
                    <a:cubicBezTo>
                      <a:pt x="1124" y="682"/>
                      <a:pt x="1119" y="675"/>
                      <a:pt x="1115" y="668"/>
                    </a:cubicBezTo>
                    <a:cubicBezTo>
                      <a:pt x="1117" y="669"/>
                      <a:pt x="1119" y="670"/>
                      <a:pt x="1121" y="671"/>
                    </a:cubicBezTo>
                    <a:cubicBezTo>
                      <a:pt x="1141" y="679"/>
                      <a:pt x="1161" y="685"/>
                      <a:pt x="1180" y="687"/>
                    </a:cubicBezTo>
                    <a:cubicBezTo>
                      <a:pt x="1179" y="685"/>
                      <a:pt x="1179" y="685"/>
                      <a:pt x="1179" y="685"/>
                    </a:cubicBezTo>
                    <a:cubicBezTo>
                      <a:pt x="1160" y="679"/>
                      <a:pt x="1140" y="670"/>
                      <a:pt x="1120" y="658"/>
                    </a:cubicBezTo>
                    <a:cubicBezTo>
                      <a:pt x="1115" y="656"/>
                      <a:pt x="1111" y="653"/>
                      <a:pt x="1107" y="650"/>
                    </a:cubicBezTo>
                    <a:cubicBezTo>
                      <a:pt x="1104" y="642"/>
                      <a:pt x="1102" y="634"/>
                      <a:pt x="1101" y="628"/>
                    </a:cubicBezTo>
                    <a:cubicBezTo>
                      <a:pt x="1100" y="624"/>
                      <a:pt x="1099" y="619"/>
                      <a:pt x="1099" y="615"/>
                    </a:cubicBezTo>
                    <a:cubicBezTo>
                      <a:pt x="1097" y="615"/>
                      <a:pt x="1095" y="615"/>
                      <a:pt x="1093" y="615"/>
                    </a:cubicBezTo>
                    <a:cubicBezTo>
                      <a:pt x="1093" y="612"/>
                      <a:pt x="1096" y="612"/>
                      <a:pt x="1098" y="612"/>
                    </a:cubicBezTo>
                    <a:cubicBezTo>
                      <a:pt x="1098" y="608"/>
                      <a:pt x="1097" y="604"/>
                      <a:pt x="1096" y="599"/>
                    </a:cubicBezTo>
                    <a:cubicBezTo>
                      <a:pt x="1096" y="603"/>
                      <a:pt x="1095" y="606"/>
                      <a:pt x="1096" y="609"/>
                    </a:cubicBezTo>
                    <a:cubicBezTo>
                      <a:pt x="1091" y="605"/>
                      <a:pt x="1093" y="599"/>
                      <a:pt x="1093" y="592"/>
                    </a:cubicBezTo>
                    <a:cubicBezTo>
                      <a:pt x="1095" y="593"/>
                      <a:pt x="1095" y="593"/>
                      <a:pt x="1095" y="593"/>
                    </a:cubicBezTo>
                    <a:cubicBezTo>
                      <a:pt x="1095" y="593"/>
                      <a:pt x="1095" y="592"/>
                      <a:pt x="1095" y="592"/>
                    </a:cubicBezTo>
                    <a:cubicBezTo>
                      <a:pt x="1093" y="590"/>
                      <a:pt x="1093" y="590"/>
                      <a:pt x="1093" y="590"/>
                    </a:cubicBezTo>
                    <a:cubicBezTo>
                      <a:pt x="1093" y="590"/>
                      <a:pt x="1093" y="590"/>
                      <a:pt x="1093" y="590"/>
                    </a:cubicBezTo>
                    <a:cubicBezTo>
                      <a:pt x="1094" y="590"/>
                      <a:pt x="1095" y="591"/>
                      <a:pt x="1095" y="592"/>
                    </a:cubicBezTo>
                    <a:cubicBezTo>
                      <a:pt x="1095" y="590"/>
                      <a:pt x="1095" y="588"/>
                      <a:pt x="1094" y="586"/>
                    </a:cubicBezTo>
                    <a:cubicBezTo>
                      <a:pt x="1094" y="586"/>
                      <a:pt x="1094" y="586"/>
                      <a:pt x="1094" y="586"/>
                    </a:cubicBezTo>
                    <a:cubicBezTo>
                      <a:pt x="1094" y="586"/>
                      <a:pt x="1094" y="586"/>
                      <a:pt x="1094" y="586"/>
                    </a:cubicBezTo>
                    <a:cubicBezTo>
                      <a:pt x="1097" y="588"/>
                      <a:pt x="1101" y="590"/>
                      <a:pt x="1104" y="591"/>
                    </a:cubicBezTo>
                    <a:cubicBezTo>
                      <a:pt x="1106" y="592"/>
                      <a:pt x="1108" y="593"/>
                      <a:pt x="1111" y="593"/>
                    </a:cubicBezTo>
                    <a:cubicBezTo>
                      <a:pt x="1111" y="593"/>
                      <a:pt x="1111" y="593"/>
                      <a:pt x="1111" y="593"/>
                    </a:cubicBezTo>
                    <a:cubicBezTo>
                      <a:pt x="1118" y="593"/>
                      <a:pt x="1124" y="593"/>
                      <a:pt x="1131" y="593"/>
                    </a:cubicBezTo>
                    <a:cubicBezTo>
                      <a:pt x="1127" y="591"/>
                      <a:pt x="1124" y="590"/>
                      <a:pt x="1120" y="588"/>
                    </a:cubicBezTo>
                    <a:cubicBezTo>
                      <a:pt x="1120" y="589"/>
                      <a:pt x="1119" y="591"/>
                      <a:pt x="1116" y="591"/>
                    </a:cubicBezTo>
                    <a:cubicBezTo>
                      <a:pt x="1116" y="589"/>
                      <a:pt x="1116" y="587"/>
                      <a:pt x="1116" y="586"/>
                    </a:cubicBezTo>
                    <a:cubicBezTo>
                      <a:pt x="1115" y="586"/>
                      <a:pt x="1114" y="586"/>
                      <a:pt x="1114" y="586"/>
                    </a:cubicBezTo>
                    <a:cubicBezTo>
                      <a:pt x="1114" y="585"/>
                      <a:pt x="1114" y="585"/>
                      <a:pt x="1114" y="584"/>
                    </a:cubicBezTo>
                    <a:cubicBezTo>
                      <a:pt x="1113" y="584"/>
                      <a:pt x="1113" y="584"/>
                      <a:pt x="1112" y="583"/>
                    </a:cubicBezTo>
                    <a:cubicBezTo>
                      <a:pt x="1110" y="585"/>
                      <a:pt x="1108" y="587"/>
                      <a:pt x="1105" y="584"/>
                    </a:cubicBezTo>
                    <a:cubicBezTo>
                      <a:pt x="1104" y="582"/>
                      <a:pt x="1113" y="583"/>
                      <a:pt x="1108" y="581"/>
                    </a:cubicBezTo>
                    <a:cubicBezTo>
                      <a:pt x="1108" y="581"/>
                      <a:pt x="1108" y="581"/>
                      <a:pt x="1108" y="581"/>
                    </a:cubicBezTo>
                    <a:cubicBezTo>
                      <a:pt x="1106" y="580"/>
                      <a:pt x="1105" y="579"/>
                      <a:pt x="1103" y="578"/>
                    </a:cubicBezTo>
                    <a:cubicBezTo>
                      <a:pt x="1099" y="576"/>
                      <a:pt x="1095" y="574"/>
                      <a:pt x="1092" y="571"/>
                    </a:cubicBezTo>
                    <a:cubicBezTo>
                      <a:pt x="1090" y="563"/>
                      <a:pt x="1089" y="555"/>
                      <a:pt x="1087" y="547"/>
                    </a:cubicBezTo>
                    <a:cubicBezTo>
                      <a:pt x="1087" y="547"/>
                      <a:pt x="1087" y="547"/>
                      <a:pt x="1087" y="547"/>
                    </a:cubicBezTo>
                    <a:cubicBezTo>
                      <a:pt x="1090" y="548"/>
                      <a:pt x="1093" y="550"/>
                      <a:pt x="1095" y="551"/>
                    </a:cubicBezTo>
                    <a:cubicBezTo>
                      <a:pt x="1116" y="559"/>
                      <a:pt x="1136" y="565"/>
                      <a:pt x="1154" y="567"/>
                    </a:cubicBezTo>
                    <a:cubicBezTo>
                      <a:pt x="1154" y="565"/>
                      <a:pt x="1154" y="565"/>
                      <a:pt x="1154" y="565"/>
                    </a:cubicBezTo>
                    <a:cubicBezTo>
                      <a:pt x="1134" y="559"/>
                      <a:pt x="1114" y="550"/>
                      <a:pt x="1094" y="538"/>
                    </a:cubicBezTo>
                    <a:cubicBezTo>
                      <a:pt x="1090" y="536"/>
                      <a:pt x="1086" y="533"/>
                      <a:pt x="1082" y="531"/>
                    </a:cubicBezTo>
                    <a:cubicBezTo>
                      <a:pt x="1082" y="531"/>
                      <a:pt x="1082" y="531"/>
                      <a:pt x="1082" y="531"/>
                    </a:cubicBezTo>
                    <a:cubicBezTo>
                      <a:pt x="1082" y="531"/>
                      <a:pt x="1082" y="531"/>
                      <a:pt x="1082" y="531"/>
                    </a:cubicBezTo>
                    <a:cubicBezTo>
                      <a:pt x="1081" y="527"/>
                      <a:pt x="1080" y="523"/>
                      <a:pt x="1079" y="520"/>
                    </a:cubicBezTo>
                    <a:cubicBezTo>
                      <a:pt x="1077" y="515"/>
                      <a:pt x="1076" y="510"/>
                      <a:pt x="1074" y="505"/>
                    </a:cubicBezTo>
                    <a:cubicBezTo>
                      <a:pt x="1078" y="507"/>
                      <a:pt x="1082" y="509"/>
                      <a:pt x="1087" y="511"/>
                    </a:cubicBezTo>
                    <a:cubicBezTo>
                      <a:pt x="1086" y="508"/>
                      <a:pt x="1086" y="506"/>
                      <a:pt x="1086" y="504"/>
                    </a:cubicBezTo>
                    <a:cubicBezTo>
                      <a:pt x="1088" y="505"/>
                      <a:pt x="1089" y="508"/>
                      <a:pt x="1090" y="512"/>
                    </a:cubicBezTo>
                    <a:cubicBezTo>
                      <a:pt x="1109" y="520"/>
                      <a:pt x="1128" y="525"/>
                      <a:pt x="1146" y="527"/>
                    </a:cubicBezTo>
                    <a:cubicBezTo>
                      <a:pt x="1146" y="525"/>
                      <a:pt x="1146" y="525"/>
                      <a:pt x="1146" y="525"/>
                    </a:cubicBezTo>
                    <a:cubicBezTo>
                      <a:pt x="1135" y="522"/>
                      <a:pt x="1124" y="518"/>
                      <a:pt x="1114" y="513"/>
                    </a:cubicBezTo>
                    <a:cubicBezTo>
                      <a:pt x="1112" y="513"/>
                      <a:pt x="1111" y="514"/>
                      <a:pt x="1109" y="515"/>
                    </a:cubicBezTo>
                    <a:cubicBezTo>
                      <a:pt x="1110" y="511"/>
                      <a:pt x="1102" y="516"/>
                      <a:pt x="1103" y="512"/>
                    </a:cubicBezTo>
                    <a:cubicBezTo>
                      <a:pt x="1100" y="515"/>
                      <a:pt x="1098" y="512"/>
                      <a:pt x="1094" y="512"/>
                    </a:cubicBezTo>
                    <a:cubicBezTo>
                      <a:pt x="1095" y="511"/>
                      <a:pt x="1100" y="509"/>
                      <a:pt x="1102" y="509"/>
                    </a:cubicBezTo>
                    <a:cubicBezTo>
                      <a:pt x="1103" y="509"/>
                      <a:pt x="1104" y="509"/>
                      <a:pt x="1105" y="508"/>
                    </a:cubicBezTo>
                    <a:cubicBezTo>
                      <a:pt x="1099" y="505"/>
                      <a:pt x="1092" y="502"/>
                      <a:pt x="1086" y="498"/>
                    </a:cubicBezTo>
                    <a:cubicBezTo>
                      <a:pt x="1084" y="497"/>
                      <a:pt x="1081" y="496"/>
                      <a:pt x="1079" y="494"/>
                    </a:cubicBezTo>
                    <a:cubicBezTo>
                      <a:pt x="1081" y="497"/>
                      <a:pt x="1081" y="502"/>
                      <a:pt x="1082" y="506"/>
                    </a:cubicBezTo>
                    <a:cubicBezTo>
                      <a:pt x="1074" y="506"/>
                      <a:pt x="1075" y="499"/>
                      <a:pt x="1076" y="492"/>
                    </a:cubicBezTo>
                    <a:cubicBezTo>
                      <a:pt x="1074" y="491"/>
                      <a:pt x="1072" y="489"/>
                      <a:pt x="1069" y="488"/>
                    </a:cubicBezTo>
                    <a:cubicBezTo>
                      <a:pt x="1067" y="480"/>
                      <a:pt x="1065" y="472"/>
                      <a:pt x="1064" y="464"/>
                    </a:cubicBezTo>
                    <a:cubicBezTo>
                      <a:pt x="1064" y="464"/>
                      <a:pt x="1065" y="464"/>
                      <a:pt x="1065" y="465"/>
                    </a:cubicBezTo>
                    <a:cubicBezTo>
                      <a:pt x="1067" y="461"/>
                      <a:pt x="1073" y="461"/>
                      <a:pt x="1072" y="466"/>
                    </a:cubicBezTo>
                    <a:cubicBezTo>
                      <a:pt x="1071" y="466"/>
                      <a:pt x="1070" y="466"/>
                      <a:pt x="1069" y="467"/>
                    </a:cubicBezTo>
                    <a:cubicBezTo>
                      <a:pt x="1072" y="468"/>
                      <a:pt x="1074" y="469"/>
                      <a:pt x="1077" y="470"/>
                    </a:cubicBezTo>
                    <a:cubicBezTo>
                      <a:pt x="1077" y="468"/>
                      <a:pt x="1079" y="467"/>
                      <a:pt x="1079" y="465"/>
                    </a:cubicBezTo>
                    <a:cubicBezTo>
                      <a:pt x="1079" y="462"/>
                      <a:pt x="1077" y="462"/>
                      <a:pt x="1077" y="458"/>
                    </a:cubicBezTo>
                    <a:cubicBezTo>
                      <a:pt x="1072" y="455"/>
                      <a:pt x="1066" y="451"/>
                      <a:pt x="1061" y="447"/>
                    </a:cubicBezTo>
                    <a:cubicBezTo>
                      <a:pt x="1059" y="438"/>
                      <a:pt x="1057" y="429"/>
                      <a:pt x="1056" y="421"/>
                    </a:cubicBezTo>
                    <a:cubicBezTo>
                      <a:pt x="1057" y="414"/>
                      <a:pt x="1056" y="408"/>
                      <a:pt x="1056" y="403"/>
                    </a:cubicBezTo>
                    <a:cubicBezTo>
                      <a:pt x="1064" y="418"/>
                      <a:pt x="1091" y="439"/>
                      <a:pt x="1092" y="438"/>
                    </a:cubicBezTo>
                    <a:cubicBezTo>
                      <a:pt x="1092" y="439"/>
                      <a:pt x="1097" y="442"/>
                      <a:pt x="1102" y="445"/>
                    </a:cubicBezTo>
                    <a:cubicBezTo>
                      <a:pt x="1102" y="444"/>
                      <a:pt x="1102" y="442"/>
                      <a:pt x="1102" y="441"/>
                    </a:cubicBezTo>
                    <a:cubicBezTo>
                      <a:pt x="1105" y="441"/>
                      <a:pt x="1107" y="444"/>
                      <a:pt x="1108" y="449"/>
                    </a:cubicBezTo>
                    <a:cubicBezTo>
                      <a:pt x="1108" y="449"/>
                      <a:pt x="1108" y="449"/>
                      <a:pt x="1108" y="449"/>
                    </a:cubicBezTo>
                    <a:cubicBezTo>
                      <a:pt x="1113" y="451"/>
                      <a:pt x="1117" y="454"/>
                      <a:pt x="1122" y="456"/>
                    </a:cubicBezTo>
                    <a:cubicBezTo>
                      <a:pt x="1127" y="459"/>
                      <a:pt x="1132" y="461"/>
                      <a:pt x="1137" y="463"/>
                    </a:cubicBezTo>
                    <a:cubicBezTo>
                      <a:pt x="1142" y="466"/>
                      <a:pt x="1179" y="479"/>
                      <a:pt x="1184" y="480"/>
                    </a:cubicBezTo>
                    <a:cubicBezTo>
                      <a:pt x="1189" y="481"/>
                      <a:pt x="1194" y="483"/>
                      <a:pt x="1198" y="484"/>
                    </a:cubicBezTo>
                    <a:cubicBezTo>
                      <a:pt x="1203" y="485"/>
                      <a:pt x="1208" y="487"/>
                      <a:pt x="1212" y="488"/>
                    </a:cubicBezTo>
                    <a:cubicBezTo>
                      <a:pt x="1232" y="493"/>
                      <a:pt x="1259" y="499"/>
                      <a:pt x="1288" y="504"/>
                    </a:cubicBezTo>
                    <a:cubicBezTo>
                      <a:pt x="1300" y="506"/>
                      <a:pt x="1313" y="508"/>
                      <a:pt x="1326" y="510"/>
                    </a:cubicBezTo>
                    <a:cubicBezTo>
                      <a:pt x="1330" y="507"/>
                      <a:pt x="1333" y="511"/>
                      <a:pt x="1338" y="510"/>
                    </a:cubicBezTo>
                    <a:cubicBezTo>
                      <a:pt x="1338" y="511"/>
                      <a:pt x="1338" y="511"/>
                      <a:pt x="1338" y="511"/>
                    </a:cubicBezTo>
                    <a:cubicBezTo>
                      <a:pt x="1351" y="513"/>
                      <a:pt x="1363" y="514"/>
                      <a:pt x="1376" y="515"/>
                    </a:cubicBezTo>
                    <a:cubicBezTo>
                      <a:pt x="1383" y="516"/>
                      <a:pt x="1390" y="517"/>
                      <a:pt x="1397" y="517"/>
                    </a:cubicBezTo>
                    <a:cubicBezTo>
                      <a:pt x="1397" y="514"/>
                      <a:pt x="1402" y="512"/>
                      <a:pt x="1404" y="516"/>
                    </a:cubicBezTo>
                    <a:cubicBezTo>
                      <a:pt x="1404" y="517"/>
                      <a:pt x="1403" y="517"/>
                      <a:pt x="1403" y="518"/>
                    </a:cubicBezTo>
                    <a:cubicBezTo>
                      <a:pt x="1420" y="519"/>
                      <a:pt x="1436" y="520"/>
                      <a:pt x="1448" y="521"/>
                    </a:cubicBezTo>
                    <a:cubicBezTo>
                      <a:pt x="1462" y="521"/>
                      <a:pt x="1471" y="521"/>
                      <a:pt x="1476" y="521"/>
                    </a:cubicBezTo>
                    <a:cubicBezTo>
                      <a:pt x="1476" y="522"/>
                      <a:pt x="1475" y="523"/>
                      <a:pt x="1475" y="524"/>
                    </a:cubicBezTo>
                    <a:cubicBezTo>
                      <a:pt x="1474" y="527"/>
                      <a:pt x="1473" y="532"/>
                      <a:pt x="1470" y="538"/>
                    </a:cubicBezTo>
                    <a:cubicBezTo>
                      <a:pt x="1469" y="541"/>
                      <a:pt x="1467" y="544"/>
                      <a:pt x="1465" y="548"/>
                    </a:cubicBezTo>
                    <a:cubicBezTo>
                      <a:pt x="1465" y="549"/>
                      <a:pt x="1465" y="549"/>
                      <a:pt x="1465" y="550"/>
                    </a:cubicBezTo>
                    <a:cubicBezTo>
                      <a:pt x="1467" y="549"/>
                      <a:pt x="1466" y="547"/>
                      <a:pt x="1468" y="547"/>
                    </a:cubicBezTo>
                    <a:cubicBezTo>
                      <a:pt x="1470" y="547"/>
                      <a:pt x="1471" y="547"/>
                      <a:pt x="1473" y="547"/>
                    </a:cubicBezTo>
                    <a:cubicBezTo>
                      <a:pt x="1474" y="544"/>
                      <a:pt x="1474" y="542"/>
                      <a:pt x="1475" y="540"/>
                    </a:cubicBezTo>
                    <a:cubicBezTo>
                      <a:pt x="1475" y="539"/>
                      <a:pt x="1476" y="539"/>
                      <a:pt x="1476" y="538"/>
                    </a:cubicBezTo>
                    <a:cubicBezTo>
                      <a:pt x="1475" y="538"/>
                      <a:pt x="1475" y="538"/>
                      <a:pt x="1475" y="537"/>
                    </a:cubicBezTo>
                    <a:cubicBezTo>
                      <a:pt x="1476" y="537"/>
                      <a:pt x="1476" y="537"/>
                      <a:pt x="1476" y="537"/>
                    </a:cubicBezTo>
                    <a:cubicBezTo>
                      <a:pt x="1483" y="521"/>
                      <a:pt x="1481" y="518"/>
                      <a:pt x="1479" y="518"/>
                    </a:cubicBezTo>
                    <a:cubicBezTo>
                      <a:pt x="1479" y="518"/>
                      <a:pt x="1479" y="518"/>
                      <a:pt x="1479" y="518"/>
                    </a:cubicBezTo>
                    <a:cubicBezTo>
                      <a:pt x="1478" y="517"/>
                      <a:pt x="1478" y="517"/>
                      <a:pt x="1478" y="517"/>
                    </a:cubicBezTo>
                    <a:cubicBezTo>
                      <a:pt x="1478" y="517"/>
                      <a:pt x="1477" y="517"/>
                      <a:pt x="1477" y="517"/>
                    </a:cubicBezTo>
                    <a:cubicBezTo>
                      <a:pt x="1477" y="517"/>
                      <a:pt x="1472" y="516"/>
                      <a:pt x="1462" y="515"/>
                    </a:cubicBezTo>
                    <a:cubicBezTo>
                      <a:pt x="1462" y="516"/>
                      <a:pt x="1461" y="516"/>
                      <a:pt x="1460" y="517"/>
                    </a:cubicBezTo>
                    <a:cubicBezTo>
                      <a:pt x="1458" y="517"/>
                      <a:pt x="1457" y="516"/>
                      <a:pt x="1456" y="515"/>
                    </a:cubicBezTo>
                    <a:cubicBezTo>
                      <a:pt x="1456" y="515"/>
                      <a:pt x="1456" y="515"/>
                      <a:pt x="1456" y="515"/>
                    </a:cubicBezTo>
                    <a:cubicBezTo>
                      <a:pt x="1452" y="515"/>
                      <a:pt x="1447" y="515"/>
                      <a:pt x="1441" y="515"/>
                    </a:cubicBezTo>
                    <a:cubicBezTo>
                      <a:pt x="1432" y="514"/>
                      <a:pt x="1421" y="514"/>
                      <a:pt x="1410" y="513"/>
                    </a:cubicBezTo>
                    <a:cubicBezTo>
                      <a:pt x="1409" y="514"/>
                      <a:pt x="1406" y="513"/>
                      <a:pt x="1404" y="513"/>
                    </a:cubicBezTo>
                    <a:cubicBezTo>
                      <a:pt x="1404" y="513"/>
                      <a:pt x="1404" y="512"/>
                      <a:pt x="1404" y="512"/>
                    </a:cubicBezTo>
                    <a:cubicBezTo>
                      <a:pt x="1389" y="511"/>
                      <a:pt x="1374" y="509"/>
                      <a:pt x="1358" y="507"/>
                    </a:cubicBezTo>
                    <a:cubicBezTo>
                      <a:pt x="1348" y="506"/>
                      <a:pt x="1339" y="504"/>
                      <a:pt x="1329" y="503"/>
                    </a:cubicBezTo>
                    <a:cubicBezTo>
                      <a:pt x="1329" y="503"/>
                      <a:pt x="1329" y="503"/>
                      <a:pt x="1329" y="503"/>
                    </a:cubicBezTo>
                    <a:cubicBezTo>
                      <a:pt x="1329" y="503"/>
                      <a:pt x="1328" y="503"/>
                      <a:pt x="1327" y="503"/>
                    </a:cubicBezTo>
                    <a:cubicBezTo>
                      <a:pt x="1327" y="503"/>
                      <a:pt x="1327" y="502"/>
                      <a:pt x="1327" y="502"/>
                    </a:cubicBezTo>
                    <a:cubicBezTo>
                      <a:pt x="1307" y="499"/>
                      <a:pt x="1287" y="496"/>
                      <a:pt x="1269" y="493"/>
                    </a:cubicBezTo>
                    <a:cubicBezTo>
                      <a:pt x="1248" y="489"/>
                      <a:pt x="1207" y="479"/>
                      <a:pt x="1180" y="470"/>
                    </a:cubicBezTo>
                    <a:cubicBezTo>
                      <a:pt x="1180" y="468"/>
                      <a:pt x="1181" y="465"/>
                      <a:pt x="1180" y="462"/>
                    </a:cubicBezTo>
                    <a:cubicBezTo>
                      <a:pt x="1181" y="456"/>
                      <a:pt x="1184" y="448"/>
                      <a:pt x="1187" y="440"/>
                    </a:cubicBezTo>
                    <a:cubicBezTo>
                      <a:pt x="1190" y="436"/>
                      <a:pt x="1192" y="432"/>
                      <a:pt x="1194" y="428"/>
                    </a:cubicBezTo>
                    <a:cubicBezTo>
                      <a:pt x="1194" y="429"/>
                      <a:pt x="1194" y="429"/>
                      <a:pt x="1194" y="429"/>
                    </a:cubicBezTo>
                    <a:cubicBezTo>
                      <a:pt x="1194" y="428"/>
                      <a:pt x="1194" y="427"/>
                      <a:pt x="1195" y="427"/>
                    </a:cubicBezTo>
                    <a:cubicBezTo>
                      <a:pt x="1196" y="424"/>
                      <a:pt x="1198" y="421"/>
                      <a:pt x="1199" y="419"/>
                    </a:cubicBezTo>
                    <a:cubicBezTo>
                      <a:pt x="1199" y="419"/>
                      <a:pt x="1199" y="419"/>
                      <a:pt x="1199" y="419"/>
                    </a:cubicBezTo>
                    <a:cubicBezTo>
                      <a:pt x="1198" y="419"/>
                      <a:pt x="1198" y="419"/>
                      <a:pt x="1196" y="420"/>
                    </a:cubicBezTo>
                    <a:cubicBezTo>
                      <a:pt x="1196" y="417"/>
                      <a:pt x="1199" y="415"/>
                      <a:pt x="1202" y="415"/>
                    </a:cubicBezTo>
                    <a:cubicBezTo>
                      <a:pt x="1207" y="408"/>
                      <a:pt x="1214" y="399"/>
                      <a:pt x="1218" y="395"/>
                    </a:cubicBezTo>
                    <a:cubicBezTo>
                      <a:pt x="1222" y="389"/>
                      <a:pt x="1228" y="383"/>
                      <a:pt x="1233" y="377"/>
                    </a:cubicBezTo>
                    <a:cubicBezTo>
                      <a:pt x="1239" y="371"/>
                      <a:pt x="1245" y="366"/>
                      <a:pt x="1249" y="362"/>
                    </a:cubicBezTo>
                    <a:cubicBezTo>
                      <a:pt x="1252" y="362"/>
                      <a:pt x="1254" y="361"/>
                      <a:pt x="1255" y="360"/>
                    </a:cubicBezTo>
                    <a:cubicBezTo>
                      <a:pt x="1333" y="373"/>
                      <a:pt x="1407" y="384"/>
                      <a:pt x="1463" y="389"/>
                    </a:cubicBezTo>
                    <a:cubicBezTo>
                      <a:pt x="1524" y="397"/>
                      <a:pt x="1550" y="397"/>
                      <a:pt x="1561" y="396"/>
                    </a:cubicBezTo>
                    <a:cubicBezTo>
                      <a:pt x="1565" y="396"/>
                      <a:pt x="1572" y="395"/>
                      <a:pt x="1581" y="393"/>
                    </a:cubicBezTo>
                    <a:cubicBezTo>
                      <a:pt x="1596" y="390"/>
                      <a:pt x="1617" y="386"/>
                      <a:pt x="1634" y="370"/>
                    </a:cubicBezTo>
                    <a:cubicBezTo>
                      <a:pt x="1654" y="355"/>
                      <a:pt x="1654" y="326"/>
                      <a:pt x="1649" y="309"/>
                    </a:cubicBezTo>
                    <a:cubicBezTo>
                      <a:pt x="1644" y="292"/>
                      <a:pt x="1647" y="252"/>
                      <a:pt x="1651" y="235"/>
                    </a:cubicBezTo>
                    <a:cubicBezTo>
                      <a:pt x="1651" y="235"/>
                      <a:pt x="1651" y="235"/>
                      <a:pt x="1651" y="234"/>
                    </a:cubicBezTo>
                    <a:cubicBezTo>
                      <a:pt x="1651" y="234"/>
                      <a:pt x="1650" y="234"/>
                      <a:pt x="1650" y="234"/>
                    </a:cubicBezTo>
                    <a:cubicBezTo>
                      <a:pt x="1650" y="232"/>
                      <a:pt x="1651" y="231"/>
                      <a:pt x="1652" y="230"/>
                    </a:cubicBezTo>
                    <a:cubicBezTo>
                      <a:pt x="1655" y="214"/>
                      <a:pt x="1659" y="195"/>
                      <a:pt x="1661" y="177"/>
                    </a:cubicBezTo>
                    <a:cubicBezTo>
                      <a:pt x="1664" y="157"/>
                      <a:pt x="1667" y="138"/>
                      <a:pt x="1668" y="124"/>
                    </a:cubicBezTo>
                    <a:cubicBezTo>
                      <a:pt x="1672" y="115"/>
                      <a:pt x="1672" y="108"/>
                      <a:pt x="1672" y="104"/>
                    </a:cubicBezTo>
                    <a:cubicBezTo>
                      <a:pt x="1676" y="93"/>
                      <a:pt x="1667" y="82"/>
                      <a:pt x="1660" y="74"/>
                    </a:cubicBezTo>
                    <a:close/>
                    <a:moveTo>
                      <a:pt x="569" y="548"/>
                    </a:moveTo>
                    <a:cubicBezTo>
                      <a:pt x="567" y="547"/>
                      <a:pt x="567" y="548"/>
                      <a:pt x="566" y="548"/>
                    </a:cubicBezTo>
                    <a:cubicBezTo>
                      <a:pt x="565" y="547"/>
                      <a:pt x="565" y="546"/>
                      <a:pt x="566" y="545"/>
                    </a:cubicBezTo>
                    <a:cubicBezTo>
                      <a:pt x="568" y="545"/>
                      <a:pt x="569" y="545"/>
                      <a:pt x="569" y="546"/>
                    </a:cubicBezTo>
                    <a:cubicBezTo>
                      <a:pt x="569" y="546"/>
                      <a:pt x="569" y="547"/>
                      <a:pt x="569" y="548"/>
                    </a:cubicBezTo>
                    <a:close/>
                    <a:moveTo>
                      <a:pt x="1110" y="659"/>
                    </a:moveTo>
                    <a:cubicBezTo>
                      <a:pt x="1112" y="662"/>
                      <a:pt x="1113" y="665"/>
                      <a:pt x="1115" y="668"/>
                    </a:cubicBezTo>
                    <a:cubicBezTo>
                      <a:pt x="1113" y="665"/>
                      <a:pt x="1112" y="662"/>
                      <a:pt x="1110" y="659"/>
                    </a:cubicBezTo>
                    <a:cubicBezTo>
                      <a:pt x="1110" y="659"/>
                      <a:pt x="1110" y="659"/>
                      <a:pt x="1110" y="659"/>
                    </a:cubicBezTo>
                    <a:close/>
                    <a:moveTo>
                      <a:pt x="1098" y="620"/>
                    </a:moveTo>
                    <a:cubicBezTo>
                      <a:pt x="1099" y="626"/>
                      <a:pt x="1097" y="624"/>
                      <a:pt x="1099" y="629"/>
                    </a:cubicBezTo>
                    <a:cubicBezTo>
                      <a:pt x="1096" y="630"/>
                      <a:pt x="1093" y="619"/>
                      <a:pt x="1098" y="620"/>
                    </a:cubicBezTo>
                    <a:close/>
                    <a:moveTo>
                      <a:pt x="1086" y="541"/>
                    </a:moveTo>
                    <a:cubicBezTo>
                      <a:pt x="1087" y="543"/>
                      <a:pt x="1085" y="544"/>
                      <a:pt x="1086" y="547"/>
                    </a:cubicBezTo>
                    <a:cubicBezTo>
                      <a:pt x="1083" y="547"/>
                      <a:pt x="1082" y="539"/>
                      <a:pt x="1086" y="541"/>
                    </a:cubicBezTo>
                    <a:close/>
                    <a:moveTo>
                      <a:pt x="1074" y="504"/>
                    </a:moveTo>
                    <a:cubicBezTo>
                      <a:pt x="1072" y="499"/>
                      <a:pt x="1071" y="493"/>
                      <a:pt x="1069" y="488"/>
                    </a:cubicBezTo>
                    <a:cubicBezTo>
                      <a:pt x="1071" y="493"/>
                      <a:pt x="1072" y="499"/>
                      <a:pt x="1074" y="504"/>
                    </a:cubicBezTo>
                    <a:close/>
                    <a:moveTo>
                      <a:pt x="1655" y="77"/>
                    </a:moveTo>
                    <a:cubicBezTo>
                      <a:pt x="1654" y="79"/>
                      <a:pt x="1652" y="80"/>
                      <a:pt x="1651" y="81"/>
                    </a:cubicBezTo>
                    <a:cubicBezTo>
                      <a:pt x="1649" y="81"/>
                      <a:pt x="1648" y="80"/>
                      <a:pt x="1647" y="79"/>
                    </a:cubicBezTo>
                    <a:cubicBezTo>
                      <a:pt x="1646" y="72"/>
                      <a:pt x="1653" y="71"/>
                      <a:pt x="1655" y="77"/>
                    </a:cubicBezTo>
                    <a:close/>
                    <a:moveTo>
                      <a:pt x="1642" y="100"/>
                    </a:moveTo>
                    <a:cubicBezTo>
                      <a:pt x="1644" y="100"/>
                      <a:pt x="1644" y="101"/>
                      <a:pt x="1645" y="101"/>
                    </a:cubicBezTo>
                    <a:cubicBezTo>
                      <a:pt x="1645" y="103"/>
                      <a:pt x="1644" y="104"/>
                      <a:pt x="1644" y="105"/>
                    </a:cubicBezTo>
                    <a:cubicBezTo>
                      <a:pt x="1641" y="105"/>
                      <a:pt x="1641" y="105"/>
                      <a:pt x="1641" y="105"/>
                    </a:cubicBezTo>
                    <a:cubicBezTo>
                      <a:pt x="1640" y="104"/>
                      <a:pt x="1641" y="101"/>
                      <a:pt x="1642" y="100"/>
                    </a:cubicBezTo>
                    <a:close/>
                    <a:moveTo>
                      <a:pt x="1641" y="111"/>
                    </a:moveTo>
                    <a:cubicBezTo>
                      <a:pt x="1643" y="112"/>
                      <a:pt x="1643" y="111"/>
                      <a:pt x="1643" y="110"/>
                    </a:cubicBezTo>
                    <a:cubicBezTo>
                      <a:pt x="1644" y="111"/>
                      <a:pt x="1644" y="114"/>
                      <a:pt x="1646" y="115"/>
                    </a:cubicBezTo>
                    <a:cubicBezTo>
                      <a:pt x="1646" y="117"/>
                      <a:pt x="1646" y="118"/>
                      <a:pt x="1645" y="119"/>
                    </a:cubicBezTo>
                    <a:cubicBezTo>
                      <a:pt x="1642" y="122"/>
                      <a:pt x="1638" y="121"/>
                      <a:pt x="1637" y="118"/>
                    </a:cubicBezTo>
                    <a:cubicBezTo>
                      <a:pt x="1637" y="114"/>
                      <a:pt x="1637" y="112"/>
                      <a:pt x="1639" y="109"/>
                    </a:cubicBezTo>
                    <a:cubicBezTo>
                      <a:pt x="1640" y="109"/>
                      <a:pt x="1642" y="110"/>
                      <a:pt x="1641" y="111"/>
                    </a:cubicBezTo>
                    <a:close/>
                    <a:moveTo>
                      <a:pt x="1637" y="94"/>
                    </a:moveTo>
                    <a:cubicBezTo>
                      <a:pt x="1637" y="95"/>
                      <a:pt x="1637" y="96"/>
                      <a:pt x="1637" y="98"/>
                    </a:cubicBezTo>
                    <a:cubicBezTo>
                      <a:pt x="1635" y="99"/>
                      <a:pt x="1635" y="97"/>
                      <a:pt x="1633" y="97"/>
                    </a:cubicBezTo>
                    <a:cubicBezTo>
                      <a:pt x="1633" y="95"/>
                      <a:pt x="1634" y="94"/>
                      <a:pt x="1637" y="94"/>
                    </a:cubicBezTo>
                    <a:close/>
                    <a:moveTo>
                      <a:pt x="1628" y="100"/>
                    </a:moveTo>
                    <a:cubicBezTo>
                      <a:pt x="1628" y="101"/>
                      <a:pt x="1627" y="101"/>
                      <a:pt x="1627" y="101"/>
                    </a:cubicBezTo>
                    <a:cubicBezTo>
                      <a:pt x="1626" y="101"/>
                      <a:pt x="1626" y="100"/>
                      <a:pt x="1626" y="99"/>
                    </a:cubicBezTo>
                    <a:cubicBezTo>
                      <a:pt x="1627" y="99"/>
                      <a:pt x="1628" y="100"/>
                      <a:pt x="1628" y="100"/>
                    </a:cubicBezTo>
                    <a:close/>
                    <a:moveTo>
                      <a:pt x="1620" y="79"/>
                    </a:moveTo>
                    <a:cubicBezTo>
                      <a:pt x="1622" y="121"/>
                      <a:pt x="1622" y="121"/>
                      <a:pt x="1622" y="121"/>
                    </a:cubicBezTo>
                    <a:cubicBezTo>
                      <a:pt x="1620" y="122"/>
                      <a:pt x="1617" y="122"/>
                      <a:pt x="1615" y="122"/>
                    </a:cubicBezTo>
                    <a:cubicBezTo>
                      <a:pt x="1618" y="79"/>
                      <a:pt x="1618" y="79"/>
                      <a:pt x="1618" y="79"/>
                    </a:cubicBezTo>
                    <a:lnTo>
                      <a:pt x="1620" y="79"/>
                    </a:lnTo>
                    <a:close/>
                    <a:moveTo>
                      <a:pt x="1622" y="121"/>
                    </a:moveTo>
                    <a:cubicBezTo>
                      <a:pt x="1622" y="121"/>
                      <a:pt x="1622" y="121"/>
                      <a:pt x="1622" y="121"/>
                    </a:cubicBezTo>
                    <a:cubicBezTo>
                      <a:pt x="1620" y="122"/>
                      <a:pt x="1617" y="122"/>
                      <a:pt x="1615" y="122"/>
                    </a:cubicBezTo>
                    <a:cubicBezTo>
                      <a:pt x="1617" y="122"/>
                      <a:pt x="1620" y="122"/>
                      <a:pt x="1622" y="121"/>
                    </a:cubicBezTo>
                    <a:close/>
                    <a:moveTo>
                      <a:pt x="1607" y="54"/>
                    </a:moveTo>
                    <a:cubicBezTo>
                      <a:pt x="1607" y="55"/>
                      <a:pt x="1608" y="56"/>
                      <a:pt x="1608" y="56"/>
                    </a:cubicBezTo>
                    <a:cubicBezTo>
                      <a:pt x="1608" y="59"/>
                      <a:pt x="1604" y="60"/>
                      <a:pt x="1602" y="58"/>
                    </a:cubicBezTo>
                    <a:cubicBezTo>
                      <a:pt x="1603" y="56"/>
                      <a:pt x="1605" y="55"/>
                      <a:pt x="1607" y="54"/>
                    </a:cubicBezTo>
                    <a:close/>
                    <a:moveTo>
                      <a:pt x="1598" y="55"/>
                    </a:moveTo>
                    <a:cubicBezTo>
                      <a:pt x="1598" y="57"/>
                      <a:pt x="1599" y="59"/>
                      <a:pt x="1600" y="60"/>
                    </a:cubicBezTo>
                    <a:cubicBezTo>
                      <a:pt x="1599" y="63"/>
                      <a:pt x="1595" y="64"/>
                      <a:pt x="1593" y="61"/>
                    </a:cubicBezTo>
                    <a:cubicBezTo>
                      <a:pt x="1595" y="59"/>
                      <a:pt x="1594" y="58"/>
                      <a:pt x="1596" y="57"/>
                    </a:cubicBezTo>
                    <a:cubicBezTo>
                      <a:pt x="1595" y="55"/>
                      <a:pt x="1594" y="55"/>
                      <a:pt x="1593" y="54"/>
                    </a:cubicBezTo>
                    <a:cubicBezTo>
                      <a:pt x="1591" y="43"/>
                      <a:pt x="1604" y="48"/>
                      <a:pt x="1598" y="55"/>
                    </a:cubicBezTo>
                    <a:close/>
                    <a:moveTo>
                      <a:pt x="1598" y="80"/>
                    </a:moveTo>
                    <a:cubicBezTo>
                      <a:pt x="1598" y="80"/>
                      <a:pt x="1598" y="78"/>
                      <a:pt x="1598" y="78"/>
                    </a:cubicBezTo>
                    <a:cubicBezTo>
                      <a:pt x="1600" y="77"/>
                      <a:pt x="1600" y="78"/>
                      <a:pt x="1600" y="79"/>
                    </a:cubicBezTo>
                    <a:cubicBezTo>
                      <a:pt x="1600" y="79"/>
                      <a:pt x="1600" y="80"/>
                      <a:pt x="1598" y="80"/>
                    </a:cubicBezTo>
                    <a:close/>
                    <a:moveTo>
                      <a:pt x="1599" y="96"/>
                    </a:moveTo>
                    <a:cubicBezTo>
                      <a:pt x="1599" y="97"/>
                      <a:pt x="1597" y="97"/>
                      <a:pt x="1596" y="96"/>
                    </a:cubicBezTo>
                    <a:cubicBezTo>
                      <a:pt x="1596" y="95"/>
                      <a:pt x="1598" y="95"/>
                      <a:pt x="1599" y="96"/>
                    </a:cubicBezTo>
                    <a:close/>
                    <a:moveTo>
                      <a:pt x="1590" y="39"/>
                    </a:moveTo>
                    <a:cubicBezTo>
                      <a:pt x="1590" y="41"/>
                      <a:pt x="1590" y="41"/>
                      <a:pt x="1590" y="41"/>
                    </a:cubicBezTo>
                    <a:cubicBezTo>
                      <a:pt x="1587" y="41"/>
                      <a:pt x="1587" y="39"/>
                      <a:pt x="1590" y="39"/>
                    </a:cubicBezTo>
                    <a:close/>
                    <a:moveTo>
                      <a:pt x="1579" y="52"/>
                    </a:moveTo>
                    <a:cubicBezTo>
                      <a:pt x="1581" y="52"/>
                      <a:pt x="1583" y="52"/>
                      <a:pt x="1584" y="53"/>
                    </a:cubicBezTo>
                    <a:cubicBezTo>
                      <a:pt x="1584" y="56"/>
                      <a:pt x="1584" y="56"/>
                      <a:pt x="1584" y="56"/>
                    </a:cubicBezTo>
                    <a:cubicBezTo>
                      <a:pt x="1582" y="58"/>
                      <a:pt x="1580" y="57"/>
                      <a:pt x="1579" y="56"/>
                    </a:cubicBezTo>
                    <a:cubicBezTo>
                      <a:pt x="1578" y="54"/>
                      <a:pt x="1578" y="54"/>
                      <a:pt x="1579" y="52"/>
                    </a:cubicBezTo>
                    <a:close/>
                    <a:moveTo>
                      <a:pt x="1582" y="59"/>
                    </a:moveTo>
                    <a:cubicBezTo>
                      <a:pt x="1583" y="61"/>
                      <a:pt x="1582" y="62"/>
                      <a:pt x="1580" y="61"/>
                    </a:cubicBezTo>
                    <a:cubicBezTo>
                      <a:pt x="1580" y="60"/>
                      <a:pt x="1581" y="59"/>
                      <a:pt x="1582" y="59"/>
                    </a:cubicBezTo>
                    <a:close/>
                    <a:moveTo>
                      <a:pt x="1574" y="29"/>
                    </a:moveTo>
                    <a:cubicBezTo>
                      <a:pt x="1574" y="29"/>
                      <a:pt x="1574" y="30"/>
                      <a:pt x="1575" y="30"/>
                    </a:cubicBezTo>
                    <a:cubicBezTo>
                      <a:pt x="1575" y="31"/>
                      <a:pt x="1572" y="31"/>
                      <a:pt x="1572" y="30"/>
                    </a:cubicBezTo>
                    <a:cubicBezTo>
                      <a:pt x="1571" y="29"/>
                      <a:pt x="1573" y="29"/>
                      <a:pt x="1574" y="29"/>
                    </a:cubicBezTo>
                    <a:close/>
                    <a:moveTo>
                      <a:pt x="1572" y="122"/>
                    </a:moveTo>
                    <a:cubicBezTo>
                      <a:pt x="1573" y="121"/>
                      <a:pt x="1574" y="121"/>
                      <a:pt x="1575" y="121"/>
                    </a:cubicBezTo>
                    <a:cubicBezTo>
                      <a:pt x="1576" y="111"/>
                      <a:pt x="1576" y="111"/>
                      <a:pt x="1576" y="111"/>
                    </a:cubicBezTo>
                    <a:cubicBezTo>
                      <a:pt x="1576" y="111"/>
                      <a:pt x="1576" y="111"/>
                      <a:pt x="1576" y="111"/>
                    </a:cubicBezTo>
                    <a:cubicBezTo>
                      <a:pt x="1576" y="110"/>
                      <a:pt x="1576" y="110"/>
                      <a:pt x="1576" y="110"/>
                    </a:cubicBezTo>
                    <a:cubicBezTo>
                      <a:pt x="1576" y="110"/>
                      <a:pt x="1576" y="110"/>
                      <a:pt x="1576" y="110"/>
                    </a:cubicBezTo>
                    <a:cubicBezTo>
                      <a:pt x="1579" y="61"/>
                      <a:pt x="1579" y="61"/>
                      <a:pt x="1579" y="61"/>
                    </a:cubicBezTo>
                    <a:cubicBezTo>
                      <a:pt x="1581" y="61"/>
                      <a:pt x="1581" y="61"/>
                      <a:pt x="1581" y="61"/>
                    </a:cubicBezTo>
                    <a:cubicBezTo>
                      <a:pt x="1583" y="93"/>
                      <a:pt x="1583" y="93"/>
                      <a:pt x="1583" y="93"/>
                    </a:cubicBezTo>
                    <a:cubicBezTo>
                      <a:pt x="1583" y="93"/>
                      <a:pt x="1583" y="93"/>
                      <a:pt x="1583" y="93"/>
                    </a:cubicBezTo>
                    <a:cubicBezTo>
                      <a:pt x="1583" y="93"/>
                      <a:pt x="1583" y="93"/>
                      <a:pt x="1583" y="93"/>
                    </a:cubicBezTo>
                    <a:cubicBezTo>
                      <a:pt x="1585" y="125"/>
                      <a:pt x="1585" y="125"/>
                      <a:pt x="1585" y="125"/>
                    </a:cubicBezTo>
                    <a:cubicBezTo>
                      <a:pt x="1595" y="125"/>
                      <a:pt x="1604" y="124"/>
                      <a:pt x="1613" y="123"/>
                    </a:cubicBezTo>
                    <a:cubicBezTo>
                      <a:pt x="1602" y="124"/>
                      <a:pt x="1591" y="125"/>
                      <a:pt x="1579" y="126"/>
                    </a:cubicBezTo>
                    <a:cubicBezTo>
                      <a:pt x="1579" y="126"/>
                      <a:pt x="1579" y="126"/>
                      <a:pt x="1579" y="127"/>
                    </a:cubicBezTo>
                    <a:cubicBezTo>
                      <a:pt x="1577" y="130"/>
                      <a:pt x="1570" y="128"/>
                      <a:pt x="1572" y="122"/>
                    </a:cubicBezTo>
                    <a:close/>
                    <a:moveTo>
                      <a:pt x="1564" y="82"/>
                    </a:moveTo>
                    <a:cubicBezTo>
                      <a:pt x="1565" y="83"/>
                      <a:pt x="1565" y="86"/>
                      <a:pt x="1564" y="88"/>
                    </a:cubicBezTo>
                    <a:cubicBezTo>
                      <a:pt x="1562" y="87"/>
                      <a:pt x="1561" y="87"/>
                      <a:pt x="1560" y="86"/>
                    </a:cubicBezTo>
                    <a:cubicBezTo>
                      <a:pt x="1559" y="83"/>
                      <a:pt x="1561" y="81"/>
                      <a:pt x="1564" y="82"/>
                    </a:cubicBezTo>
                    <a:close/>
                    <a:moveTo>
                      <a:pt x="1558" y="47"/>
                    </a:moveTo>
                    <a:cubicBezTo>
                      <a:pt x="1557" y="47"/>
                      <a:pt x="1557" y="47"/>
                      <a:pt x="1557" y="45"/>
                    </a:cubicBezTo>
                    <a:cubicBezTo>
                      <a:pt x="1558" y="45"/>
                      <a:pt x="1558" y="46"/>
                      <a:pt x="1558" y="47"/>
                    </a:cubicBezTo>
                    <a:close/>
                    <a:moveTo>
                      <a:pt x="1558" y="96"/>
                    </a:moveTo>
                    <a:cubicBezTo>
                      <a:pt x="1557" y="96"/>
                      <a:pt x="1557" y="97"/>
                      <a:pt x="1556" y="97"/>
                    </a:cubicBezTo>
                    <a:cubicBezTo>
                      <a:pt x="1555" y="97"/>
                      <a:pt x="1554" y="95"/>
                      <a:pt x="1555" y="94"/>
                    </a:cubicBezTo>
                    <a:cubicBezTo>
                      <a:pt x="1557" y="94"/>
                      <a:pt x="1557" y="94"/>
                      <a:pt x="1557" y="94"/>
                    </a:cubicBezTo>
                    <a:cubicBezTo>
                      <a:pt x="1557" y="95"/>
                      <a:pt x="1558" y="95"/>
                      <a:pt x="1558" y="96"/>
                    </a:cubicBezTo>
                    <a:close/>
                    <a:moveTo>
                      <a:pt x="1555" y="69"/>
                    </a:moveTo>
                    <a:cubicBezTo>
                      <a:pt x="1555" y="70"/>
                      <a:pt x="1555" y="70"/>
                      <a:pt x="1555" y="70"/>
                    </a:cubicBezTo>
                    <a:cubicBezTo>
                      <a:pt x="1554" y="70"/>
                      <a:pt x="1554" y="70"/>
                      <a:pt x="1554" y="69"/>
                    </a:cubicBezTo>
                    <a:lnTo>
                      <a:pt x="1555" y="69"/>
                    </a:lnTo>
                    <a:close/>
                    <a:moveTo>
                      <a:pt x="1549" y="76"/>
                    </a:moveTo>
                    <a:cubicBezTo>
                      <a:pt x="1549" y="76"/>
                      <a:pt x="1550" y="76"/>
                      <a:pt x="1550" y="77"/>
                    </a:cubicBezTo>
                    <a:cubicBezTo>
                      <a:pt x="1551" y="78"/>
                      <a:pt x="1548" y="78"/>
                      <a:pt x="1549" y="76"/>
                    </a:cubicBezTo>
                    <a:close/>
                    <a:moveTo>
                      <a:pt x="1537" y="43"/>
                    </a:moveTo>
                    <a:cubicBezTo>
                      <a:pt x="1539" y="43"/>
                      <a:pt x="1539" y="44"/>
                      <a:pt x="1540" y="44"/>
                    </a:cubicBezTo>
                    <a:cubicBezTo>
                      <a:pt x="1540" y="45"/>
                      <a:pt x="1539" y="45"/>
                      <a:pt x="1539" y="46"/>
                    </a:cubicBezTo>
                    <a:cubicBezTo>
                      <a:pt x="1539" y="45"/>
                      <a:pt x="1539" y="44"/>
                      <a:pt x="1538" y="45"/>
                    </a:cubicBezTo>
                    <a:cubicBezTo>
                      <a:pt x="1537" y="45"/>
                      <a:pt x="1537" y="44"/>
                      <a:pt x="1537" y="43"/>
                    </a:cubicBezTo>
                    <a:close/>
                    <a:moveTo>
                      <a:pt x="1536" y="85"/>
                    </a:moveTo>
                    <a:cubicBezTo>
                      <a:pt x="1538" y="46"/>
                      <a:pt x="1538" y="46"/>
                      <a:pt x="1538" y="46"/>
                    </a:cubicBezTo>
                    <a:cubicBezTo>
                      <a:pt x="1540" y="46"/>
                      <a:pt x="1540" y="46"/>
                      <a:pt x="1540" y="46"/>
                    </a:cubicBezTo>
                    <a:cubicBezTo>
                      <a:pt x="1543" y="94"/>
                      <a:pt x="1543" y="94"/>
                      <a:pt x="1543" y="94"/>
                    </a:cubicBezTo>
                    <a:cubicBezTo>
                      <a:pt x="1543" y="94"/>
                      <a:pt x="1544" y="93"/>
                      <a:pt x="1544" y="93"/>
                    </a:cubicBezTo>
                    <a:cubicBezTo>
                      <a:pt x="1546" y="93"/>
                      <a:pt x="1548" y="94"/>
                      <a:pt x="1548" y="95"/>
                    </a:cubicBezTo>
                    <a:cubicBezTo>
                      <a:pt x="1548" y="99"/>
                      <a:pt x="1545" y="99"/>
                      <a:pt x="1543" y="97"/>
                    </a:cubicBezTo>
                    <a:cubicBezTo>
                      <a:pt x="1545" y="127"/>
                      <a:pt x="1545" y="127"/>
                      <a:pt x="1545" y="127"/>
                    </a:cubicBezTo>
                    <a:cubicBezTo>
                      <a:pt x="1546" y="127"/>
                      <a:pt x="1547" y="127"/>
                      <a:pt x="1547" y="128"/>
                    </a:cubicBezTo>
                    <a:cubicBezTo>
                      <a:pt x="1547" y="129"/>
                      <a:pt x="1546" y="130"/>
                      <a:pt x="1545" y="131"/>
                    </a:cubicBezTo>
                    <a:cubicBezTo>
                      <a:pt x="1544" y="131"/>
                      <a:pt x="1544" y="129"/>
                      <a:pt x="1543" y="129"/>
                    </a:cubicBezTo>
                    <a:cubicBezTo>
                      <a:pt x="1543" y="128"/>
                      <a:pt x="1543" y="127"/>
                      <a:pt x="1544" y="127"/>
                    </a:cubicBezTo>
                    <a:cubicBezTo>
                      <a:pt x="1541" y="126"/>
                      <a:pt x="1537" y="126"/>
                      <a:pt x="1533" y="126"/>
                    </a:cubicBezTo>
                    <a:cubicBezTo>
                      <a:pt x="1535" y="89"/>
                      <a:pt x="1535" y="89"/>
                      <a:pt x="1535" y="89"/>
                    </a:cubicBezTo>
                    <a:cubicBezTo>
                      <a:pt x="1535" y="89"/>
                      <a:pt x="1534" y="89"/>
                      <a:pt x="1532" y="87"/>
                    </a:cubicBezTo>
                    <a:cubicBezTo>
                      <a:pt x="1534" y="84"/>
                      <a:pt x="1535" y="84"/>
                      <a:pt x="1536" y="85"/>
                    </a:cubicBezTo>
                    <a:close/>
                    <a:moveTo>
                      <a:pt x="1532" y="22"/>
                    </a:moveTo>
                    <a:cubicBezTo>
                      <a:pt x="1533" y="22"/>
                      <a:pt x="1533" y="23"/>
                      <a:pt x="1533" y="25"/>
                    </a:cubicBezTo>
                    <a:cubicBezTo>
                      <a:pt x="1531" y="24"/>
                      <a:pt x="1531" y="23"/>
                      <a:pt x="1532" y="22"/>
                    </a:cubicBezTo>
                    <a:close/>
                    <a:moveTo>
                      <a:pt x="1517" y="41"/>
                    </a:moveTo>
                    <a:cubicBezTo>
                      <a:pt x="1519" y="37"/>
                      <a:pt x="1517" y="34"/>
                      <a:pt x="1520" y="33"/>
                    </a:cubicBezTo>
                    <a:cubicBezTo>
                      <a:pt x="1520" y="33"/>
                      <a:pt x="1520" y="34"/>
                      <a:pt x="1520" y="34"/>
                    </a:cubicBezTo>
                    <a:cubicBezTo>
                      <a:pt x="1521" y="36"/>
                      <a:pt x="1519" y="38"/>
                      <a:pt x="1518" y="41"/>
                    </a:cubicBezTo>
                    <a:cubicBezTo>
                      <a:pt x="1519" y="43"/>
                      <a:pt x="1521" y="40"/>
                      <a:pt x="1522" y="42"/>
                    </a:cubicBezTo>
                    <a:cubicBezTo>
                      <a:pt x="1524" y="42"/>
                      <a:pt x="1523" y="40"/>
                      <a:pt x="1525" y="40"/>
                    </a:cubicBezTo>
                    <a:cubicBezTo>
                      <a:pt x="1527" y="41"/>
                      <a:pt x="1528" y="43"/>
                      <a:pt x="1529" y="45"/>
                    </a:cubicBezTo>
                    <a:cubicBezTo>
                      <a:pt x="1528" y="46"/>
                      <a:pt x="1527" y="50"/>
                      <a:pt x="1531" y="50"/>
                    </a:cubicBezTo>
                    <a:cubicBezTo>
                      <a:pt x="1530" y="53"/>
                      <a:pt x="1529" y="54"/>
                      <a:pt x="1525" y="54"/>
                    </a:cubicBezTo>
                    <a:cubicBezTo>
                      <a:pt x="1524" y="53"/>
                      <a:pt x="1524" y="52"/>
                      <a:pt x="1523" y="51"/>
                    </a:cubicBezTo>
                    <a:cubicBezTo>
                      <a:pt x="1519" y="53"/>
                      <a:pt x="1514" y="46"/>
                      <a:pt x="1514" y="45"/>
                    </a:cubicBezTo>
                    <a:cubicBezTo>
                      <a:pt x="1514" y="43"/>
                      <a:pt x="1516" y="43"/>
                      <a:pt x="1517" y="41"/>
                    </a:cubicBezTo>
                    <a:close/>
                    <a:moveTo>
                      <a:pt x="1522" y="131"/>
                    </a:moveTo>
                    <a:cubicBezTo>
                      <a:pt x="1522" y="133"/>
                      <a:pt x="1522" y="133"/>
                      <a:pt x="1522" y="133"/>
                    </a:cubicBezTo>
                    <a:cubicBezTo>
                      <a:pt x="1521" y="133"/>
                      <a:pt x="1521" y="132"/>
                      <a:pt x="1521" y="131"/>
                    </a:cubicBezTo>
                    <a:lnTo>
                      <a:pt x="1522" y="131"/>
                    </a:lnTo>
                    <a:close/>
                    <a:moveTo>
                      <a:pt x="1522" y="95"/>
                    </a:moveTo>
                    <a:cubicBezTo>
                      <a:pt x="1522" y="95"/>
                      <a:pt x="1522" y="96"/>
                      <a:pt x="1523" y="96"/>
                    </a:cubicBezTo>
                    <a:cubicBezTo>
                      <a:pt x="1523" y="98"/>
                      <a:pt x="1521" y="99"/>
                      <a:pt x="1520" y="100"/>
                    </a:cubicBezTo>
                    <a:cubicBezTo>
                      <a:pt x="1517" y="99"/>
                      <a:pt x="1518" y="95"/>
                      <a:pt x="1522" y="95"/>
                    </a:cubicBezTo>
                    <a:close/>
                    <a:moveTo>
                      <a:pt x="1525" y="119"/>
                    </a:moveTo>
                    <a:cubicBezTo>
                      <a:pt x="1525" y="117"/>
                      <a:pt x="1528" y="117"/>
                      <a:pt x="1528" y="119"/>
                    </a:cubicBezTo>
                    <a:cubicBezTo>
                      <a:pt x="1529" y="121"/>
                      <a:pt x="1527" y="121"/>
                      <a:pt x="1525" y="121"/>
                    </a:cubicBezTo>
                    <a:cubicBezTo>
                      <a:pt x="1525" y="120"/>
                      <a:pt x="1524" y="120"/>
                      <a:pt x="1525" y="119"/>
                    </a:cubicBezTo>
                    <a:close/>
                    <a:moveTo>
                      <a:pt x="1506" y="78"/>
                    </a:moveTo>
                    <a:cubicBezTo>
                      <a:pt x="1508" y="78"/>
                      <a:pt x="1508" y="78"/>
                      <a:pt x="1508" y="78"/>
                    </a:cubicBezTo>
                    <a:cubicBezTo>
                      <a:pt x="1509" y="79"/>
                      <a:pt x="1509" y="80"/>
                      <a:pt x="1509" y="81"/>
                    </a:cubicBezTo>
                    <a:cubicBezTo>
                      <a:pt x="1508" y="81"/>
                      <a:pt x="1508" y="82"/>
                      <a:pt x="1507" y="82"/>
                    </a:cubicBezTo>
                    <a:cubicBezTo>
                      <a:pt x="1506" y="81"/>
                      <a:pt x="1505" y="80"/>
                      <a:pt x="1506" y="78"/>
                    </a:cubicBezTo>
                    <a:close/>
                    <a:moveTo>
                      <a:pt x="1502" y="34"/>
                    </a:moveTo>
                    <a:cubicBezTo>
                      <a:pt x="1506" y="112"/>
                      <a:pt x="1506" y="112"/>
                      <a:pt x="1506" y="112"/>
                    </a:cubicBezTo>
                    <a:cubicBezTo>
                      <a:pt x="1508" y="112"/>
                      <a:pt x="1509" y="114"/>
                      <a:pt x="1508" y="116"/>
                    </a:cubicBezTo>
                    <a:cubicBezTo>
                      <a:pt x="1508" y="116"/>
                      <a:pt x="1507" y="116"/>
                      <a:pt x="1507" y="116"/>
                    </a:cubicBezTo>
                    <a:cubicBezTo>
                      <a:pt x="1507" y="124"/>
                      <a:pt x="1507" y="124"/>
                      <a:pt x="1507" y="124"/>
                    </a:cubicBezTo>
                    <a:cubicBezTo>
                      <a:pt x="1502" y="124"/>
                      <a:pt x="1497" y="123"/>
                      <a:pt x="1492" y="123"/>
                    </a:cubicBezTo>
                    <a:cubicBezTo>
                      <a:pt x="1486" y="122"/>
                      <a:pt x="1480" y="121"/>
                      <a:pt x="1474" y="120"/>
                    </a:cubicBezTo>
                    <a:cubicBezTo>
                      <a:pt x="1480" y="121"/>
                      <a:pt x="1486" y="122"/>
                      <a:pt x="1492" y="123"/>
                    </a:cubicBezTo>
                    <a:cubicBezTo>
                      <a:pt x="1492" y="123"/>
                      <a:pt x="1493" y="123"/>
                      <a:pt x="1494" y="123"/>
                    </a:cubicBezTo>
                    <a:cubicBezTo>
                      <a:pt x="1500" y="34"/>
                      <a:pt x="1500" y="34"/>
                      <a:pt x="1500" y="34"/>
                    </a:cubicBezTo>
                    <a:lnTo>
                      <a:pt x="1502" y="34"/>
                    </a:lnTo>
                    <a:close/>
                    <a:moveTo>
                      <a:pt x="1489" y="57"/>
                    </a:moveTo>
                    <a:cubicBezTo>
                      <a:pt x="1491" y="57"/>
                      <a:pt x="1491" y="57"/>
                      <a:pt x="1491" y="57"/>
                    </a:cubicBezTo>
                    <a:cubicBezTo>
                      <a:pt x="1491" y="60"/>
                      <a:pt x="1494" y="59"/>
                      <a:pt x="1495" y="60"/>
                    </a:cubicBezTo>
                    <a:cubicBezTo>
                      <a:pt x="1494" y="63"/>
                      <a:pt x="1491" y="66"/>
                      <a:pt x="1488" y="65"/>
                    </a:cubicBezTo>
                    <a:cubicBezTo>
                      <a:pt x="1487" y="61"/>
                      <a:pt x="1488" y="60"/>
                      <a:pt x="1489" y="57"/>
                    </a:cubicBezTo>
                    <a:close/>
                    <a:moveTo>
                      <a:pt x="1481" y="52"/>
                    </a:moveTo>
                    <a:cubicBezTo>
                      <a:pt x="1483" y="53"/>
                      <a:pt x="1484" y="51"/>
                      <a:pt x="1486" y="51"/>
                    </a:cubicBezTo>
                    <a:cubicBezTo>
                      <a:pt x="1487" y="52"/>
                      <a:pt x="1487" y="56"/>
                      <a:pt x="1486" y="57"/>
                    </a:cubicBezTo>
                    <a:cubicBezTo>
                      <a:pt x="1482" y="57"/>
                      <a:pt x="1481" y="55"/>
                      <a:pt x="1481" y="51"/>
                    </a:cubicBezTo>
                    <a:cubicBezTo>
                      <a:pt x="1481" y="51"/>
                      <a:pt x="1481" y="52"/>
                      <a:pt x="1481" y="52"/>
                    </a:cubicBezTo>
                    <a:close/>
                    <a:moveTo>
                      <a:pt x="1481" y="63"/>
                    </a:moveTo>
                    <a:cubicBezTo>
                      <a:pt x="1482" y="63"/>
                      <a:pt x="1482" y="63"/>
                      <a:pt x="1482" y="63"/>
                    </a:cubicBezTo>
                    <a:cubicBezTo>
                      <a:pt x="1482" y="65"/>
                      <a:pt x="1482" y="65"/>
                      <a:pt x="1481" y="65"/>
                    </a:cubicBezTo>
                    <a:cubicBezTo>
                      <a:pt x="1480" y="64"/>
                      <a:pt x="1481" y="64"/>
                      <a:pt x="1481" y="63"/>
                    </a:cubicBezTo>
                    <a:close/>
                    <a:moveTo>
                      <a:pt x="1466" y="33"/>
                    </a:moveTo>
                    <a:cubicBezTo>
                      <a:pt x="1471" y="120"/>
                      <a:pt x="1471" y="120"/>
                      <a:pt x="1471" y="120"/>
                    </a:cubicBezTo>
                    <a:cubicBezTo>
                      <a:pt x="1467" y="119"/>
                      <a:pt x="1463" y="119"/>
                      <a:pt x="1459" y="118"/>
                    </a:cubicBezTo>
                    <a:cubicBezTo>
                      <a:pt x="1464" y="33"/>
                      <a:pt x="1464" y="33"/>
                      <a:pt x="1464" y="33"/>
                    </a:cubicBezTo>
                    <a:lnTo>
                      <a:pt x="1466" y="33"/>
                    </a:lnTo>
                    <a:close/>
                    <a:moveTo>
                      <a:pt x="1462" y="53"/>
                    </a:moveTo>
                    <a:cubicBezTo>
                      <a:pt x="1461" y="54"/>
                      <a:pt x="1460" y="53"/>
                      <a:pt x="1460" y="51"/>
                    </a:cubicBezTo>
                    <a:cubicBezTo>
                      <a:pt x="1462" y="51"/>
                      <a:pt x="1462" y="51"/>
                      <a:pt x="1462" y="51"/>
                    </a:cubicBezTo>
                    <a:cubicBezTo>
                      <a:pt x="1462" y="52"/>
                      <a:pt x="1462" y="52"/>
                      <a:pt x="1462" y="53"/>
                    </a:cubicBezTo>
                    <a:close/>
                    <a:moveTo>
                      <a:pt x="1459" y="16"/>
                    </a:moveTo>
                    <a:cubicBezTo>
                      <a:pt x="1460" y="16"/>
                      <a:pt x="1462" y="16"/>
                      <a:pt x="1461" y="18"/>
                    </a:cubicBezTo>
                    <a:cubicBezTo>
                      <a:pt x="1461" y="18"/>
                      <a:pt x="1461" y="17"/>
                      <a:pt x="1461" y="17"/>
                    </a:cubicBezTo>
                    <a:cubicBezTo>
                      <a:pt x="1460" y="17"/>
                      <a:pt x="1460" y="18"/>
                      <a:pt x="1460" y="19"/>
                    </a:cubicBezTo>
                    <a:cubicBezTo>
                      <a:pt x="1458" y="19"/>
                      <a:pt x="1459" y="17"/>
                      <a:pt x="1459" y="16"/>
                    </a:cubicBezTo>
                    <a:close/>
                    <a:moveTo>
                      <a:pt x="1459" y="42"/>
                    </a:moveTo>
                    <a:cubicBezTo>
                      <a:pt x="1459" y="44"/>
                      <a:pt x="1456" y="44"/>
                      <a:pt x="1454" y="43"/>
                    </a:cubicBezTo>
                    <a:cubicBezTo>
                      <a:pt x="1452" y="37"/>
                      <a:pt x="1459" y="38"/>
                      <a:pt x="1459" y="42"/>
                    </a:cubicBezTo>
                    <a:close/>
                    <a:moveTo>
                      <a:pt x="1449" y="45"/>
                    </a:moveTo>
                    <a:cubicBezTo>
                      <a:pt x="1449" y="45"/>
                      <a:pt x="1447" y="45"/>
                      <a:pt x="1448" y="43"/>
                    </a:cubicBezTo>
                    <a:cubicBezTo>
                      <a:pt x="1449" y="43"/>
                      <a:pt x="1450" y="43"/>
                      <a:pt x="1449" y="45"/>
                    </a:cubicBezTo>
                    <a:close/>
                    <a:moveTo>
                      <a:pt x="1449" y="49"/>
                    </a:moveTo>
                    <a:cubicBezTo>
                      <a:pt x="1447" y="49"/>
                      <a:pt x="1447" y="48"/>
                      <a:pt x="1447" y="47"/>
                    </a:cubicBezTo>
                    <a:cubicBezTo>
                      <a:pt x="1448" y="47"/>
                      <a:pt x="1449" y="48"/>
                      <a:pt x="1449" y="49"/>
                    </a:cubicBezTo>
                    <a:close/>
                    <a:moveTo>
                      <a:pt x="1446" y="23"/>
                    </a:moveTo>
                    <a:cubicBezTo>
                      <a:pt x="1447" y="23"/>
                      <a:pt x="1448" y="23"/>
                      <a:pt x="1448" y="23"/>
                    </a:cubicBezTo>
                    <a:cubicBezTo>
                      <a:pt x="1448" y="24"/>
                      <a:pt x="1447" y="25"/>
                      <a:pt x="1446" y="25"/>
                    </a:cubicBezTo>
                    <a:lnTo>
                      <a:pt x="1446" y="23"/>
                    </a:lnTo>
                    <a:close/>
                    <a:moveTo>
                      <a:pt x="1440" y="4"/>
                    </a:moveTo>
                    <a:cubicBezTo>
                      <a:pt x="1440" y="5"/>
                      <a:pt x="1440" y="6"/>
                      <a:pt x="1439" y="7"/>
                    </a:cubicBezTo>
                    <a:cubicBezTo>
                      <a:pt x="1435" y="7"/>
                      <a:pt x="1437" y="1"/>
                      <a:pt x="1440" y="4"/>
                    </a:cubicBezTo>
                    <a:close/>
                    <a:moveTo>
                      <a:pt x="1437" y="36"/>
                    </a:moveTo>
                    <a:cubicBezTo>
                      <a:pt x="1437" y="35"/>
                      <a:pt x="1440" y="35"/>
                      <a:pt x="1440" y="36"/>
                    </a:cubicBezTo>
                    <a:cubicBezTo>
                      <a:pt x="1441" y="37"/>
                      <a:pt x="1440" y="37"/>
                      <a:pt x="1440" y="38"/>
                    </a:cubicBezTo>
                    <a:cubicBezTo>
                      <a:pt x="1439" y="38"/>
                      <a:pt x="1438" y="38"/>
                      <a:pt x="1437" y="38"/>
                    </a:cubicBezTo>
                    <a:lnTo>
                      <a:pt x="1437" y="36"/>
                    </a:lnTo>
                    <a:close/>
                    <a:moveTo>
                      <a:pt x="1431" y="32"/>
                    </a:moveTo>
                    <a:cubicBezTo>
                      <a:pt x="1433" y="32"/>
                      <a:pt x="1433" y="32"/>
                      <a:pt x="1433" y="32"/>
                    </a:cubicBezTo>
                    <a:cubicBezTo>
                      <a:pt x="1438" y="115"/>
                      <a:pt x="1438" y="115"/>
                      <a:pt x="1438" y="115"/>
                    </a:cubicBezTo>
                    <a:cubicBezTo>
                      <a:pt x="1445" y="116"/>
                      <a:pt x="1452" y="117"/>
                      <a:pt x="1459" y="118"/>
                    </a:cubicBezTo>
                    <a:cubicBezTo>
                      <a:pt x="1452" y="117"/>
                      <a:pt x="1445" y="116"/>
                      <a:pt x="1438" y="115"/>
                    </a:cubicBezTo>
                    <a:cubicBezTo>
                      <a:pt x="1438" y="115"/>
                      <a:pt x="1438" y="115"/>
                      <a:pt x="1438" y="115"/>
                    </a:cubicBezTo>
                    <a:cubicBezTo>
                      <a:pt x="1437" y="115"/>
                      <a:pt x="1435" y="114"/>
                      <a:pt x="1434" y="114"/>
                    </a:cubicBezTo>
                    <a:cubicBezTo>
                      <a:pt x="1431" y="114"/>
                      <a:pt x="1429" y="113"/>
                      <a:pt x="1426" y="113"/>
                    </a:cubicBezTo>
                    <a:cubicBezTo>
                      <a:pt x="1430" y="42"/>
                      <a:pt x="1430" y="42"/>
                      <a:pt x="1430" y="42"/>
                    </a:cubicBezTo>
                    <a:cubicBezTo>
                      <a:pt x="1430" y="42"/>
                      <a:pt x="1430" y="41"/>
                      <a:pt x="1430" y="41"/>
                    </a:cubicBezTo>
                    <a:cubicBezTo>
                      <a:pt x="1430" y="41"/>
                      <a:pt x="1430" y="41"/>
                      <a:pt x="1430" y="41"/>
                    </a:cubicBezTo>
                    <a:lnTo>
                      <a:pt x="1431" y="32"/>
                    </a:lnTo>
                    <a:close/>
                    <a:moveTo>
                      <a:pt x="1426" y="113"/>
                    </a:moveTo>
                    <a:cubicBezTo>
                      <a:pt x="1427" y="113"/>
                      <a:pt x="1428" y="113"/>
                      <a:pt x="1430" y="113"/>
                    </a:cubicBezTo>
                    <a:cubicBezTo>
                      <a:pt x="1428" y="113"/>
                      <a:pt x="1427" y="113"/>
                      <a:pt x="1426" y="113"/>
                    </a:cubicBezTo>
                    <a:close/>
                    <a:moveTo>
                      <a:pt x="1429" y="43"/>
                    </a:moveTo>
                    <a:cubicBezTo>
                      <a:pt x="1429" y="45"/>
                      <a:pt x="1429" y="46"/>
                      <a:pt x="1428" y="47"/>
                    </a:cubicBezTo>
                    <a:cubicBezTo>
                      <a:pt x="1426" y="47"/>
                      <a:pt x="1425" y="46"/>
                      <a:pt x="1424" y="45"/>
                    </a:cubicBezTo>
                    <a:cubicBezTo>
                      <a:pt x="1424" y="42"/>
                      <a:pt x="1427" y="41"/>
                      <a:pt x="1429" y="43"/>
                    </a:cubicBezTo>
                    <a:close/>
                    <a:moveTo>
                      <a:pt x="1422" y="51"/>
                    </a:moveTo>
                    <a:cubicBezTo>
                      <a:pt x="1420" y="53"/>
                      <a:pt x="1417" y="53"/>
                      <a:pt x="1417" y="51"/>
                    </a:cubicBezTo>
                    <a:cubicBezTo>
                      <a:pt x="1416" y="46"/>
                      <a:pt x="1424" y="45"/>
                      <a:pt x="1422" y="51"/>
                    </a:cubicBezTo>
                    <a:close/>
                    <a:moveTo>
                      <a:pt x="1415" y="37"/>
                    </a:moveTo>
                    <a:cubicBezTo>
                      <a:pt x="1415" y="39"/>
                      <a:pt x="1415" y="39"/>
                      <a:pt x="1415" y="39"/>
                    </a:cubicBezTo>
                    <a:cubicBezTo>
                      <a:pt x="1413" y="41"/>
                      <a:pt x="1412" y="41"/>
                      <a:pt x="1411" y="39"/>
                    </a:cubicBezTo>
                    <a:cubicBezTo>
                      <a:pt x="1411" y="36"/>
                      <a:pt x="1414" y="36"/>
                      <a:pt x="1415" y="37"/>
                    </a:cubicBezTo>
                    <a:close/>
                    <a:moveTo>
                      <a:pt x="1412" y="34"/>
                    </a:moveTo>
                    <a:cubicBezTo>
                      <a:pt x="1411" y="35"/>
                      <a:pt x="1409" y="34"/>
                      <a:pt x="1409" y="33"/>
                    </a:cubicBezTo>
                    <a:cubicBezTo>
                      <a:pt x="1410" y="32"/>
                      <a:pt x="1412" y="33"/>
                      <a:pt x="1412" y="34"/>
                    </a:cubicBezTo>
                    <a:close/>
                    <a:moveTo>
                      <a:pt x="1403" y="13"/>
                    </a:moveTo>
                    <a:cubicBezTo>
                      <a:pt x="1404" y="13"/>
                      <a:pt x="1404" y="13"/>
                      <a:pt x="1404" y="13"/>
                    </a:cubicBezTo>
                    <a:cubicBezTo>
                      <a:pt x="1404" y="15"/>
                      <a:pt x="1404" y="16"/>
                      <a:pt x="1403" y="16"/>
                    </a:cubicBezTo>
                    <a:cubicBezTo>
                      <a:pt x="1402" y="15"/>
                      <a:pt x="1402" y="14"/>
                      <a:pt x="1403" y="13"/>
                    </a:cubicBezTo>
                    <a:close/>
                    <a:moveTo>
                      <a:pt x="1403" y="33"/>
                    </a:moveTo>
                    <a:cubicBezTo>
                      <a:pt x="1404" y="34"/>
                      <a:pt x="1404" y="34"/>
                      <a:pt x="1404" y="36"/>
                    </a:cubicBezTo>
                    <a:cubicBezTo>
                      <a:pt x="1403" y="37"/>
                      <a:pt x="1403" y="37"/>
                      <a:pt x="1401" y="37"/>
                    </a:cubicBezTo>
                    <a:cubicBezTo>
                      <a:pt x="1399" y="35"/>
                      <a:pt x="1399" y="32"/>
                      <a:pt x="1403" y="33"/>
                    </a:cubicBezTo>
                    <a:close/>
                    <a:moveTo>
                      <a:pt x="1400" y="19"/>
                    </a:moveTo>
                    <a:cubicBezTo>
                      <a:pt x="1401" y="18"/>
                      <a:pt x="1402" y="19"/>
                      <a:pt x="1401" y="20"/>
                    </a:cubicBezTo>
                    <a:cubicBezTo>
                      <a:pt x="1400" y="20"/>
                      <a:pt x="1399" y="20"/>
                      <a:pt x="1400" y="19"/>
                    </a:cubicBezTo>
                    <a:close/>
                    <a:moveTo>
                      <a:pt x="1397" y="31"/>
                    </a:moveTo>
                    <a:cubicBezTo>
                      <a:pt x="1402" y="99"/>
                      <a:pt x="1402" y="99"/>
                      <a:pt x="1402" y="99"/>
                    </a:cubicBezTo>
                    <a:cubicBezTo>
                      <a:pt x="1402" y="99"/>
                      <a:pt x="1403" y="100"/>
                      <a:pt x="1404" y="101"/>
                    </a:cubicBezTo>
                    <a:cubicBezTo>
                      <a:pt x="1404" y="103"/>
                      <a:pt x="1403" y="104"/>
                      <a:pt x="1402" y="105"/>
                    </a:cubicBezTo>
                    <a:cubicBezTo>
                      <a:pt x="1402" y="108"/>
                      <a:pt x="1402" y="108"/>
                      <a:pt x="1402" y="108"/>
                    </a:cubicBezTo>
                    <a:cubicBezTo>
                      <a:pt x="1398" y="108"/>
                      <a:pt x="1394" y="107"/>
                      <a:pt x="1391" y="106"/>
                    </a:cubicBezTo>
                    <a:cubicBezTo>
                      <a:pt x="1395" y="31"/>
                      <a:pt x="1395" y="31"/>
                      <a:pt x="1395" y="31"/>
                    </a:cubicBezTo>
                    <a:lnTo>
                      <a:pt x="1397" y="31"/>
                    </a:lnTo>
                    <a:close/>
                    <a:moveTo>
                      <a:pt x="1391" y="17"/>
                    </a:moveTo>
                    <a:cubicBezTo>
                      <a:pt x="1392" y="17"/>
                      <a:pt x="1392" y="18"/>
                      <a:pt x="1392" y="19"/>
                    </a:cubicBezTo>
                    <a:cubicBezTo>
                      <a:pt x="1390" y="20"/>
                      <a:pt x="1390" y="18"/>
                      <a:pt x="1391" y="17"/>
                    </a:cubicBezTo>
                    <a:close/>
                    <a:moveTo>
                      <a:pt x="1392" y="24"/>
                    </a:moveTo>
                    <a:cubicBezTo>
                      <a:pt x="1392" y="27"/>
                      <a:pt x="1390" y="27"/>
                      <a:pt x="1388" y="27"/>
                    </a:cubicBezTo>
                    <a:cubicBezTo>
                      <a:pt x="1386" y="24"/>
                      <a:pt x="1391" y="21"/>
                      <a:pt x="1392" y="24"/>
                    </a:cubicBezTo>
                    <a:close/>
                    <a:moveTo>
                      <a:pt x="1386" y="70"/>
                    </a:moveTo>
                    <a:cubicBezTo>
                      <a:pt x="1386" y="71"/>
                      <a:pt x="1386" y="71"/>
                      <a:pt x="1386" y="72"/>
                    </a:cubicBezTo>
                    <a:cubicBezTo>
                      <a:pt x="1385" y="72"/>
                      <a:pt x="1385" y="71"/>
                      <a:pt x="1385" y="70"/>
                    </a:cubicBezTo>
                    <a:lnTo>
                      <a:pt x="1386" y="70"/>
                    </a:lnTo>
                    <a:close/>
                    <a:moveTo>
                      <a:pt x="1371" y="6"/>
                    </a:moveTo>
                    <a:cubicBezTo>
                      <a:pt x="1372" y="6"/>
                      <a:pt x="1372" y="6"/>
                      <a:pt x="1372" y="5"/>
                    </a:cubicBezTo>
                    <a:cubicBezTo>
                      <a:pt x="1373" y="5"/>
                      <a:pt x="1373" y="6"/>
                      <a:pt x="1374" y="7"/>
                    </a:cubicBezTo>
                    <a:cubicBezTo>
                      <a:pt x="1373" y="8"/>
                      <a:pt x="1372" y="8"/>
                      <a:pt x="1371" y="7"/>
                    </a:cubicBezTo>
                    <a:lnTo>
                      <a:pt x="1371" y="6"/>
                    </a:lnTo>
                    <a:close/>
                    <a:moveTo>
                      <a:pt x="1373" y="28"/>
                    </a:moveTo>
                    <a:cubicBezTo>
                      <a:pt x="1373" y="29"/>
                      <a:pt x="1372" y="29"/>
                      <a:pt x="1372" y="30"/>
                    </a:cubicBezTo>
                    <a:cubicBezTo>
                      <a:pt x="1371" y="29"/>
                      <a:pt x="1371" y="28"/>
                      <a:pt x="1372" y="27"/>
                    </a:cubicBezTo>
                    <a:cubicBezTo>
                      <a:pt x="1372" y="28"/>
                      <a:pt x="1373" y="28"/>
                      <a:pt x="1373" y="28"/>
                    </a:cubicBezTo>
                    <a:close/>
                    <a:moveTo>
                      <a:pt x="1362" y="33"/>
                    </a:moveTo>
                    <a:cubicBezTo>
                      <a:pt x="1364" y="33"/>
                      <a:pt x="1364" y="33"/>
                      <a:pt x="1364" y="33"/>
                    </a:cubicBezTo>
                    <a:cubicBezTo>
                      <a:pt x="1369" y="102"/>
                      <a:pt x="1369" y="102"/>
                      <a:pt x="1369" y="102"/>
                    </a:cubicBezTo>
                    <a:cubicBezTo>
                      <a:pt x="1369" y="102"/>
                      <a:pt x="1369" y="102"/>
                      <a:pt x="1369" y="102"/>
                    </a:cubicBezTo>
                    <a:cubicBezTo>
                      <a:pt x="1367" y="102"/>
                      <a:pt x="1365" y="101"/>
                      <a:pt x="1364" y="101"/>
                    </a:cubicBezTo>
                    <a:cubicBezTo>
                      <a:pt x="1362" y="101"/>
                      <a:pt x="1360" y="100"/>
                      <a:pt x="1358" y="100"/>
                    </a:cubicBezTo>
                    <a:lnTo>
                      <a:pt x="1362" y="33"/>
                    </a:lnTo>
                    <a:close/>
                    <a:moveTo>
                      <a:pt x="1350" y="79"/>
                    </a:moveTo>
                    <a:cubicBezTo>
                      <a:pt x="1351" y="79"/>
                      <a:pt x="1356" y="79"/>
                      <a:pt x="1355" y="82"/>
                    </a:cubicBezTo>
                    <a:cubicBezTo>
                      <a:pt x="1354" y="83"/>
                      <a:pt x="1352" y="81"/>
                      <a:pt x="1350" y="81"/>
                    </a:cubicBezTo>
                    <a:lnTo>
                      <a:pt x="1350" y="79"/>
                    </a:lnTo>
                    <a:close/>
                    <a:moveTo>
                      <a:pt x="1353" y="89"/>
                    </a:moveTo>
                    <a:cubicBezTo>
                      <a:pt x="1353" y="90"/>
                      <a:pt x="1353" y="92"/>
                      <a:pt x="1352" y="93"/>
                    </a:cubicBezTo>
                    <a:cubicBezTo>
                      <a:pt x="1349" y="93"/>
                      <a:pt x="1349" y="93"/>
                      <a:pt x="1349" y="93"/>
                    </a:cubicBezTo>
                    <a:cubicBezTo>
                      <a:pt x="1348" y="90"/>
                      <a:pt x="1349" y="88"/>
                      <a:pt x="1353" y="89"/>
                    </a:cubicBezTo>
                    <a:close/>
                    <a:moveTo>
                      <a:pt x="1341" y="27"/>
                    </a:moveTo>
                    <a:cubicBezTo>
                      <a:pt x="1343" y="26"/>
                      <a:pt x="1343" y="30"/>
                      <a:pt x="1340" y="29"/>
                    </a:cubicBezTo>
                    <a:cubicBezTo>
                      <a:pt x="1340" y="28"/>
                      <a:pt x="1340" y="27"/>
                      <a:pt x="1341" y="27"/>
                    </a:cubicBezTo>
                    <a:close/>
                    <a:moveTo>
                      <a:pt x="1328" y="42"/>
                    </a:moveTo>
                    <a:cubicBezTo>
                      <a:pt x="1328" y="42"/>
                      <a:pt x="1328" y="43"/>
                      <a:pt x="1328" y="43"/>
                    </a:cubicBezTo>
                    <a:cubicBezTo>
                      <a:pt x="1327" y="44"/>
                      <a:pt x="1326" y="43"/>
                      <a:pt x="1326" y="42"/>
                    </a:cubicBezTo>
                    <a:cubicBezTo>
                      <a:pt x="1327" y="41"/>
                      <a:pt x="1328" y="42"/>
                      <a:pt x="1328" y="42"/>
                    </a:cubicBezTo>
                    <a:close/>
                    <a:moveTo>
                      <a:pt x="1326" y="40"/>
                    </a:moveTo>
                    <a:cubicBezTo>
                      <a:pt x="1329" y="94"/>
                      <a:pt x="1329" y="94"/>
                      <a:pt x="1329" y="94"/>
                    </a:cubicBezTo>
                    <a:cubicBezTo>
                      <a:pt x="1327" y="94"/>
                      <a:pt x="1324" y="93"/>
                      <a:pt x="1321" y="93"/>
                    </a:cubicBezTo>
                    <a:cubicBezTo>
                      <a:pt x="1324" y="40"/>
                      <a:pt x="1324" y="40"/>
                      <a:pt x="1324" y="40"/>
                    </a:cubicBezTo>
                    <a:lnTo>
                      <a:pt x="1326" y="40"/>
                    </a:lnTo>
                    <a:close/>
                    <a:moveTo>
                      <a:pt x="1322" y="41"/>
                    </a:moveTo>
                    <a:cubicBezTo>
                      <a:pt x="1323" y="45"/>
                      <a:pt x="1318" y="48"/>
                      <a:pt x="1316" y="45"/>
                    </a:cubicBezTo>
                    <a:cubicBezTo>
                      <a:pt x="1317" y="42"/>
                      <a:pt x="1319" y="41"/>
                      <a:pt x="1322" y="41"/>
                    </a:cubicBezTo>
                    <a:close/>
                    <a:moveTo>
                      <a:pt x="1311" y="32"/>
                    </a:moveTo>
                    <a:cubicBezTo>
                      <a:pt x="1311" y="32"/>
                      <a:pt x="1311" y="33"/>
                      <a:pt x="1310" y="33"/>
                    </a:cubicBezTo>
                    <a:cubicBezTo>
                      <a:pt x="1308" y="33"/>
                      <a:pt x="1309" y="30"/>
                      <a:pt x="1311" y="32"/>
                    </a:cubicBezTo>
                    <a:close/>
                    <a:moveTo>
                      <a:pt x="1303" y="37"/>
                    </a:moveTo>
                    <a:cubicBezTo>
                      <a:pt x="1305" y="37"/>
                      <a:pt x="1306" y="36"/>
                      <a:pt x="1306" y="39"/>
                    </a:cubicBezTo>
                    <a:cubicBezTo>
                      <a:pt x="1306" y="39"/>
                      <a:pt x="1306" y="39"/>
                      <a:pt x="1306" y="39"/>
                    </a:cubicBezTo>
                    <a:cubicBezTo>
                      <a:pt x="1304" y="40"/>
                      <a:pt x="1302" y="38"/>
                      <a:pt x="1303" y="37"/>
                    </a:cubicBezTo>
                    <a:close/>
                    <a:moveTo>
                      <a:pt x="1297" y="68"/>
                    </a:moveTo>
                    <a:cubicBezTo>
                      <a:pt x="1297" y="68"/>
                      <a:pt x="1297" y="68"/>
                      <a:pt x="1297" y="69"/>
                    </a:cubicBezTo>
                    <a:cubicBezTo>
                      <a:pt x="1296" y="69"/>
                      <a:pt x="1296" y="68"/>
                      <a:pt x="1296" y="67"/>
                    </a:cubicBezTo>
                    <a:cubicBezTo>
                      <a:pt x="1296" y="67"/>
                      <a:pt x="1298" y="67"/>
                      <a:pt x="1297" y="68"/>
                    </a:cubicBezTo>
                    <a:close/>
                    <a:moveTo>
                      <a:pt x="1300" y="73"/>
                    </a:moveTo>
                    <a:cubicBezTo>
                      <a:pt x="1296" y="73"/>
                      <a:pt x="1297" y="72"/>
                      <a:pt x="1293" y="73"/>
                    </a:cubicBezTo>
                    <a:cubicBezTo>
                      <a:pt x="1292" y="71"/>
                      <a:pt x="1301" y="69"/>
                      <a:pt x="1300" y="73"/>
                    </a:cubicBezTo>
                    <a:close/>
                    <a:moveTo>
                      <a:pt x="1295" y="88"/>
                    </a:moveTo>
                    <a:cubicBezTo>
                      <a:pt x="1295" y="88"/>
                      <a:pt x="1295" y="87"/>
                      <a:pt x="1296" y="87"/>
                    </a:cubicBezTo>
                    <a:cubicBezTo>
                      <a:pt x="1297" y="87"/>
                      <a:pt x="1297" y="89"/>
                      <a:pt x="1295" y="88"/>
                    </a:cubicBezTo>
                    <a:close/>
                    <a:moveTo>
                      <a:pt x="1286" y="52"/>
                    </a:moveTo>
                    <a:cubicBezTo>
                      <a:pt x="1288" y="52"/>
                      <a:pt x="1288" y="52"/>
                      <a:pt x="1288" y="52"/>
                    </a:cubicBezTo>
                    <a:cubicBezTo>
                      <a:pt x="1290" y="87"/>
                      <a:pt x="1290" y="87"/>
                      <a:pt x="1290" y="87"/>
                    </a:cubicBezTo>
                    <a:cubicBezTo>
                      <a:pt x="1288" y="87"/>
                      <a:pt x="1286" y="87"/>
                      <a:pt x="1284" y="86"/>
                    </a:cubicBezTo>
                    <a:lnTo>
                      <a:pt x="1286" y="52"/>
                    </a:lnTo>
                    <a:close/>
                    <a:moveTo>
                      <a:pt x="1277" y="90"/>
                    </a:moveTo>
                    <a:cubicBezTo>
                      <a:pt x="1276" y="91"/>
                      <a:pt x="1276" y="91"/>
                      <a:pt x="1276" y="91"/>
                    </a:cubicBezTo>
                    <a:cubicBezTo>
                      <a:pt x="1274" y="91"/>
                      <a:pt x="1275" y="89"/>
                      <a:pt x="1277" y="90"/>
                    </a:cubicBezTo>
                    <a:close/>
                    <a:moveTo>
                      <a:pt x="1271" y="48"/>
                    </a:moveTo>
                    <a:cubicBezTo>
                      <a:pt x="1271" y="49"/>
                      <a:pt x="1271" y="49"/>
                      <a:pt x="1271" y="49"/>
                    </a:cubicBezTo>
                    <a:cubicBezTo>
                      <a:pt x="1269" y="49"/>
                      <a:pt x="1269" y="49"/>
                      <a:pt x="1269" y="49"/>
                    </a:cubicBezTo>
                    <a:cubicBezTo>
                      <a:pt x="1268" y="48"/>
                      <a:pt x="1269" y="46"/>
                      <a:pt x="1271" y="48"/>
                    </a:cubicBezTo>
                    <a:close/>
                    <a:moveTo>
                      <a:pt x="1246" y="80"/>
                    </a:moveTo>
                    <a:cubicBezTo>
                      <a:pt x="1247" y="63"/>
                      <a:pt x="1247" y="63"/>
                      <a:pt x="1247" y="63"/>
                    </a:cubicBezTo>
                    <a:cubicBezTo>
                      <a:pt x="1249" y="63"/>
                      <a:pt x="1249" y="63"/>
                      <a:pt x="1249" y="63"/>
                    </a:cubicBezTo>
                    <a:cubicBezTo>
                      <a:pt x="1250" y="80"/>
                      <a:pt x="1250" y="80"/>
                      <a:pt x="1250" y="80"/>
                    </a:cubicBezTo>
                    <a:cubicBezTo>
                      <a:pt x="1250" y="80"/>
                      <a:pt x="1249" y="80"/>
                      <a:pt x="1249" y="80"/>
                    </a:cubicBezTo>
                    <a:cubicBezTo>
                      <a:pt x="1253" y="81"/>
                      <a:pt x="1258" y="82"/>
                      <a:pt x="1263" y="83"/>
                    </a:cubicBezTo>
                    <a:cubicBezTo>
                      <a:pt x="1257" y="82"/>
                      <a:pt x="1252" y="81"/>
                      <a:pt x="1246" y="80"/>
                    </a:cubicBezTo>
                    <a:close/>
                    <a:moveTo>
                      <a:pt x="1248" y="89"/>
                    </a:moveTo>
                    <a:cubicBezTo>
                      <a:pt x="1247" y="89"/>
                      <a:pt x="1246" y="89"/>
                      <a:pt x="1245" y="89"/>
                    </a:cubicBezTo>
                    <a:cubicBezTo>
                      <a:pt x="1245" y="88"/>
                      <a:pt x="1246" y="88"/>
                      <a:pt x="1246" y="87"/>
                    </a:cubicBezTo>
                    <a:cubicBezTo>
                      <a:pt x="1247" y="87"/>
                      <a:pt x="1248" y="87"/>
                      <a:pt x="1248" y="89"/>
                    </a:cubicBezTo>
                    <a:close/>
                    <a:moveTo>
                      <a:pt x="1258" y="49"/>
                    </a:moveTo>
                    <a:cubicBezTo>
                      <a:pt x="1254" y="49"/>
                      <a:pt x="1255" y="48"/>
                      <a:pt x="1251" y="49"/>
                    </a:cubicBezTo>
                    <a:cubicBezTo>
                      <a:pt x="1251" y="47"/>
                      <a:pt x="1259" y="45"/>
                      <a:pt x="1258" y="49"/>
                    </a:cubicBezTo>
                    <a:close/>
                    <a:moveTo>
                      <a:pt x="1246" y="41"/>
                    </a:moveTo>
                    <a:cubicBezTo>
                      <a:pt x="1246" y="41"/>
                      <a:pt x="1246" y="41"/>
                      <a:pt x="1247" y="41"/>
                    </a:cubicBezTo>
                    <a:cubicBezTo>
                      <a:pt x="1247" y="41"/>
                      <a:pt x="1247" y="41"/>
                      <a:pt x="1247" y="41"/>
                    </a:cubicBezTo>
                    <a:cubicBezTo>
                      <a:pt x="1248" y="41"/>
                      <a:pt x="1249" y="41"/>
                      <a:pt x="1250" y="41"/>
                    </a:cubicBezTo>
                    <a:cubicBezTo>
                      <a:pt x="1252" y="45"/>
                      <a:pt x="1243" y="47"/>
                      <a:pt x="1244" y="42"/>
                    </a:cubicBezTo>
                    <a:cubicBezTo>
                      <a:pt x="1244" y="42"/>
                      <a:pt x="1245" y="42"/>
                      <a:pt x="1246" y="41"/>
                    </a:cubicBezTo>
                    <a:close/>
                    <a:moveTo>
                      <a:pt x="1244" y="88"/>
                    </a:moveTo>
                    <a:cubicBezTo>
                      <a:pt x="1244" y="89"/>
                      <a:pt x="1243" y="88"/>
                      <a:pt x="1242" y="88"/>
                    </a:cubicBezTo>
                    <a:cubicBezTo>
                      <a:pt x="1242" y="88"/>
                      <a:pt x="1242" y="87"/>
                      <a:pt x="1242" y="86"/>
                    </a:cubicBezTo>
                    <a:cubicBezTo>
                      <a:pt x="1244" y="86"/>
                      <a:pt x="1244" y="87"/>
                      <a:pt x="1244" y="88"/>
                    </a:cubicBezTo>
                    <a:close/>
                    <a:moveTo>
                      <a:pt x="1228" y="50"/>
                    </a:moveTo>
                    <a:cubicBezTo>
                      <a:pt x="1228" y="50"/>
                      <a:pt x="1229" y="50"/>
                      <a:pt x="1229" y="51"/>
                    </a:cubicBezTo>
                    <a:cubicBezTo>
                      <a:pt x="1228" y="51"/>
                      <a:pt x="1228" y="52"/>
                      <a:pt x="1227" y="51"/>
                    </a:cubicBezTo>
                    <a:cubicBezTo>
                      <a:pt x="1227" y="51"/>
                      <a:pt x="1227" y="51"/>
                      <a:pt x="1227" y="50"/>
                    </a:cubicBezTo>
                    <a:cubicBezTo>
                      <a:pt x="1227" y="50"/>
                      <a:pt x="1227" y="50"/>
                      <a:pt x="1228" y="50"/>
                    </a:cubicBezTo>
                    <a:close/>
                    <a:moveTo>
                      <a:pt x="1220" y="62"/>
                    </a:moveTo>
                    <a:cubicBezTo>
                      <a:pt x="1218" y="68"/>
                      <a:pt x="1212" y="61"/>
                      <a:pt x="1208" y="64"/>
                    </a:cubicBezTo>
                    <a:cubicBezTo>
                      <a:pt x="1210" y="59"/>
                      <a:pt x="1216" y="62"/>
                      <a:pt x="1220" y="62"/>
                    </a:cubicBezTo>
                    <a:close/>
                    <a:moveTo>
                      <a:pt x="1143" y="69"/>
                    </a:moveTo>
                    <a:cubicBezTo>
                      <a:pt x="1146" y="69"/>
                      <a:pt x="1149" y="66"/>
                      <a:pt x="1151" y="69"/>
                    </a:cubicBezTo>
                    <a:cubicBezTo>
                      <a:pt x="1151" y="74"/>
                      <a:pt x="1141" y="71"/>
                      <a:pt x="1140" y="69"/>
                    </a:cubicBezTo>
                    <a:cubicBezTo>
                      <a:pt x="1141" y="67"/>
                      <a:pt x="1142" y="69"/>
                      <a:pt x="1143" y="69"/>
                    </a:cubicBezTo>
                    <a:close/>
                    <a:moveTo>
                      <a:pt x="1139" y="68"/>
                    </a:moveTo>
                    <a:cubicBezTo>
                      <a:pt x="1138" y="70"/>
                      <a:pt x="1140" y="70"/>
                      <a:pt x="1141" y="70"/>
                    </a:cubicBezTo>
                    <a:cubicBezTo>
                      <a:pt x="1141" y="72"/>
                      <a:pt x="1136" y="70"/>
                      <a:pt x="1133" y="71"/>
                    </a:cubicBezTo>
                    <a:cubicBezTo>
                      <a:pt x="1134" y="69"/>
                      <a:pt x="1136" y="68"/>
                      <a:pt x="1139" y="68"/>
                    </a:cubicBezTo>
                    <a:close/>
                    <a:moveTo>
                      <a:pt x="972" y="59"/>
                    </a:moveTo>
                    <a:cubicBezTo>
                      <a:pt x="972" y="61"/>
                      <a:pt x="972" y="61"/>
                      <a:pt x="972" y="61"/>
                    </a:cubicBezTo>
                    <a:cubicBezTo>
                      <a:pt x="970" y="61"/>
                      <a:pt x="970" y="58"/>
                      <a:pt x="972" y="59"/>
                    </a:cubicBezTo>
                    <a:close/>
                    <a:moveTo>
                      <a:pt x="960" y="60"/>
                    </a:moveTo>
                    <a:cubicBezTo>
                      <a:pt x="963" y="58"/>
                      <a:pt x="962" y="62"/>
                      <a:pt x="960" y="61"/>
                    </a:cubicBezTo>
                    <a:lnTo>
                      <a:pt x="960" y="60"/>
                    </a:lnTo>
                    <a:close/>
                    <a:moveTo>
                      <a:pt x="729" y="64"/>
                    </a:moveTo>
                    <a:cubicBezTo>
                      <a:pt x="730" y="64"/>
                      <a:pt x="730" y="66"/>
                      <a:pt x="730" y="67"/>
                    </a:cubicBezTo>
                    <a:cubicBezTo>
                      <a:pt x="729" y="67"/>
                      <a:pt x="729" y="66"/>
                      <a:pt x="728" y="66"/>
                    </a:cubicBezTo>
                    <a:cubicBezTo>
                      <a:pt x="728" y="65"/>
                      <a:pt x="729" y="65"/>
                      <a:pt x="729" y="64"/>
                    </a:cubicBezTo>
                    <a:close/>
                    <a:moveTo>
                      <a:pt x="442" y="66"/>
                    </a:moveTo>
                    <a:cubicBezTo>
                      <a:pt x="440" y="71"/>
                      <a:pt x="433" y="65"/>
                      <a:pt x="430" y="68"/>
                    </a:cubicBezTo>
                    <a:cubicBezTo>
                      <a:pt x="431" y="63"/>
                      <a:pt x="437" y="66"/>
                      <a:pt x="442" y="66"/>
                    </a:cubicBezTo>
                    <a:close/>
                    <a:moveTo>
                      <a:pt x="420" y="65"/>
                    </a:moveTo>
                    <a:cubicBezTo>
                      <a:pt x="421" y="65"/>
                      <a:pt x="430" y="61"/>
                      <a:pt x="429" y="68"/>
                    </a:cubicBezTo>
                    <a:cubicBezTo>
                      <a:pt x="427" y="68"/>
                      <a:pt x="425" y="68"/>
                      <a:pt x="424" y="68"/>
                    </a:cubicBezTo>
                    <a:cubicBezTo>
                      <a:pt x="425" y="84"/>
                      <a:pt x="425" y="84"/>
                      <a:pt x="425" y="84"/>
                    </a:cubicBezTo>
                    <a:cubicBezTo>
                      <a:pt x="423" y="84"/>
                      <a:pt x="422" y="84"/>
                      <a:pt x="420" y="85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19" y="68"/>
                      <a:pt x="417" y="68"/>
                      <a:pt x="414" y="68"/>
                    </a:cubicBezTo>
                    <a:cubicBezTo>
                      <a:pt x="415" y="67"/>
                      <a:pt x="415" y="66"/>
                      <a:pt x="413" y="66"/>
                    </a:cubicBezTo>
                    <a:cubicBezTo>
                      <a:pt x="414" y="64"/>
                      <a:pt x="417" y="65"/>
                      <a:pt x="420" y="65"/>
                    </a:cubicBezTo>
                    <a:close/>
                    <a:moveTo>
                      <a:pt x="412" y="43"/>
                    </a:moveTo>
                    <a:cubicBezTo>
                      <a:pt x="407" y="44"/>
                      <a:pt x="408" y="41"/>
                      <a:pt x="404" y="42"/>
                    </a:cubicBezTo>
                    <a:cubicBezTo>
                      <a:pt x="406" y="38"/>
                      <a:pt x="412" y="38"/>
                      <a:pt x="412" y="43"/>
                    </a:cubicBezTo>
                    <a:close/>
                    <a:moveTo>
                      <a:pt x="410" y="68"/>
                    </a:moveTo>
                    <a:cubicBezTo>
                      <a:pt x="410" y="71"/>
                      <a:pt x="409" y="75"/>
                      <a:pt x="411" y="79"/>
                    </a:cubicBezTo>
                    <a:cubicBezTo>
                      <a:pt x="407" y="79"/>
                      <a:pt x="408" y="77"/>
                      <a:pt x="407" y="74"/>
                    </a:cubicBezTo>
                    <a:cubicBezTo>
                      <a:pt x="406" y="73"/>
                      <a:pt x="405" y="71"/>
                      <a:pt x="404" y="68"/>
                    </a:cubicBezTo>
                    <a:lnTo>
                      <a:pt x="410" y="68"/>
                    </a:lnTo>
                    <a:close/>
                    <a:moveTo>
                      <a:pt x="398" y="62"/>
                    </a:moveTo>
                    <a:cubicBezTo>
                      <a:pt x="398" y="62"/>
                      <a:pt x="399" y="62"/>
                      <a:pt x="400" y="62"/>
                    </a:cubicBezTo>
                    <a:cubicBezTo>
                      <a:pt x="400" y="63"/>
                      <a:pt x="400" y="64"/>
                      <a:pt x="400" y="65"/>
                    </a:cubicBezTo>
                    <a:cubicBezTo>
                      <a:pt x="399" y="65"/>
                      <a:pt x="398" y="65"/>
                      <a:pt x="397" y="65"/>
                    </a:cubicBezTo>
                    <a:cubicBezTo>
                      <a:pt x="396" y="63"/>
                      <a:pt x="398" y="63"/>
                      <a:pt x="398" y="62"/>
                    </a:cubicBezTo>
                    <a:close/>
                    <a:moveTo>
                      <a:pt x="390" y="62"/>
                    </a:moveTo>
                    <a:cubicBezTo>
                      <a:pt x="392" y="63"/>
                      <a:pt x="396" y="62"/>
                      <a:pt x="395" y="65"/>
                    </a:cubicBezTo>
                    <a:cubicBezTo>
                      <a:pt x="395" y="65"/>
                      <a:pt x="394" y="64"/>
                      <a:pt x="393" y="64"/>
                    </a:cubicBezTo>
                    <a:cubicBezTo>
                      <a:pt x="392" y="64"/>
                      <a:pt x="392" y="66"/>
                      <a:pt x="390" y="66"/>
                    </a:cubicBezTo>
                    <a:cubicBezTo>
                      <a:pt x="389" y="64"/>
                      <a:pt x="389" y="63"/>
                      <a:pt x="390" y="62"/>
                    </a:cubicBezTo>
                    <a:close/>
                    <a:moveTo>
                      <a:pt x="372" y="73"/>
                    </a:moveTo>
                    <a:cubicBezTo>
                      <a:pt x="373" y="77"/>
                      <a:pt x="362" y="74"/>
                      <a:pt x="361" y="73"/>
                    </a:cubicBezTo>
                    <a:cubicBezTo>
                      <a:pt x="362" y="70"/>
                      <a:pt x="363" y="73"/>
                      <a:pt x="365" y="73"/>
                    </a:cubicBezTo>
                    <a:cubicBezTo>
                      <a:pt x="367" y="72"/>
                      <a:pt x="371" y="70"/>
                      <a:pt x="372" y="73"/>
                    </a:cubicBezTo>
                    <a:close/>
                    <a:moveTo>
                      <a:pt x="372" y="84"/>
                    </a:moveTo>
                    <a:cubicBezTo>
                      <a:pt x="368" y="83"/>
                      <a:pt x="369" y="82"/>
                      <a:pt x="366" y="84"/>
                    </a:cubicBezTo>
                    <a:cubicBezTo>
                      <a:pt x="365" y="81"/>
                      <a:pt x="373" y="80"/>
                      <a:pt x="372" y="84"/>
                    </a:cubicBezTo>
                    <a:close/>
                    <a:moveTo>
                      <a:pt x="362" y="74"/>
                    </a:moveTo>
                    <a:cubicBezTo>
                      <a:pt x="362" y="76"/>
                      <a:pt x="357" y="74"/>
                      <a:pt x="355" y="75"/>
                    </a:cubicBezTo>
                    <a:cubicBezTo>
                      <a:pt x="355" y="73"/>
                      <a:pt x="358" y="72"/>
                      <a:pt x="360" y="71"/>
                    </a:cubicBezTo>
                    <a:cubicBezTo>
                      <a:pt x="360" y="73"/>
                      <a:pt x="361" y="74"/>
                      <a:pt x="362" y="74"/>
                    </a:cubicBezTo>
                    <a:close/>
                    <a:moveTo>
                      <a:pt x="370" y="61"/>
                    </a:moveTo>
                    <a:cubicBezTo>
                      <a:pt x="370" y="65"/>
                      <a:pt x="369" y="64"/>
                      <a:pt x="370" y="67"/>
                    </a:cubicBezTo>
                    <a:cubicBezTo>
                      <a:pt x="368" y="68"/>
                      <a:pt x="366" y="60"/>
                      <a:pt x="370" y="61"/>
                    </a:cubicBezTo>
                    <a:close/>
                    <a:moveTo>
                      <a:pt x="366" y="68"/>
                    </a:moveTo>
                    <a:cubicBezTo>
                      <a:pt x="362" y="68"/>
                      <a:pt x="360" y="66"/>
                      <a:pt x="357" y="68"/>
                    </a:cubicBezTo>
                    <a:cubicBezTo>
                      <a:pt x="356" y="63"/>
                      <a:pt x="367" y="63"/>
                      <a:pt x="366" y="68"/>
                    </a:cubicBezTo>
                    <a:close/>
                    <a:moveTo>
                      <a:pt x="360" y="51"/>
                    </a:moveTo>
                    <a:cubicBezTo>
                      <a:pt x="362" y="53"/>
                      <a:pt x="357" y="54"/>
                      <a:pt x="356" y="53"/>
                    </a:cubicBezTo>
                    <a:cubicBezTo>
                      <a:pt x="356" y="53"/>
                      <a:pt x="356" y="52"/>
                      <a:pt x="356" y="52"/>
                    </a:cubicBezTo>
                    <a:cubicBezTo>
                      <a:pt x="354" y="51"/>
                      <a:pt x="350" y="52"/>
                      <a:pt x="351" y="49"/>
                    </a:cubicBezTo>
                    <a:cubicBezTo>
                      <a:pt x="354" y="48"/>
                      <a:pt x="358" y="48"/>
                      <a:pt x="360" y="51"/>
                    </a:cubicBezTo>
                    <a:close/>
                    <a:moveTo>
                      <a:pt x="339" y="48"/>
                    </a:moveTo>
                    <a:cubicBezTo>
                      <a:pt x="337" y="53"/>
                      <a:pt x="331" y="48"/>
                      <a:pt x="328" y="51"/>
                    </a:cubicBezTo>
                    <a:cubicBezTo>
                      <a:pt x="330" y="45"/>
                      <a:pt x="335" y="48"/>
                      <a:pt x="339" y="48"/>
                    </a:cubicBezTo>
                    <a:close/>
                    <a:moveTo>
                      <a:pt x="321" y="75"/>
                    </a:moveTo>
                    <a:cubicBezTo>
                      <a:pt x="323" y="72"/>
                      <a:pt x="331" y="74"/>
                      <a:pt x="335" y="73"/>
                    </a:cubicBezTo>
                    <a:cubicBezTo>
                      <a:pt x="334" y="75"/>
                      <a:pt x="333" y="76"/>
                      <a:pt x="333" y="77"/>
                    </a:cubicBezTo>
                    <a:cubicBezTo>
                      <a:pt x="335" y="80"/>
                      <a:pt x="334" y="85"/>
                      <a:pt x="330" y="84"/>
                    </a:cubicBezTo>
                    <a:cubicBezTo>
                      <a:pt x="330" y="83"/>
                      <a:pt x="329" y="81"/>
                      <a:pt x="329" y="79"/>
                    </a:cubicBezTo>
                    <a:cubicBezTo>
                      <a:pt x="329" y="79"/>
                      <a:pt x="328" y="79"/>
                      <a:pt x="327" y="79"/>
                    </a:cubicBezTo>
                    <a:cubicBezTo>
                      <a:pt x="327" y="78"/>
                      <a:pt x="327" y="76"/>
                      <a:pt x="327" y="75"/>
                    </a:cubicBezTo>
                    <a:cubicBezTo>
                      <a:pt x="325" y="77"/>
                      <a:pt x="323" y="82"/>
                      <a:pt x="319" y="78"/>
                    </a:cubicBezTo>
                    <a:cubicBezTo>
                      <a:pt x="317" y="75"/>
                      <a:pt x="327" y="77"/>
                      <a:pt x="321" y="75"/>
                    </a:cubicBezTo>
                    <a:close/>
                    <a:moveTo>
                      <a:pt x="306" y="86"/>
                    </a:moveTo>
                    <a:cubicBezTo>
                      <a:pt x="309" y="87"/>
                      <a:pt x="309" y="87"/>
                      <a:pt x="309" y="87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6" y="84"/>
                      <a:pt x="306" y="84"/>
                      <a:pt x="306" y="84"/>
                    </a:cubicBezTo>
                    <a:cubicBezTo>
                      <a:pt x="306" y="84"/>
                      <a:pt x="306" y="84"/>
                      <a:pt x="306" y="83"/>
                    </a:cubicBezTo>
                    <a:cubicBezTo>
                      <a:pt x="307" y="84"/>
                      <a:pt x="308" y="84"/>
                      <a:pt x="309" y="85"/>
                    </a:cubicBezTo>
                    <a:cubicBezTo>
                      <a:pt x="312" y="34"/>
                      <a:pt x="312" y="34"/>
                      <a:pt x="312" y="34"/>
                    </a:cubicBezTo>
                    <a:cubicBezTo>
                      <a:pt x="314" y="34"/>
                      <a:pt x="314" y="34"/>
                      <a:pt x="314" y="34"/>
                    </a:cubicBezTo>
                    <a:cubicBezTo>
                      <a:pt x="315" y="50"/>
                      <a:pt x="315" y="50"/>
                      <a:pt x="315" y="50"/>
                    </a:cubicBezTo>
                    <a:cubicBezTo>
                      <a:pt x="315" y="50"/>
                      <a:pt x="315" y="50"/>
                      <a:pt x="316" y="50"/>
                    </a:cubicBezTo>
                    <a:cubicBezTo>
                      <a:pt x="315" y="51"/>
                      <a:pt x="315" y="52"/>
                      <a:pt x="315" y="53"/>
                    </a:cubicBezTo>
                    <a:cubicBezTo>
                      <a:pt x="315" y="56"/>
                      <a:pt x="315" y="56"/>
                      <a:pt x="315" y="56"/>
                    </a:cubicBezTo>
                    <a:cubicBezTo>
                      <a:pt x="316" y="57"/>
                      <a:pt x="316" y="57"/>
                      <a:pt x="316" y="58"/>
                    </a:cubicBezTo>
                    <a:cubicBezTo>
                      <a:pt x="317" y="61"/>
                      <a:pt x="315" y="63"/>
                      <a:pt x="317" y="66"/>
                    </a:cubicBezTo>
                    <a:cubicBezTo>
                      <a:pt x="316" y="65"/>
                      <a:pt x="316" y="65"/>
                      <a:pt x="316" y="65"/>
                    </a:cubicBezTo>
                    <a:cubicBezTo>
                      <a:pt x="317" y="90"/>
                      <a:pt x="317" y="90"/>
                      <a:pt x="317" y="90"/>
                    </a:cubicBezTo>
                    <a:cubicBezTo>
                      <a:pt x="318" y="90"/>
                      <a:pt x="319" y="92"/>
                      <a:pt x="319" y="94"/>
                    </a:cubicBezTo>
                    <a:cubicBezTo>
                      <a:pt x="318" y="94"/>
                      <a:pt x="318" y="94"/>
                      <a:pt x="318" y="94"/>
                    </a:cubicBezTo>
                    <a:cubicBezTo>
                      <a:pt x="318" y="98"/>
                      <a:pt x="318" y="98"/>
                      <a:pt x="318" y="98"/>
                    </a:cubicBezTo>
                    <a:cubicBezTo>
                      <a:pt x="315" y="98"/>
                      <a:pt x="312" y="99"/>
                      <a:pt x="309" y="99"/>
                    </a:cubicBezTo>
                    <a:cubicBezTo>
                      <a:pt x="309" y="100"/>
                      <a:pt x="309" y="101"/>
                      <a:pt x="310" y="102"/>
                    </a:cubicBezTo>
                    <a:cubicBezTo>
                      <a:pt x="304" y="98"/>
                      <a:pt x="307" y="93"/>
                      <a:pt x="306" y="86"/>
                    </a:cubicBezTo>
                    <a:close/>
                    <a:moveTo>
                      <a:pt x="302" y="19"/>
                    </a:moveTo>
                    <a:cubicBezTo>
                      <a:pt x="302" y="18"/>
                      <a:pt x="303" y="18"/>
                      <a:pt x="304" y="18"/>
                    </a:cubicBezTo>
                    <a:cubicBezTo>
                      <a:pt x="305" y="24"/>
                      <a:pt x="303" y="25"/>
                      <a:pt x="305" y="29"/>
                    </a:cubicBezTo>
                    <a:cubicBezTo>
                      <a:pt x="303" y="29"/>
                      <a:pt x="301" y="27"/>
                      <a:pt x="301" y="24"/>
                    </a:cubicBezTo>
                    <a:cubicBezTo>
                      <a:pt x="301" y="24"/>
                      <a:pt x="301" y="20"/>
                      <a:pt x="302" y="19"/>
                    </a:cubicBezTo>
                    <a:close/>
                    <a:moveTo>
                      <a:pt x="300" y="34"/>
                    </a:moveTo>
                    <a:cubicBezTo>
                      <a:pt x="300" y="37"/>
                      <a:pt x="299" y="37"/>
                      <a:pt x="299" y="40"/>
                    </a:cubicBezTo>
                    <a:cubicBezTo>
                      <a:pt x="297" y="41"/>
                      <a:pt x="296" y="32"/>
                      <a:pt x="300" y="34"/>
                    </a:cubicBezTo>
                    <a:close/>
                    <a:moveTo>
                      <a:pt x="294" y="64"/>
                    </a:moveTo>
                    <a:cubicBezTo>
                      <a:pt x="294" y="68"/>
                      <a:pt x="293" y="69"/>
                      <a:pt x="294" y="71"/>
                    </a:cubicBezTo>
                    <a:cubicBezTo>
                      <a:pt x="294" y="71"/>
                      <a:pt x="294" y="71"/>
                      <a:pt x="294" y="70"/>
                    </a:cubicBezTo>
                    <a:cubicBezTo>
                      <a:pt x="295" y="71"/>
                      <a:pt x="295" y="73"/>
                      <a:pt x="296" y="73"/>
                    </a:cubicBezTo>
                    <a:cubicBezTo>
                      <a:pt x="296" y="75"/>
                      <a:pt x="295" y="74"/>
                      <a:pt x="294" y="73"/>
                    </a:cubicBezTo>
                    <a:cubicBezTo>
                      <a:pt x="294" y="73"/>
                      <a:pt x="294" y="74"/>
                      <a:pt x="295" y="74"/>
                    </a:cubicBezTo>
                    <a:cubicBezTo>
                      <a:pt x="293" y="74"/>
                      <a:pt x="293" y="73"/>
                      <a:pt x="291" y="72"/>
                    </a:cubicBezTo>
                    <a:cubicBezTo>
                      <a:pt x="291" y="69"/>
                      <a:pt x="290" y="65"/>
                      <a:pt x="294" y="64"/>
                    </a:cubicBezTo>
                    <a:close/>
                    <a:moveTo>
                      <a:pt x="281" y="31"/>
                    </a:moveTo>
                    <a:cubicBezTo>
                      <a:pt x="276" y="31"/>
                      <a:pt x="276" y="31"/>
                      <a:pt x="276" y="31"/>
                    </a:cubicBezTo>
                    <a:cubicBezTo>
                      <a:pt x="276" y="29"/>
                      <a:pt x="276" y="27"/>
                      <a:pt x="276" y="25"/>
                    </a:cubicBezTo>
                    <a:cubicBezTo>
                      <a:pt x="279" y="25"/>
                      <a:pt x="281" y="28"/>
                      <a:pt x="281" y="31"/>
                    </a:cubicBezTo>
                    <a:close/>
                    <a:moveTo>
                      <a:pt x="273" y="31"/>
                    </a:moveTo>
                    <a:cubicBezTo>
                      <a:pt x="273" y="31"/>
                      <a:pt x="273" y="31"/>
                      <a:pt x="273" y="31"/>
                    </a:cubicBezTo>
                    <a:cubicBezTo>
                      <a:pt x="269" y="31"/>
                      <a:pt x="269" y="31"/>
                      <a:pt x="269" y="31"/>
                    </a:cubicBezTo>
                    <a:cubicBezTo>
                      <a:pt x="269" y="28"/>
                      <a:pt x="269" y="25"/>
                      <a:pt x="268" y="21"/>
                    </a:cubicBezTo>
                    <a:cubicBezTo>
                      <a:pt x="271" y="18"/>
                      <a:pt x="276" y="28"/>
                      <a:pt x="273" y="31"/>
                    </a:cubicBezTo>
                    <a:close/>
                    <a:moveTo>
                      <a:pt x="262" y="71"/>
                    </a:moveTo>
                    <a:cubicBezTo>
                      <a:pt x="264" y="71"/>
                      <a:pt x="266" y="71"/>
                      <a:pt x="267" y="71"/>
                    </a:cubicBezTo>
                    <a:cubicBezTo>
                      <a:pt x="267" y="72"/>
                      <a:pt x="267" y="73"/>
                      <a:pt x="267" y="75"/>
                    </a:cubicBezTo>
                    <a:cubicBezTo>
                      <a:pt x="266" y="75"/>
                      <a:pt x="266" y="73"/>
                      <a:pt x="266" y="72"/>
                    </a:cubicBezTo>
                    <a:cubicBezTo>
                      <a:pt x="265" y="73"/>
                      <a:pt x="265" y="75"/>
                      <a:pt x="262" y="75"/>
                    </a:cubicBezTo>
                    <a:cubicBezTo>
                      <a:pt x="262" y="73"/>
                      <a:pt x="262" y="72"/>
                      <a:pt x="262" y="71"/>
                    </a:cubicBezTo>
                    <a:close/>
                    <a:moveTo>
                      <a:pt x="259" y="90"/>
                    </a:moveTo>
                    <a:cubicBezTo>
                      <a:pt x="258" y="92"/>
                      <a:pt x="257" y="89"/>
                      <a:pt x="256" y="90"/>
                    </a:cubicBezTo>
                    <a:cubicBezTo>
                      <a:pt x="256" y="91"/>
                      <a:pt x="257" y="91"/>
                      <a:pt x="257" y="92"/>
                    </a:cubicBezTo>
                    <a:cubicBezTo>
                      <a:pt x="260" y="92"/>
                      <a:pt x="259" y="88"/>
                      <a:pt x="263" y="90"/>
                    </a:cubicBezTo>
                    <a:cubicBezTo>
                      <a:pt x="262" y="91"/>
                      <a:pt x="260" y="91"/>
                      <a:pt x="260" y="94"/>
                    </a:cubicBezTo>
                    <a:cubicBezTo>
                      <a:pt x="256" y="95"/>
                      <a:pt x="255" y="91"/>
                      <a:pt x="250" y="92"/>
                    </a:cubicBezTo>
                    <a:cubicBezTo>
                      <a:pt x="251" y="89"/>
                      <a:pt x="256" y="86"/>
                      <a:pt x="259" y="90"/>
                    </a:cubicBezTo>
                    <a:close/>
                    <a:moveTo>
                      <a:pt x="263" y="103"/>
                    </a:moveTo>
                    <a:cubicBezTo>
                      <a:pt x="260" y="103"/>
                      <a:pt x="260" y="105"/>
                      <a:pt x="258" y="105"/>
                    </a:cubicBezTo>
                    <a:cubicBezTo>
                      <a:pt x="256" y="99"/>
                      <a:pt x="264" y="98"/>
                      <a:pt x="263" y="103"/>
                    </a:cubicBezTo>
                    <a:close/>
                    <a:moveTo>
                      <a:pt x="245" y="29"/>
                    </a:moveTo>
                    <a:cubicBezTo>
                      <a:pt x="250" y="110"/>
                      <a:pt x="250" y="110"/>
                      <a:pt x="250" y="110"/>
                    </a:cubicBezTo>
                    <a:cubicBezTo>
                      <a:pt x="246" y="111"/>
                      <a:pt x="242" y="111"/>
                      <a:pt x="238" y="112"/>
                    </a:cubicBezTo>
                    <a:cubicBezTo>
                      <a:pt x="243" y="29"/>
                      <a:pt x="243" y="29"/>
                      <a:pt x="243" y="29"/>
                    </a:cubicBezTo>
                    <a:lnTo>
                      <a:pt x="245" y="29"/>
                    </a:lnTo>
                    <a:close/>
                    <a:moveTo>
                      <a:pt x="241" y="20"/>
                    </a:moveTo>
                    <a:cubicBezTo>
                      <a:pt x="238" y="25"/>
                      <a:pt x="236" y="20"/>
                      <a:pt x="231" y="23"/>
                    </a:cubicBezTo>
                    <a:cubicBezTo>
                      <a:pt x="231" y="19"/>
                      <a:pt x="237" y="20"/>
                      <a:pt x="241" y="20"/>
                    </a:cubicBezTo>
                    <a:close/>
                    <a:moveTo>
                      <a:pt x="217" y="20"/>
                    </a:moveTo>
                    <a:cubicBezTo>
                      <a:pt x="214" y="27"/>
                      <a:pt x="203" y="19"/>
                      <a:pt x="198" y="23"/>
                    </a:cubicBezTo>
                    <a:cubicBezTo>
                      <a:pt x="201" y="16"/>
                      <a:pt x="210" y="20"/>
                      <a:pt x="217" y="20"/>
                    </a:cubicBezTo>
                    <a:close/>
                    <a:moveTo>
                      <a:pt x="207" y="36"/>
                    </a:moveTo>
                    <a:cubicBezTo>
                      <a:pt x="208" y="26"/>
                      <a:pt x="208" y="26"/>
                      <a:pt x="208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1" y="36"/>
                      <a:pt x="211" y="36"/>
                      <a:pt x="212" y="36"/>
                    </a:cubicBezTo>
                    <a:cubicBezTo>
                      <a:pt x="211" y="37"/>
                      <a:pt x="211" y="37"/>
                      <a:pt x="210" y="37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3" y="44"/>
                      <a:pt x="214" y="45"/>
                      <a:pt x="214" y="48"/>
                    </a:cubicBezTo>
                    <a:cubicBezTo>
                      <a:pt x="213" y="48"/>
                      <a:pt x="212" y="48"/>
                      <a:pt x="211" y="47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4" y="74"/>
                      <a:pt x="217" y="74"/>
                      <a:pt x="218" y="73"/>
                    </a:cubicBezTo>
                    <a:cubicBezTo>
                      <a:pt x="218" y="73"/>
                      <a:pt x="221" y="71"/>
                      <a:pt x="225" y="72"/>
                    </a:cubicBezTo>
                    <a:cubicBezTo>
                      <a:pt x="225" y="74"/>
                      <a:pt x="228" y="73"/>
                      <a:pt x="230" y="73"/>
                    </a:cubicBezTo>
                    <a:cubicBezTo>
                      <a:pt x="227" y="80"/>
                      <a:pt x="218" y="75"/>
                      <a:pt x="213" y="76"/>
                    </a:cubicBezTo>
                    <a:cubicBezTo>
                      <a:pt x="215" y="116"/>
                      <a:pt x="215" y="116"/>
                      <a:pt x="215" y="116"/>
                    </a:cubicBezTo>
                    <a:cubicBezTo>
                      <a:pt x="215" y="116"/>
                      <a:pt x="214" y="116"/>
                      <a:pt x="213" y="117"/>
                    </a:cubicBezTo>
                    <a:cubicBezTo>
                      <a:pt x="210" y="117"/>
                      <a:pt x="206" y="118"/>
                      <a:pt x="202" y="118"/>
                    </a:cubicBez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2" y="118"/>
                      <a:pt x="203" y="118"/>
                      <a:pt x="203" y="118"/>
                    </a:cubicBezTo>
                    <a:cubicBezTo>
                      <a:pt x="203" y="118"/>
                      <a:pt x="202" y="118"/>
                      <a:pt x="202" y="118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2" y="39"/>
                      <a:pt x="195" y="36"/>
                      <a:pt x="191" y="39"/>
                    </a:cubicBezTo>
                    <a:cubicBezTo>
                      <a:pt x="194" y="33"/>
                      <a:pt x="200" y="35"/>
                      <a:pt x="207" y="36"/>
                    </a:cubicBezTo>
                    <a:close/>
                    <a:moveTo>
                      <a:pt x="186" y="114"/>
                    </a:moveTo>
                    <a:cubicBezTo>
                      <a:pt x="185" y="117"/>
                      <a:pt x="183" y="118"/>
                      <a:pt x="180" y="117"/>
                    </a:cubicBezTo>
                    <a:cubicBezTo>
                      <a:pt x="180" y="115"/>
                      <a:pt x="182" y="114"/>
                      <a:pt x="186" y="114"/>
                    </a:cubicBezTo>
                    <a:close/>
                    <a:moveTo>
                      <a:pt x="172" y="17"/>
                    </a:moveTo>
                    <a:cubicBezTo>
                      <a:pt x="172" y="17"/>
                      <a:pt x="172" y="18"/>
                      <a:pt x="172" y="19"/>
                    </a:cubicBezTo>
                    <a:cubicBezTo>
                      <a:pt x="171" y="19"/>
                      <a:pt x="171" y="19"/>
                      <a:pt x="171" y="19"/>
                    </a:cubicBezTo>
                    <a:cubicBezTo>
                      <a:pt x="170" y="18"/>
                      <a:pt x="172" y="18"/>
                      <a:pt x="172" y="17"/>
                    </a:cubicBezTo>
                    <a:close/>
                    <a:moveTo>
                      <a:pt x="169" y="34"/>
                    </a:moveTo>
                    <a:cubicBezTo>
                      <a:pt x="171" y="34"/>
                      <a:pt x="171" y="34"/>
                      <a:pt x="171" y="34"/>
                    </a:cubicBezTo>
                    <a:cubicBezTo>
                      <a:pt x="177" y="121"/>
                      <a:pt x="177" y="121"/>
                      <a:pt x="177" y="121"/>
                    </a:cubicBezTo>
                    <a:cubicBezTo>
                      <a:pt x="182" y="121"/>
                      <a:pt x="188" y="120"/>
                      <a:pt x="194" y="120"/>
                    </a:cubicBezTo>
                    <a:cubicBezTo>
                      <a:pt x="188" y="120"/>
                      <a:pt x="182" y="121"/>
                      <a:pt x="177" y="122"/>
                    </a:cubicBezTo>
                    <a:cubicBezTo>
                      <a:pt x="177" y="121"/>
                      <a:pt x="177" y="121"/>
                      <a:pt x="177" y="121"/>
                    </a:cubicBezTo>
                    <a:cubicBezTo>
                      <a:pt x="172" y="122"/>
                      <a:pt x="168" y="122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lnTo>
                      <a:pt x="169" y="34"/>
                    </a:lnTo>
                    <a:close/>
                    <a:moveTo>
                      <a:pt x="143" y="73"/>
                    </a:moveTo>
                    <a:cubicBezTo>
                      <a:pt x="139" y="72"/>
                      <a:pt x="139" y="66"/>
                      <a:pt x="144" y="65"/>
                    </a:cubicBezTo>
                    <a:cubicBezTo>
                      <a:pt x="150" y="64"/>
                      <a:pt x="148" y="74"/>
                      <a:pt x="143" y="73"/>
                    </a:cubicBezTo>
                    <a:close/>
                    <a:moveTo>
                      <a:pt x="158" y="70"/>
                    </a:moveTo>
                    <a:cubicBezTo>
                      <a:pt x="157" y="71"/>
                      <a:pt x="157" y="70"/>
                      <a:pt x="156" y="70"/>
                    </a:cubicBezTo>
                    <a:cubicBezTo>
                      <a:pt x="156" y="68"/>
                      <a:pt x="158" y="68"/>
                      <a:pt x="158" y="70"/>
                    </a:cubicBezTo>
                    <a:close/>
                    <a:moveTo>
                      <a:pt x="150" y="47"/>
                    </a:moveTo>
                    <a:cubicBezTo>
                      <a:pt x="151" y="46"/>
                      <a:pt x="152" y="47"/>
                      <a:pt x="153" y="48"/>
                    </a:cubicBezTo>
                    <a:cubicBezTo>
                      <a:pt x="153" y="49"/>
                      <a:pt x="151" y="49"/>
                      <a:pt x="150" y="49"/>
                    </a:cubicBezTo>
                    <a:lnTo>
                      <a:pt x="150" y="47"/>
                    </a:lnTo>
                    <a:close/>
                    <a:moveTo>
                      <a:pt x="150" y="34"/>
                    </a:moveTo>
                    <a:cubicBezTo>
                      <a:pt x="147" y="34"/>
                      <a:pt x="149" y="35"/>
                      <a:pt x="149" y="36"/>
                    </a:cubicBezTo>
                    <a:cubicBezTo>
                      <a:pt x="148" y="36"/>
                      <a:pt x="148" y="37"/>
                      <a:pt x="147" y="38"/>
                    </a:cubicBezTo>
                    <a:cubicBezTo>
                      <a:pt x="146" y="37"/>
                      <a:pt x="146" y="37"/>
                      <a:pt x="144" y="37"/>
                    </a:cubicBezTo>
                    <a:cubicBezTo>
                      <a:pt x="144" y="36"/>
                      <a:pt x="143" y="35"/>
                      <a:pt x="143" y="33"/>
                    </a:cubicBezTo>
                    <a:cubicBezTo>
                      <a:pt x="145" y="32"/>
                      <a:pt x="150" y="32"/>
                      <a:pt x="150" y="34"/>
                    </a:cubicBezTo>
                    <a:close/>
                    <a:moveTo>
                      <a:pt x="146" y="42"/>
                    </a:moveTo>
                    <a:cubicBezTo>
                      <a:pt x="148" y="45"/>
                      <a:pt x="144" y="48"/>
                      <a:pt x="143" y="45"/>
                    </a:cubicBezTo>
                    <a:cubicBezTo>
                      <a:pt x="143" y="43"/>
                      <a:pt x="144" y="42"/>
                      <a:pt x="146" y="42"/>
                    </a:cubicBezTo>
                    <a:close/>
                    <a:moveTo>
                      <a:pt x="143" y="48"/>
                    </a:moveTo>
                    <a:cubicBezTo>
                      <a:pt x="143" y="50"/>
                      <a:pt x="143" y="50"/>
                      <a:pt x="141" y="50"/>
                    </a:cubicBezTo>
                    <a:cubicBezTo>
                      <a:pt x="140" y="49"/>
                      <a:pt x="142" y="47"/>
                      <a:pt x="143" y="48"/>
                    </a:cubicBezTo>
                    <a:close/>
                    <a:moveTo>
                      <a:pt x="138" y="50"/>
                    </a:moveTo>
                    <a:cubicBezTo>
                      <a:pt x="140" y="50"/>
                      <a:pt x="140" y="52"/>
                      <a:pt x="141" y="52"/>
                    </a:cubicBezTo>
                    <a:cubicBezTo>
                      <a:pt x="141" y="53"/>
                      <a:pt x="139" y="52"/>
                      <a:pt x="140" y="54"/>
                    </a:cubicBezTo>
                    <a:cubicBezTo>
                      <a:pt x="139" y="54"/>
                      <a:pt x="139" y="53"/>
                      <a:pt x="137" y="54"/>
                    </a:cubicBezTo>
                    <a:cubicBezTo>
                      <a:pt x="136" y="52"/>
                      <a:pt x="137" y="52"/>
                      <a:pt x="138" y="50"/>
                    </a:cubicBezTo>
                    <a:close/>
                    <a:moveTo>
                      <a:pt x="130" y="45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5"/>
                      <a:pt x="132" y="76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6" y="122"/>
                      <a:pt x="137" y="122"/>
                      <a:pt x="138" y="123"/>
                    </a:cubicBezTo>
                    <a:cubicBezTo>
                      <a:pt x="136" y="125"/>
                      <a:pt x="136" y="126"/>
                      <a:pt x="133" y="127"/>
                    </a:cubicBezTo>
                    <a:cubicBezTo>
                      <a:pt x="133" y="127"/>
                      <a:pt x="132" y="126"/>
                      <a:pt x="132" y="125"/>
                    </a:cubicBezTo>
                    <a:cubicBezTo>
                      <a:pt x="131" y="125"/>
                      <a:pt x="130" y="125"/>
                      <a:pt x="130" y="125"/>
                    </a:cubicBezTo>
                    <a:cubicBezTo>
                      <a:pt x="130" y="125"/>
                      <a:pt x="131" y="125"/>
                      <a:pt x="132" y="125"/>
                    </a:cubicBezTo>
                    <a:cubicBezTo>
                      <a:pt x="132" y="125"/>
                      <a:pt x="132" y="125"/>
                      <a:pt x="132" y="125"/>
                    </a:cubicBezTo>
                    <a:cubicBezTo>
                      <a:pt x="129" y="125"/>
                      <a:pt x="126" y="125"/>
                      <a:pt x="123" y="125"/>
                    </a:cubicBezTo>
                    <a:cubicBezTo>
                      <a:pt x="128" y="45"/>
                      <a:pt x="128" y="45"/>
                      <a:pt x="128" y="45"/>
                    </a:cubicBezTo>
                    <a:lnTo>
                      <a:pt x="130" y="45"/>
                    </a:lnTo>
                    <a:close/>
                    <a:moveTo>
                      <a:pt x="124" y="49"/>
                    </a:moveTo>
                    <a:cubicBezTo>
                      <a:pt x="126" y="49"/>
                      <a:pt x="126" y="50"/>
                      <a:pt x="127" y="51"/>
                    </a:cubicBezTo>
                    <a:cubicBezTo>
                      <a:pt x="126" y="52"/>
                      <a:pt x="124" y="52"/>
                      <a:pt x="123" y="51"/>
                    </a:cubicBezTo>
                    <a:cubicBezTo>
                      <a:pt x="123" y="50"/>
                      <a:pt x="124" y="51"/>
                      <a:pt x="124" y="49"/>
                    </a:cubicBezTo>
                    <a:close/>
                    <a:moveTo>
                      <a:pt x="123" y="58"/>
                    </a:moveTo>
                    <a:cubicBezTo>
                      <a:pt x="123" y="59"/>
                      <a:pt x="123" y="59"/>
                      <a:pt x="123" y="60"/>
                    </a:cubicBezTo>
                    <a:cubicBezTo>
                      <a:pt x="122" y="59"/>
                      <a:pt x="122" y="59"/>
                      <a:pt x="122" y="58"/>
                    </a:cubicBezTo>
                    <a:lnTo>
                      <a:pt x="123" y="58"/>
                    </a:lnTo>
                    <a:close/>
                    <a:moveTo>
                      <a:pt x="106" y="68"/>
                    </a:moveTo>
                    <a:cubicBezTo>
                      <a:pt x="107" y="68"/>
                      <a:pt x="107" y="70"/>
                      <a:pt x="105" y="70"/>
                    </a:cubicBezTo>
                    <a:cubicBezTo>
                      <a:pt x="105" y="69"/>
                      <a:pt x="105" y="68"/>
                      <a:pt x="106" y="68"/>
                    </a:cubicBezTo>
                    <a:close/>
                    <a:moveTo>
                      <a:pt x="90" y="59"/>
                    </a:move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3" y="71"/>
                      <a:pt x="94" y="71"/>
                    </a:cubicBezTo>
                    <a:cubicBezTo>
                      <a:pt x="94" y="72"/>
                      <a:pt x="95" y="73"/>
                      <a:pt x="96" y="74"/>
                    </a:cubicBezTo>
                    <a:cubicBezTo>
                      <a:pt x="96" y="76"/>
                      <a:pt x="95" y="77"/>
                      <a:pt x="93" y="77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103" y="125"/>
                      <a:pt x="111" y="125"/>
                      <a:pt x="119" y="125"/>
                    </a:cubicBezTo>
                    <a:cubicBezTo>
                      <a:pt x="111" y="125"/>
                      <a:pt x="103" y="125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2" y="124"/>
                      <a:pt x="89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lnTo>
                      <a:pt x="90" y="59"/>
                    </a:lnTo>
                    <a:close/>
                    <a:moveTo>
                      <a:pt x="81" y="116"/>
                    </a:moveTo>
                    <a:cubicBezTo>
                      <a:pt x="81" y="117"/>
                      <a:pt x="82" y="117"/>
                      <a:pt x="81" y="118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9" y="117"/>
                      <a:pt x="79" y="115"/>
                      <a:pt x="81" y="116"/>
                    </a:cubicBezTo>
                    <a:close/>
                    <a:moveTo>
                      <a:pt x="75" y="85"/>
                    </a:moveTo>
                    <a:cubicBezTo>
                      <a:pt x="74" y="84"/>
                      <a:pt x="75" y="83"/>
                      <a:pt x="75" y="82"/>
                    </a:cubicBezTo>
                    <a:cubicBezTo>
                      <a:pt x="77" y="82"/>
                      <a:pt x="77" y="86"/>
                      <a:pt x="75" y="85"/>
                    </a:cubicBezTo>
                    <a:close/>
                    <a:moveTo>
                      <a:pt x="75" y="67"/>
                    </a:moveTo>
                    <a:cubicBezTo>
                      <a:pt x="75" y="68"/>
                      <a:pt x="74" y="69"/>
                      <a:pt x="73" y="69"/>
                    </a:cubicBezTo>
                    <a:cubicBezTo>
                      <a:pt x="72" y="67"/>
                      <a:pt x="73" y="67"/>
                      <a:pt x="75" y="67"/>
                    </a:cubicBezTo>
                    <a:close/>
                    <a:moveTo>
                      <a:pt x="65" y="121"/>
                    </a:moveTo>
                    <a:cubicBezTo>
                      <a:pt x="65" y="120"/>
                      <a:pt x="65" y="120"/>
                      <a:pt x="65" y="120"/>
                    </a:cubicBezTo>
                    <a:cubicBezTo>
                      <a:pt x="67" y="119"/>
                      <a:pt x="69" y="119"/>
                      <a:pt x="70" y="120"/>
                    </a:cubicBezTo>
                    <a:cubicBezTo>
                      <a:pt x="71" y="121"/>
                      <a:pt x="71" y="121"/>
                      <a:pt x="71" y="122"/>
                    </a:cubicBezTo>
                    <a:cubicBezTo>
                      <a:pt x="76" y="123"/>
                      <a:pt x="81" y="123"/>
                      <a:pt x="86" y="124"/>
                    </a:cubicBezTo>
                    <a:cubicBezTo>
                      <a:pt x="81" y="123"/>
                      <a:pt x="76" y="123"/>
                      <a:pt x="71" y="122"/>
                    </a:cubicBezTo>
                    <a:cubicBezTo>
                      <a:pt x="71" y="126"/>
                      <a:pt x="67" y="127"/>
                      <a:pt x="64" y="125"/>
                    </a:cubicBezTo>
                    <a:cubicBezTo>
                      <a:pt x="64" y="123"/>
                      <a:pt x="65" y="122"/>
                      <a:pt x="65" y="121"/>
                    </a:cubicBezTo>
                    <a:cubicBezTo>
                      <a:pt x="63" y="120"/>
                      <a:pt x="61" y="120"/>
                      <a:pt x="59" y="120"/>
                    </a:cubicBezTo>
                    <a:cubicBezTo>
                      <a:pt x="61" y="120"/>
                      <a:pt x="63" y="120"/>
                      <a:pt x="65" y="121"/>
                    </a:cubicBezTo>
                    <a:close/>
                    <a:moveTo>
                      <a:pt x="64" y="123"/>
                    </a:moveTo>
                    <a:cubicBezTo>
                      <a:pt x="63" y="123"/>
                      <a:pt x="62" y="123"/>
                      <a:pt x="62" y="122"/>
                    </a:cubicBezTo>
                    <a:cubicBezTo>
                      <a:pt x="63" y="122"/>
                      <a:pt x="64" y="122"/>
                      <a:pt x="64" y="123"/>
                    </a:cubicBezTo>
                    <a:close/>
                    <a:moveTo>
                      <a:pt x="54" y="73"/>
                    </a:moveTo>
                    <a:cubicBezTo>
                      <a:pt x="56" y="73"/>
                      <a:pt x="56" y="73"/>
                      <a:pt x="56" y="73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8" y="119"/>
                      <a:pt x="58" y="119"/>
                      <a:pt x="57" y="119"/>
                    </a:cubicBezTo>
                    <a:cubicBezTo>
                      <a:pt x="58" y="119"/>
                      <a:pt x="58" y="119"/>
                      <a:pt x="59" y="120"/>
                    </a:cubicBezTo>
                    <a:cubicBezTo>
                      <a:pt x="56" y="119"/>
                      <a:pt x="54" y="118"/>
                      <a:pt x="51" y="118"/>
                    </a:cubicBezTo>
                    <a:cubicBezTo>
                      <a:pt x="51" y="118"/>
                      <a:pt x="51" y="118"/>
                      <a:pt x="51" y="118"/>
                    </a:cubicBezTo>
                    <a:cubicBezTo>
                      <a:pt x="50" y="117"/>
                      <a:pt x="49" y="117"/>
                      <a:pt x="47" y="117"/>
                    </a:cubicBezTo>
                    <a:cubicBezTo>
                      <a:pt x="49" y="117"/>
                      <a:pt x="50" y="117"/>
                      <a:pt x="51" y="118"/>
                    </a:cubicBezTo>
                    <a:lnTo>
                      <a:pt x="54" y="73"/>
                    </a:lnTo>
                    <a:close/>
                    <a:moveTo>
                      <a:pt x="48" y="95"/>
                    </a:moveTo>
                    <a:cubicBezTo>
                      <a:pt x="43" y="87"/>
                      <a:pt x="57" y="93"/>
                      <a:pt x="48" y="95"/>
                    </a:cubicBezTo>
                    <a:close/>
                    <a:moveTo>
                      <a:pt x="41" y="109"/>
                    </a:moveTo>
                    <a:cubicBezTo>
                      <a:pt x="43" y="108"/>
                      <a:pt x="46" y="109"/>
                      <a:pt x="46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8"/>
                      <a:pt x="46" y="108"/>
                      <a:pt x="47" y="109"/>
                    </a:cubicBezTo>
                    <a:cubicBezTo>
                      <a:pt x="47" y="111"/>
                      <a:pt x="48" y="110"/>
                      <a:pt x="49" y="110"/>
                    </a:cubicBezTo>
                    <a:cubicBezTo>
                      <a:pt x="51" y="114"/>
                      <a:pt x="45" y="119"/>
                      <a:pt x="41" y="115"/>
                    </a:cubicBezTo>
                    <a:cubicBezTo>
                      <a:pt x="42" y="114"/>
                      <a:pt x="41" y="111"/>
                      <a:pt x="41" y="109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3"/>
                      <a:pt x="41" y="113"/>
                    </a:cubicBezTo>
                    <a:cubicBezTo>
                      <a:pt x="41" y="113"/>
                      <a:pt x="40" y="114"/>
                      <a:pt x="39" y="114"/>
                    </a:cubicBezTo>
                    <a:lnTo>
                      <a:pt x="39" y="112"/>
                    </a:lnTo>
                    <a:close/>
                    <a:moveTo>
                      <a:pt x="31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2"/>
                      <a:pt x="33" y="103"/>
                      <a:pt x="33" y="104"/>
                    </a:cubicBezTo>
                    <a:cubicBezTo>
                      <a:pt x="34" y="104"/>
                      <a:pt x="34" y="103"/>
                      <a:pt x="35" y="103"/>
                    </a:cubicBezTo>
                    <a:cubicBezTo>
                      <a:pt x="42" y="108"/>
                      <a:pt x="30" y="115"/>
                      <a:pt x="29" y="106"/>
                    </a:cubicBezTo>
                    <a:cubicBezTo>
                      <a:pt x="31" y="104"/>
                      <a:pt x="31" y="103"/>
                      <a:pt x="31" y="101"/>
                    </a:cubicBezTo>
                    <a:close/>
                    <a:moveTo>
                      <a:pt x="29" y="64"/>
                    </a:moveTo>
                    <a:cubicBezTo>
                      <a:pt x="27" y="65"/>
                      <a:pt x="28" y="65"/>
                      <a:pt x="26" y="64"/>
                    </a:cubicBezTo>
                    <a:cubicBezTo>
                      <a:pt x="26" y="61"/>
                      <a:pt x="29" y="62"/>
                      <a:pt x="29" y="64"/>
                    </a:cubicBezTo>
                    <a:close/>
                    <a:moveTo>
                      <a:pt x="21" y="69"/>
                    </a:moveTo>
                    <a:cubicBezTo>
                      <a:pt x="23" y="69"/>
                      <a:pt x="24" y="69"/>
                      <a:pt x="25" y="69"/>
                    </a:cubicBezTo>
                    <a:cubicBezTo>
                      <a:pt x="24" y="71"/>
                      <a:pt x="24" y="73"/>
                      <a:pt x="23" y="74"/>
                    </a:cubicBezTo>
                    <a:cubicBezTo>
                      <a:pt x="22" y="73"/>
                      <a:pt x="21" y="73"/>
                      <a:pt x="20" y="72"/>
                    </a:cubicBezTo>
                    <a:cubicBezTo>
                      <a:pt x="20" y="71"/>
                      <a:pt x="21" y="70"/>
                      <a:pt x="21" y="69"/>
                    </a:cubicBezTo>
                    <a:close/>
                    <a:moveTo>
                      <a:pt x="19" y="70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69"/>
                      <a:pt x="20" y="69"/>
                      <a:pt x="19" y="70"/>
                    </a:cubicBezTo>
                    <a:close/>
                    <a:moveTo>
                      <a:pt x="17" y="71"/>
                    </a:moveTo>
                    <a:cubicBezTo>
                      <a:pt x="18" y="72"/>
                      <a:pt x="17" y="72"/>
                      <a:pt x="17" y="73"/>
                    </a:cubicBezTo>
                    <a:cubicBezTo>
                      <a:pt x="16" y="73"/>
                      <a:pt x="15" y="72"/>
                      <a:pt x="15" y="71"/>
                    </a:cubicBezTo>
                    <a:cubicBezTo>
                      <a:pt x="16" y="71"/>
                      <a:pt x="16" y="70"/>
                      <a:pt x="17" y="71"/>
                    </a:cubicBezTo>
                    <a:close/>
                    <a:moveTo>
                      <a:pt x="5" y="81"/>
                    </a:moveTo>
                    <a:cubicBezTo>
                      <a:pt x="5" y="80"/>
                      <a:pt x="5" y="80"/>
                      <a:pt x="5" y="79"/>
                    </a:cubicBezTo>
                    <a:cubicBezTo>
                      <a:pt x="7" y="79"/>
                      <a:pt x="7" y="81"/>
                      <a:pt x="5" y="81"/>
                    </a:cubicBezTo>
                    <a:close/>
                    <a:moveTo>
                      <a:pt x="451" y="363"/>
                    </a:moveTo>
                    <a:cubicBezTo>
                      <a:pt x="449" y="363"/>
                      <a:pt x="449" y="363"/>
                      <a:pt x="449" y="363"/>
                    </a:cubicBezTo>
                    <a:cubicBezTo>
                      <a:pt x="448" y="354"/>
                      <a:pt x="448" y="354"/>
                      <a:pt x="448" y="354"/>
                    </a:cubicBezTo>
                    <a:cubicBezTo>
                      <a:pt x="441" y="355"/>
                      <a:pt x="433" y="356"/>
                      <a:pt x="425" y="357"/>
                    </a:cubicBezTo>
                    <a:cubicBezTo>
                      <a:pt x="433" y="356"/>
                      <a:pt x="441" y="355"/>
                      <a:pt x="448" y="354"/>
                    </a:cubicBezTo>
                    <a:cubicBezTo>
                      <a:pt x="448" y="354"/>
                      <a:pt x="448" y="354"/>
                      <a:pt x="448" y="354"/>
                    </a:cubicBezTo>
                    <a:cubicBezTo>
                      <a:pt x="449" y="354"/>
                      <a:pt x="449" y="354"/>
                      <a:pt x="450" y="354"/>
                    </a:cubicBezTo>
                    <a:cubicBezTo>
                      <a:pt x="450" y="354"/>
                      <a:pt x="451" y="354"/>
                      <a:pt x="451" y="354"/>
                    </a:cubicBezTo>
                    <a:lnTo>
                      <a:pt x="451" y="363"/>
                    </a:lnTo>
                    <a:close/>
                    <a:moveTo>
                      <a:pt x="476" y="391"/>
                    </a:moveTo>
                    <a:cubicBezTo>
                      <a:pt x="475" y="351"/>
                      <a:pt x="475" y="351"/>
                      <a:pt x="475" y="351"/>
                    </a:cubicBezTo>
                    <a:cubicBezTo>
                      <a:pt x="467" y="352"/>
                      <a:pt x="460" y="353"/>
                      <a:pt x="452" y="354"/>
                    </a:cubicBezTo>
                    <a:cubicBezTo>
                      <a:pt x="460" y="353"/>
                      <a:pt x="467" y="352"/>
                      <a:pt x="475" y="351"/>
                    </a:cubicBezTo>
                    <a:cubicBezTo>
                      <a:pt x="475" y="351"/>
                      <a:pt x="475" y="351"/>
                      <a:pt x="475" y="351"/>
                    </a:cubicBezTo>
                    <a:cubicBezTo>
                      <a:pt x="476" y="350"/>
                      <a:pt x="478" y="350"/>
                      <a:pt x="480" y="350"/>
                    </a:cubicBezTo>
                    <a:cubicBezTo>
                      <a:pt x="480" y="350"/>
                      <a:pt x="480" y="350"/>
                      <a:pt x="480" y="350"/>
                    </a:cubicBezTo>
                    <a:cubicBezTo>
                      <a:pt x="480" y="350"/>
                      <a:pt x="479" y="350"/>
                      <a:pt x="478" y="350"/>
                    </a:cubicBezTo>
                    <a:cubicBezTo>
                      <a:pt x="479" y="350"/>
                      <a:pt x="480" y="350"/>
                      <a:pt x="480" y="350"/>
                    </a:cubicBezTo>
                    <a:cubicBezTo>
                      <a:pt x="478" y="391"/>
                      <a:pt x="478" y="391"/>
                      <a:pt x="478" y="391"/>
                    </a:cubicBezTo>
                    <a:lnTo>
                      <a:pt x="476" y="391"/>
                    </a:lnTo>
                    <a:close/>
                    <a:moveTo>
                      <a:pt x="482" y="389"/>
                    </a:moveTo>
                    <a:cubicBezTo>
                      <a:pt x="482" y="387"/>
                      <a:pt x="481" y="385"/>
                      <a:pt x="481" y="383"/>
                    </a:cubicBezTo>
                    <a:cubicBezTo>
                      <a:pt x="483" y="382"/>
                      <a:pt x="484" y="381"/>
                      <a:pt x="485" y="380"/>
                    </a:cubicBezTo>
                    <a:cubicBezTo>
                      <a:pt x="485" y="383"/>
                      <a:pt x="484" y="385"/>
                      <a:pt x="484" y="387"/>
                    </a:cubicBezTo>
                    <a:cubicBezTo>
                      <a:pt x="485" y="390"/>
                      <a:pt x="486" y="389"/>
                      <a:pt x="486" y="391"/>
                    </a:cubicBezTo>
                    <a:cubicBezTo>
                      <a:pt x="487" y="395"/>
                      <a:pt x="485" y="399"/>
                      <a:pt x="487" y="402"/>
                    </a:cubicBezTo>
                    <a:cubicBezTo>
                      <a:pt x="480" y="400"/>
                      <a:pt x="488" y="390"/>
                      <a:pt x="482" y="389"/>
                    </a:cubicBezTo>
                    <a:close/>
                    <a:moveTo>
                      <a:pt x="530" y="462"/>
                    </a:moveTo>
                    <a:cubicBezTo>
                      <a:pt x="529" y="427"/>
                      <a:pt x="529" y="427"/>
                      <a:pt x="529" y="427"/>
                    </a:cubicBezTo>
                    <a:cubicBezTo>
                      <a:pt x="525" y="425"/>
                      <a:pt x="528" y="423"/>
                      <a:pt x="527" y="418"/>
                    </a:cubicBezTo>
                    <a:cubicBezTo>
                      <a:pt x="528" y="418"/>
                      <a:pt x="528" y="418"/>
                      <a:pt x="528" y="419"/>
                    </a:cubicBezTo>
                    <a:cubicBezTo>
                      <a:pt x="528" y="414"/>
                      <a:pt x="528" y="414"/>
                      <a:pt x="528" y="414"/>
                    </a:cubicBezTo>
                    <a:cubicBezTo>
                      <a:pt x="528" y="414"/>
                      <a:pt x="528" y="414"/>
                      <a:pt x="528" y="414"/>
                    </a:cubicBezTo>
                    <a:cubicBezTo>
                      <a:pt x="523" y="414"/>
                      <a:pt x="523" y="409"/>
                      <a:pt x="523" y="405"/>
                    </a:cubicBezTo>
                    <a:cubicBezTo>
                      <a:pt x="518" y="405"/>
                      <a:pt x="513" y="407"/>
                      <a:pt x="507" y="406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04" y="432"/>
                      <a:pt x="504" y="432"/>
                      <a:pt x="504" y="432"/>
                    </a:cubicBezTo>
                    <a:cubicBezTo>
                      <a:pt x="500" y="347"/>
                      <a:pt x="500" y="347"/>
                      <a:pt x="500" y="347"/>
                    </a:cubicBezTo>
                    <a:cubicBezTo>
                      <a:pt x="503" y="347"/>
                      <a:pt x="506" y="346"/>
                      <a:pt x="509" y="346"/>
                    </a:cubicBezTo>
                    <a:cubicBezTo>
                      <a:pt x="508" y="378"/>
                      <a:pt x="508" y="378"/>
                      <a:pt x="508" y="378"/>
                    </a:cubicBezTo>
                    <a:cubicBezTo>
                      <a:pt x="511" y="378"/>
                      <a:pt x="514" y="379"/>
                      <a:pt x="517" y="379"/>
                    </a:cubicBezTo>
                    <a:cubicBezTo>
                      <a:pt x="515" y="383"/>
                      <a:pt x="512" y="382"/>
                      <a:pt x="508" y="381"/>
                    </a:cubicBezTo>
                    <a:cubicBezTo>
                      <a:pt x="507" y="404"/>
                      <a:pt x="507" y="404"/>
                      <a:pt x="507" y="404"/>
                    </a:cubicBezTo>
                    <a:cubicBezTo>
                      <a:pt x="509" y="402"/>
                      <a:pt x="512" y="402"/>
                      <a:pt x="514" y="405"/>
                    </a:cubicBezTo>
                    <a:cubicBezTo>
                      <a:pt x="516" y="406"/>
                      <a:pt x="515" y="402"/>
                      <a:pt x="515" y="402"/>
                    </a:cubicBezTo>
                    <a:cubicBezTo>
                      <a:pt x="517" y="402"/>
                      <a:pt x="520" y="402"/>
                      <a:pt x="524" y="402"/>
                    </a:cubicBezTo>
                    <a:cubicBezTo>
                      <a:pt x="524" y="402"/>
                      <a:pt x="524" y="401"/>
                      <a:pt x="524" y="401"/>
                    </a:cubicBezTo>
                    <a:cubicBezTo>
                      <a:pt x="526" y="401"/>
                      <a:pt x="527" y="401"/>
                      <a:pt x="528" y="402"/>
                    </a:cubicBezTo>
                    <a:cubicBezTo>
                      <a:pt x="528" y="402"/>
                      <a:pt x="528" y="402"/>
                      <a:pt x="528" y="402"/>
                    </a:cubicBezTo>
                    <a:cubicBezTo>
                      <a:pt x="528" y="400"/>
                      <a:pt x="528" y="400"/>
                      <a:pt x="528" y="400"/>
                    </a:cubicBezTo>
                    <a:cubicBezTo>
                      <a:pt x="526" y="400"/>
                      <a:pt x="524" y="399"/>
                      <a:pt x="521" y="399"/>
                    </a:cubicBezTo>
                    <a:cubicBezTo>
                      <a:pt x="523" y="397"/>
                      <a:pt x="525" y="397"/>
                      <a:pt x="528" y="397"/>
                    </a:cubicBezTo>
                    <a:cubicBezTo>
                      <a:pt x="527" y="367"/>
                      <a:pt x="527" y="367"/>
                      <a:pt x="527" y="367"/>
                    </a:cubicBezTo>
                    <a:cubicBezTo>
                      <a:pt x="525" y="369"/>
                      <a:pt x="524" y="371"/>
                      <a:pt x="520" y="370"/>
                    </a:cubicBezTo>
                    <a:cubicBezTo>
                      <a:pt x="521" y="369"/>
                      <a:pt x="521" y="368"/>
                      <a:pt x="521" y="366"/>
                    </a:cubicBezTo>
                    <a:cubicBezTo>
                      <a:pt x="523" y="366"/>
                      <a:pt x="525" y="366"/>
                      <a:pt x="527" y="366"/>
                    </a:cubicBezTo>
                    <a:cubicBezTo>
                      <a:pt x="526" y="344"/>
                      <a:pt x="526" y="344"/>
                      <a:pt x="526" y="344"/>
                    </a:cubicBezTo>
                    <a:cubicBezTo>
                      <a:pt x="526" y="344"/>
                      <a:pt x="527" y="344"/>
                      <a:pt x="527" y="344"/>
                    </a:cubicBezTo>
                    <a:cubicBezTo>
                      <a:pt x="531" y="343"/>
                      <a:pt x="535" y="343"/>
                      <a:pt x="539" y="343"/>
                    </a:cubicBezTo>
                    <a:cubicBezTo>
                      <a:pt x="539" y="343"/>
                      <a:pt x="539" y="343"/>
                      <a:pt x="539" y="343"/>
                    </a:cubicBezTo>
                    <a:cubicBezTo>
                      <a:pt x="543" y="342"/>
                      <a:pt x="546" y="342"/>
                      <a:pt x="550" y="341"/>
                    </a:cubicBezTo>
                    <a:cubicBezTo>
                      <a:pt x="546" y="342"/>
                      <a:pt x="543" y="342"/>
                      <a:pt x="539" y="343"/>
                    </a:cubicBezTo>
                    <a:cubicBezTo>
                      <a:pt x="537" y="379"/>
                      <a:pt x="537" y="379"/>
                      <a:pt x="537" y="379"/>
                    </a:cubicBezTo>
                    <a:cubicBezTo>
                      <a:pt x="540" y="379"/>
                      <a:pt x="543" y="380"/>
                      <a:pt x="545" y="382"/>
                    </a:cubicBezTo>
                    <a:cubicBezTo>
                      <a:pt x="548" y="384"/>
                      <a:pt x="540" y="386"/>
                      <a:pt x="539" y="385"/>
                    </a:cubicBezTo>
                    <a:cubicBezTo>
                      <a:pt x="539" y="384"/>
                      <a:pt x="539" y="383"/>
                      <a:pt x="539" y="383"/>
                    </a:cubicBezTo>
                    <a:cubicBezTo>
                      <a:pt x="538" y="383"/>
                      <a:pt x="538" y="383"/>
                      <a:pt x="537" y="383"/>
                    </a:cubicBezTo>
                    <a:cubicBezTo>
                      <a:pt x="535" y="459"/>
                      <a:pt x="535" y="459"/>
                      <a:pt x="535" y="459"/>
                    </a:cubicBezTo>
                    <a:cubicBezTo>
                      <a:pt x="533" y="460"/>
                      <a:pt x="532" y="461"/>
                      <a:pt x="530" y="462"/>
                    </a:cubicBezTo>
                    <a:close/>
                    <a:moveTo>
                      <a:pt x="509" y="346"/>
                    </a:moveTo>
                    <a:cubicBezTo>
                      <a:pt x="508" y="346"/>
                      <a:pt x="506" y="346"/>
                      <a:pt x="505" y="347"/>
                    </a:cubicBezTo>
                    <a:cubicBezTo>
                      <a:pt x="506" y="346"/>
                      <a:pt x="508" y="346"/>
                      <a:pt x="509" y="346"/>
                    </a:cubicBezTo>
                    <a:close/>
                    <a:moveTo>
                      <a:pt x="518" y="379"/>
                    </a:moveTo>
                    <a:cubicBezTo>
                      <a:pt x="520" y="376"/>
                      <a:pt x="521" y="374"/>
                      <a:pt x="526" y="374"/>
                    </a:cubicBezTo>
                    <a:cubicBezTo>
                      <a:pt x="526" y="376"/>
                      <a:pt x="526" y="378"/>
                      <a:pt x="526" y="380"/>
                    </a:cubicBezTo>
                    <a:cubicBezTo>
                      <a:pt x="522" y="381"/>
                      <a:pt x="520" y="380"/>
                      <a:pt x="518" y="379"/>
                    </a:cubicBezTo>
                    <a:close/>
                    <a:moveTo>
                      <a:pt x="553" y="341"/>
                    </a:moveTo>
                    <a:cubicBezTo>
                      <a:pt x="557" y="340"/>
                      <a:pt x="562" y="340"/>
                      <a:pt x="566" y="340"/>
                    </a:cubicBezTo>
                    <a:cubicBezTo>
                      <a:pt x="562" y="340"/>
                      <a:pt x="557" y="341"/>
                      <a:pt x="553" y="341"/>
                    </a:cubicBezTo>
                    <a:close/>
                    <a:moveTo>
                      <a:pt x="552" y="405"/>
                    </a:moveTo>
                    <a:cubicBezTo>
                      <a:pt x="547" y="404"/>
                      <a:pt x="545" y="403"/>
                      <a:pt x="540" y="405"/>
                    </a:cubicBezTo>
                    <a:cubicBezTo>
                      <a:pt x="538" y="399"/>
                      <a:pt x="554" y="399"/>
                      <a:pt x="552" y="405"/>
                    </a:cubicBezTo>
                    <a:close/>
                    <a:moveTo>
                      <a:pt x="537" y="414"/>
                    </a:moveTo>
                    <a:cubicBezTo>
                      <a:pt x="538" y="411"/>
                      <a:pt x="541" y="410"/>
                      <a:pt x="545" y="409"/>
                    </a:cubicBezTo>
                    <a:cubicBezTo>
                      <a:pt x="544" y="412"/>
                      <a:pt x="546" y="412"/>
                      <a:pt x="548" y="412"/>
                    </a:cubicBezTo>
                    <a:cubicBezTo>
                      <a:pt x="547" y="416"/>
                      <a:pt x="540" y="413"/>
                      <a:pt x="537" y="414"/>
                    </a:cubicBezTo>
                    <a:close/>
                    <a:moveTo>
                      <a:pt x="560" y="442"/>
                    </a:moveTo>
                    <a:cubicBezTo>
                      <a:pt x="557" y="444"/>
                      <a:pt x="557" y="444"/>
                      <a:pt x="557" y="444"/>
                    </a:cubicBezTo>
                    <a:cubicBezTo>
                      <a:pt x="557" y="425"/>
                      <a:pt x="557" y="425"/>
                      <a:pt x="557" y="425"/>
                    </a:cubicBezTo>
                    <a:cubicBezTo>
                      <a:pt x="555" y="425"/>
                      <a:pt x="555" y="424"/>
                      <a:pt x="552" y="425"/>
                    </a:cubicBezTo>
                    <a:cubicBezTo>
                      <a:pt x="551" y="424"/>
                      <a:pt x="554" y="422"/>
                      <a:pt x="557" y="422"/>
                    </a:cubicBezTo>
                    <a:cubicBezTo>
                      <a:pt x="556" y="414"/>
                      <a:pt x="556" y="414"/>
                      <a:pt x="556" y="414"/>
                    </a:cubicBezTo>
                    <a:cubicBezTo>
                      <a:pt x="552" y="414"/>
                      <a:pt x="547" y="412"/>
                      <a:pt x="546" y="411"/>
                    </a:cubicBezTo>
                    <a:cubicBezTo>
                      <a:pt x="547" y="408"/>
                      <a:pt x="549" y="411"/>
                      <a:pt x="550" y="411"/>
                    </a:cubicBezTo>
                    <a:cubicBezTo>
                      <a:pt x="552" y="411"/>
                      <a:pt x="554" y="410"/>
                      <a:pt x="556" y="409"/>
                    </a:cubicBezTo>
                    <a:cubicBezTo>
                      <a:pt x="556" y="403"/>
                      <a:pt x="556" y="403"/>
                      <a:pt x="556" y="403"/>
                    </a:cubicBezTo>
                    <a:cubicBezTo>
                      <a:pt x="554" y="401"/>
                      <a:pt x="553" y="396"/>
                      <a:pt x="555" y="395"/>
                    </a:cubicBezTo>
                    <a:cubicBezTo>
                      <a:pt x="553" y="341"/>
                      <a:pt x="553" y="341"/>
                      <a:pt x="553" y="341"/>
                    </a:cubicBezTo>
                    <a:cubicBezTo>
                      <a:pt x="557" y="341"/>
                      <a:pt x="562" y="340"/>
                      <a:pt x="566" y="340"/>
                    </a:cubicBezTo>
                    <a:cubicBezTo>
                      <a:pt x="562" y="440"/>
                      <a:pt x="562" y="440"/>
                      <a:pt x="562" y="440"/>
                    </a:cubicBezTo>
                    <a:lnTo>
                      <a:pt x="560" y="442"/>
                    </a:lnTo>
                    <a:close/>
                    <a:moveTo>
                      <a:pt x="603" y="411"/>
                    </a:moveTo>
                    <a:cubicBezTo>
                      <a:pt x="601" y="412"/>
                      <a:pt x="599" y="413"/>
                      <a:pt x="596" y="414"/>
                    </a:cubicBezTo>
                    <a:cubicBezTo>
                      <a:pt x="593" y="417"/>
                      <a:pt x="590" y="420"/>
                      <a:pt x="586" y="422"/>
                    </a:cubicBezTo>
                    <a:cubicBezTo>
                      <a:pt x="586" y="422"/>
                      <a:pt x="587" y="422"/>
                      <a:pt x="587" y="422"/>
                    </a:cubicBezTo>
                    <a:cubicBezTo>
                      <a:pt x="589" y="423"/>
                      <a:pt x="590" y="423"/>
                      <a:pt x="590" y="425"/>
                    </a:cubicBezTo>
                    <a:cubicBezTo>
                      <a:pt x="587" y="426"/>
                      <a:pt x="585" y="425"/>
                      <a:pt x="583" y="425"/>
                    </a:cubicBezTo>
                    <a:cubicBezTo>
                      <a:pt x="582" y="426"/>
                      <a:pt x="581" y="426"/>
                      <a:pt x="579" y="427"/>
                    </a:cubicBezTo>
                    <a:cubicBezTo>
                      <a:pt x="581" y="427"/>
                      <a:pt x="582" y="426"/>
                      <a:pt x="583" y="425"/>
                    </a:cubicBezTo>
                    <a:cubicBezTo>
                      <a:pt x="580" y="424"/>
                      <a:pt x="578" y="424"/>
                      <a:pt x="575" y="425"/>
                    </a:cubicBezTo>
                    <a:cubicBezTo>
                      <a:pt x="576" y="423"/>
                      <a:pt x="579" y="421"/>
                      <a:pt x="583" y="421"/>
                    </a:cubicBezTo>
                    <a:cubicBezTo>
                      <a:pt x="583" y="414"/>
                      <a:pt x="583" y="414"/>
                      <a:pt x="583" y="414"/>
                    </a:cubicBezTo>
                    <a:cubicBezTo>
                      <a:pt x="582" y="414"/>
                      <a:pt x="582" y="414"/>
                      <a:pt x="581" y="414"/>
                    </a:cubicBezTo>
                    <a:cubicBezTo>
                      <a:pt x="581" y="414"/>
                      <a:pt x="579" y="412"/>
                      <a:pt x="580" y="412"/>
                    </a:cubicBezTo>
                    <a:cubicBezTo>
                      <a:pt x="576" y="413"/>
                      <a:pt x="574" y="416"/>
                      <a:pt x="571" y="415"/>
                    </a:cubicBezTo>
                    <a:cubicBezTo>
                      <a:pt x="571" y="413"/>
                      <a:pt x="568" y="414"/>
                      <a:pt x="566" y="414"/>
                    </a:cubicBezTo>
                    <a:cubicBezTo>
                      <a:pt x="564" y="414"/>
                      <a:pt x="564" y="412"/>
                      <a:pt x="565" y="412"/>
                    </a:cubicBezTo>
                    <a:cubicBezTo>
                      <a:pt x="565" y="410"/>
                      <a:pt x="566" y="409"/>
                      <a:pt x="566" y="411"/>
                    </a:cubicBezTo>
                    <a:cubicBezTo>
                      <a:pt x="572" y="411"/>
                      <a:pt x="577" y="411"/>
                      <a:pt x="583" y="411"/>
                    </a:cubicBezTo>
                    <a:cubicBezTo>
                      <a:pt x="580" y="338"/>
                      <a:pt x="580" y="338"/>
                      <a:pt x="580" y="338"/>
                    </a:cubicBezTo>
                    <a:cubicBezTo>
                      <a:pt x="585" y="338"/>
                      <a:pt x="590" y="337"/>
                      <a:pt x="595" y="337"/>
                    </a:cubicBezTo>
                    <a:cubicBezTo>
                      <a:pt x="592" y="411"/>
                      <a:pt x="592" y="411"/>
                      <a:pt x="592" y="411"/>
                    </a:cubicBezTo>
                    <a:cubicBezTo>
                      <a:pt x="594" y="411"/>
                      <a:pt x="596" y="411"/>
                      <a:pt x="599" y="411"/>
                    </a:cubicBezTo>
                    <a:cubicBezTo>
                      <a:pt x="601" y="408"/>
                      <a:pt x="603" y="406"/>
                      <a:pt x="604" y="403"/>
                    </a:cubicBezTo>
                    <a:cubicBezTo>
                      <a:pt x="603" y="406"/>
                      <a:pt x="601" y="408"/>
                      <a:pt x="599" y="411"/>
                    </a:cubicBezTo>
                    <a:cubicBezTo>
                      <a:pt x="600" y="411"/>
                      <a:pt x="601" y="411"/>
                      <a:pt x="603" y="411"/>
                    </a:cubicBezTo>
                    <a:close/>
                    <a:moveTo>
                      <a:pt x="597" y="396"/>
                    </a:moveTo>
                    <a:cubicBezTo>
                      <a:pt x="597" y="398"/>
                      <a:pt x="597" y="399"/>
                      <a:pt x="597" y="401"/>
                    </a:cubicBezTo>
                    <a:cubicBezTo>
                      <a:pt x="596" y="401"/>
                      <a:pt x="594" y="401"/>
                      <a:pt x="593" y="401"/>
                    </a:cubicBezTo>
                    <a:cubicBezTo>
                      <a:pt x="592" y="398"/>
                      <a:pt x="594" y="398"/>
                      <a:pt x="594" y="396"/>
                    </a:cubicBezTo>
                    <a:cubicBezTo>
                      <a:pt x="595" y="396"/>
                      <a:pt x="596" y="396"/>
                      <a:pt x="597" y="396"/>
                    </a:cubicBezTo>
                    <a:close/>
                    <a:moveTo>
                      <a:pt x="672" y="331"/>
                    </a:moveTo>
                    <a:cubicBezTo>
                      <a:pt x="670" y="331"/>
                      <a:pt x="670" y="331"/>
                      <a:pt x="670" y="331"/>
                    </a:cubicBezTo>
                    <a:cubicBezTo>
                      <a:pt x="668" y="328"/>
                      <a:pt x="670" y="326"/>
                      <a:pt x="673" y="327"/>
                    </a:cubicBezTo>
                    <a:cubicBezTo>
                      <a:pt x="674" y="328"/>
                      <a:pt x="673" y="330"/>
                      <a:pt x="672" y="331"/>
                    </a:cubicBezTo>
                    <a:close/>
                    <a:moveTo>
                      <a:pt x="853" y="325"/>
                    </a:moveTo>
                    <a:cubicBezTo>
                      <a:pt x="856" y="316"/>
                      <a:pt x="860" y="331"/>
                      <a:pt x="853" y="325"/>
                    </a:cubicBezTo>
                    <a:close/>
                    <a:moveTo>
                      <a:pt x="885" y="326"/>
                    </a:moveTo>
                    <a:cubicBezTo>
                      <a:pt x="883" y="325"/>
                      <a:pt x="882" y="324"/>
                      <a:pt x="880" y="324"/>
                    </a:cubicBezTo>
                    <a:cubicBezTo>
                      <a:pt x="880" y="321"/>
                      <a:pt x="881" y="319"/>
                      <a:pt x="884" y="320"/>
                    </a:cubicBezTo>
                    <a:cubicBezTo>
                      <a:pt x="886" y="321"/>
                      <a:pt x="885" y="323"/>
                      <a:pt x="885" y="326"/>
                    </a:cubicBezTo>
                    <a:close/>
                    <a:moveTo>
                      <a:pt x="1109" y="440"/>
                    </a:moveTo>
                    <a:cubicBezTo>
                      <a:pt x="1104" y="339"/>
                      <a:pt x="1104" y="339"/>
                      <a:pt x="1104" y="339"/>
                    </a:cubicBezTo>
                    <a:cubicBezTo>
                      <a:pt x="1100" y="338"/>
                      <a:pt x="1096" y="338"/>
                      <a:pt x="1091" y="337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5" y="424"/>
                      <a:pt x="1083" y="423"/>
                      <a:pt x="1081" y="421"/>
                    </a:cubicBezTo>
                    <a:cubicBezTo>
                      <a:pt x="1080" y="420"/>
                      <a:pt x="1080" y="420"/>
                      <a:pt x="1079" y="420"/>
                    </a:cubicBezTo>
                    <a:cubicBezTo>
                      <a:pt x="1080" y="420"/>
                      <a:pt x="1080" y="420"/>
                      <a:pt x="1081" y="421"/>
                    </a:cubicBezTo>
                    <a:cubicBezTo>
                      <a:pt x="1080" y="420"/>
                      <a:pt x="1080" y="420"/>
                      <a:pt x="1079" y="420"/>
                    </a:cubicBezTo>
                    <a:cubicBezTo>
                      <a:pt x="1076" y="336"/>
                      <a:pt x="1076" y="336"/>
                      <a:pt x="1076" y="336"/>
                    </a:cubicBezTo>
                    <a:cubicBezTo>
                      <a:pt x="1081" y="336"/>
                      <a:pt x="1086" y="337"/>
                      <a:pt x="1090" y="337"/>
                    </a:cubicBezTo>
                    <a:cubicBezTo>
                      <a:pt x="1085" y="337"/>
                      <a:pt x="1080" y="336"/>
                      <a:pt x="1074" y="336"/>
                    </a:cubicBezTo>
                    <a:cubicBezTo>
                      <a:pt x="1084" y="336"/>
                      <a:pt x="1094" y="337"/>
                      <a:pt x="1104" y="339"/>
                    </a:cubicBezTo>
                    <a:cubicBezTo>
                      <a:pt x="1104" y="339"/>
                      <a:pt x="1104" y="339"/>
                      <a:pt x="1104" y="339"/>
                    </a:cubicBezTo>
                    <a:cubicBezTo>
                      <a:pt x="1109" y="339"/>
                      <a:pt x="1113" y="340"/>
                      <a:pt x="1118" y="340"/>
                    </a:cubicBezTo>
                    <a:cubicBezTo>
                      <a:pt x="1118" y="340"/>
                      <a:pt x="1118" y="340"/>
                      <a:pt x="1118" y="340"/>
                    </a:cubicBezTo>
                    <a:cubicBezTo>
                      <a:pt x="1120" y="340"/>
                      <a:pt x="1123" y="341"/>
                      <a:pt x="1126" y="341"/>
                    </a:cubicBezTo>
                    <a:cubicBezTo>
                      <a:pt x="1123" y="341"/>
                      <a:pt x="1120" y="340"/>
                      <a:pt x="1118" y="340"/>
                    </a:cubicBezTo>
                    <a:cubicBezTo>
                      <a:pt x="1114" y="423"/>
                      <a:pt x="1114" y="423"/>
                      <a:pt x="1114" y="423"/>
                    </a:cubicBezTo>
                    <a:cubicBezTo>
                      <a:pt x="1115" y="424"/>
                      <a:pt x="1115" y="426"/>
                      <a:pt x="1116" y="426"/>
                    </a:cubicBezTo>
                    <a:cubicBezTo>
                      <a:pt x="1116" y="428"/>
                      <a:pt x="1115" y="427"/>
                      <a:pt x="1114" y="427"/>
                    </a:cubicBezTo>
                    <a:cubicBezTo>
                      <a:pt x="1113" y="442"/>
                      <a:pt x="1113" y="442"/>
                      <a:pt x="1113" y="442"/>
                    </a:cubicBezTo>
                    <a:cubicBezTo>
                      <a:pt x="1112" y="441"/>
                      <a:pt x="1110" y="441"/>
                      <a:pt x="1109" y="440"/>
                    </a:cubicBezTo>
                    <a:close/>
                    <a:moveTo>
                      <a:pt x="1136" y="453"/>
                    </a:moveTo>
                    <a:cubicBezTo>
                      <a:pt x="1132" y="342"/>
                      <a:pt x="1132" y="342"/>
                      <a:pt x="1132" y="342"/>
                    </a:cubicBezTo>
                    <a:cubicBezTo>
                      <a:pt x="1130" y="342"/>
                      <a:pt x="1129" y="341"/>
                      <a:pt x="1127" y="341"/>
                    </a:cubicBezTo>
                    <a:cubicBezTo>
                      <a:pt x="1129" y="341"/>
                      <a:pt x="1130" y="342"/>
                      <a:pt x="1132" y="342"/>
                    </a:cubicBezTo>
                    <a:cubicBezTo>
                      <a:pt x="1132" y="342"/>
                      <a:pt x="1132" y="342"/>
                      <a:pt x="1132" y="342"/>
                    </a:cubicBezTo>
                    <a:cubicBezTo>
                      <a:pt x="1136" y="342"/>
                      <a:pt x="1141" y="343"/>
                      <a:pt x="1145" y="343"/>
                    </a:cubicBezTo>
                    <a:cubicBezTo>
                      <a:pt x="1145" y="343"/>
                      <a:pt x="1145" y="343"/>
                      <a:pt x="1145" y="343"/>
                    </a:cubicBezTo>
                    <a:cubicBezTo>
                      <a:pt x="1150" y="344"/>
                      <a:pt x="1156" y="345"/>
                      <a:pt x="1161" y="345"/>
                    </a:cubicBezTo>
                    <a:cubicBezTo>
                      <a:pt x="1156" y="345"/>
                      <a:pt x="1150" y="344"/>
                      <a:pt x="1145" y="343"/>
                    </a:cubicBezTo>
                    <a:cubicBezTo>
                      <a:pt x="1143" y="407"/>
                      <a:pt x="1143" y="407"/>
                      <a:pt x="1143" y="407"/>
                    </a:cubicBezTo>
                    <a:cubicBezTo>
                      <a:pt x="1143" y="411"/>
                      <a:pt x="1142" y="414"/>
                      <a:pt x="1144" y="416"/>
                    </a:cubicBezTo>
                    <a:cubicBezTo>
                      <a:pt x="1143" y="416"/>
                      <a:pt x="1143" y="416"/>
                      <a:pt x="1142" y="416"/>
                    </a:cubicBezTo>
                    <a:cubicBezTo>
                      <a:pt x="1141" y="455"/>
                      <a:pt x="1141" y="455"/>
                      <a:pt x="1141" y="455"/>
                    </a:cubicBezTo>
                    <a:cubicBezTo>
                      <a:pt x="1139" y="455"/>
                      <a:pt x="1138" y="454"/>
                      <a:pt x="1136" y="453"/>
                    </a:cubicBezTo>
                    <a:close/>
                    <a:moveTo>
                      <a:pt x="1145" y="457"/>
                    </a:moveTo>
                    <a:cubicBezTo>
                      <a:pt x="1147" y="458"/>
                      <a:pt x="1149" y="459"/>
                      <a:pt x="1151" y="459"/>
                    </a:cubicBezTo>
                    <a:cubicBezTo>
                      <a:pt x="1149" y="459"/>
                      <a:pt x="1147" y="458"/>
                      <a:pt x="1145" y="457"/>
                    </a:cubicBezTo>
                    <a:close/>
                    <a:moveTo>
                      <a:pt x="1186" y="442"/>
                    </a:moveTo>
                    <a:cubicBezTo>
                      <a:pt x="1181" y="440"/>
                      <a:pt x="1184" y="438"/>
                      <a:pt x="1183" y="433"/>
                    </a:cubicBezTo>
                    <a:cubicBezTo>
                      <a:pt x="1188" y="433"/>
                      <a:pt x="1186" y="438"/>
                      <a:pt x="1186" y="442"/>
                    </a:cubicBezTo>
                    <a:close/>
                    <a:moveTo>
                      <a:pt x="1189" y="420"/>
                    </a:moveTo>
                    <a:cubicBezTo>
                      <a:pt x="1188" y="419"/>
                      <a:pt x="1186" y="419"/>
                      <a:pt x="1185" y="419"/>
                    </a:cubicBezTo>
                    <a:cubicBezTo>
                      <a:pt x="1185" y="421"/>
                      <a:pt x="1184" y="425"/>
                      <a:pt x="1184" y="427"/>
                    </a:cubicBezTo>
                    <a:cubicBezTo>
                      <a:pt x="1184" y="427"/>
                      <a:pt x="1186" y="428"/>
                      <a:pt x="1184" y="429"/>
                    </a:cubicBezTo>
                    <a:cubicBezTo>
                      <a:pt x="1179" y="429"/>
                      <a:pt x="1179" y="424"/>
                      <a:pt x="1179" y="419"/>
                    </a:cubicBezTo>
                    <a:cubicBezTo>
                      <a:pt x="1176" y="420"/>
                      <a:pt x="1172" y="421"/>
                      <a:pt x="1167" y="421"/>
                    </a:cubicBezTo>
                    <a:cubicBezTo>
                      <a:pt x="1167" y="432"/>
                      <a:pt x="1167" y="432"/>
                      <a:pt x="1167" y="432"/>
                    </a:cubicBezTo>
                    <a:cubicBezTo>
                      <a:pt x="1165" y="432"/>
                      <a:pt x="1165" y="432"/>
                      <a:pt x="1165" y="432"/>
                    </a:cubicBezTo>
                    <a:cubicBezTo>
                      <a:pt x="1164" y="421"/>
                      <a:pt x="1164" y="421"/>
                      <a:pt x="1164" y="421"/>
                    </a:cubicBezTo>
                    <a:cubicBezTo>
                      <a:pt x="1163" y="421"/>
                      <a:pt x="1162" y="421"/>
                      <a:pt x="1161" y="421"/>
                    </a:cubicBezTo>
                    <a:cubicBezTo>
                      <a:pt x="1162" y="420"/>
                      <a:pt x="1163" y="419"/>
                      <a:pt x="1164" y="418"/>
                    </a:cubicBezTo>
                    <a:cubicBezTo>
                      <a:pt x="1163" y="396"/>
                      <a:pt x="1163" y="396"/>
                      <a:pt x="1163" y="396"/>
                    </a:cubicBezTo>
                    <a:cubicBezTo>
                      <a:pt x="1162" y="395"/>
                      <a:pt x="1160" y="395"/>
                      <a:pt x="1159" y="396"/>
                    </a:cubicBezTo>
                    <a:cubicBezTo>
                      <a:pt x="1159" y="393"/>
                      <a:pt x="1161" y="393"/>
                      <a:pt x="1163" y="392"/>
                    </a:cubicBezTo>
                    <a:cubicBezTo>
                      <a:pt x="1161" y="345"/>
                      <a:pt x="1161" y="345"/>
                      <a:pt x="1161" y="345"/>
                    </a:cubicBezTo>
                    <a:cubicBezTo>
                      <a:pt x="1162" y="346"/>
                      <a:pt x="1164" y="346"/>
                      <a:pt x="1165" y="346"/>
                    </a:cubicBezTo>
                    <a:cubicBezTo>
                      <a:pt x="1167" y="346"/>
                      <a:pt x="1169" y="346"/>
                      <a:pt x="1171" y="347"/>
                    </a:cubicBezTo>
                    <a:cubicBezTo>
                      <a:pt x="1171" y="347"/>
                      <a:pt x="1171" y="347"/>
                      <a:pt x="1171" y="347"/>
                    </a:cubicBezTo>
                    <a:cubicBezTo>
                      <a:pt x="1169" y="346"/>
                      <a:pt x="1168" y="346"/>
                      <a:pt x="1167" y="346"/>
                    </a:cubicBezTo>
                    <a:cubicBezTo>
                      <a:pt x="1168" y="346"/>
                      <a:pt x="1169" y="346"/>
                      <a:pt x="1171" y="347"/>
                    </a:cubicBezTo>
                    <a:cubicBezTo>
                      <a:pt x="1169" y="393"/>
                      <a:pt x="1169" y="393"/>
                      <a:pt x="1169" y="393"/>
                    </a:cubicBezTo>
                    <a:cubicBezTo>
                      <a:pt x="1170" y="393"/>
                      <a:pt x="1172" y="393"/>
                      <a:pt x="1173" y="393"/>
                    </a:cubicBezTo>
                    <a:cubicBezTo>
                      <a:pt x="1172" y="396"/>
                      <a:pt x="1170" y="397"/>
                      <a:pt x="1168" y="396"/>
                    </a:cubicBezTo>
                    <a:cubicBezTo>
                      <a:pt x="1168" y="418"/>
                      <a:pt x="1168" y="418"/>
                      <a:pt x="1168" y="418"/>
                    </a:cubicBezTo>
                    <a:cubicBezTo>
                      <a:pt x="1169" y="418"/>
                      <a:pt x="1170" y="418"/>
                      <a:pt x="1170" y="420"/>
                    </a:cubicBezTo>
                    <a:cubicBezTo>
                      <a:pt x="1172" y="420"/>
                      <a:pt x="1171" y="417"/>
                      <a:pt x="1172" y="417"/>
                    </a:cubicBezTo>
                    <a:cubicBezTo>
                      <a:pt x="1173" y="416"/>
                      <a:pt x="1177" y="416"/>
                      <a:pt x="1180" y="417"/>
                    </a:cubicBezTo>
                    <a:cubicBezTo>
                      <a:pt x="1180" y="416"/>
                      <a:pt x="1180" y="416"/>
                      <a:pt x="1180" y="416"/>
                    </a:cubicBezTo>
                    <a:cubicBezTo>
                      <a:pt x="1182" y="415"/>
                      <a:pt x="1184" y="416"/>
                      <a:pt x="1184" y="417"/>
                    </a:cubicBezTo>
                    <a:cubicBezTo>
                      <a:pt x="1187" y="417"/>
                      <a:pt x="1191" y="417"/>
                      <a:pt x="1189" y="420"/>
                    </a:cubicBezTo>
                    <a:close/>
                    <a:moveTo>
                      <a:pt x="1176" y="385"/>
                    </a:moveTo>
                    <a:cubicBezTo>
                      <a:pt x="1177" y="384"/>
                      <a:pt x="1178" y="382"/>
                      <a:pt x="1178" y="380"/>
                    </a:cubicBezTo>
                    <a:cubicBezTo>
                      <a:pt x="1182" y="380"/>
                      <a:pt x="1186" y="380"/>
                      <a:pt x="1191" y="380"/>
                    </a:cubicBezTo>
                    <a:cubicBezTo>
                      <a:pt x="1190" y="382"/>
                      <a:pt x="1189" y="383"/>
                      <a:pt x="1189" y="385"/>
                    </a:cubicBezTo>
                    <a:cubicBezTo>
                      <a:pt x="1186" y="385"/>
                      <a:pt x="1184" y="384"/>
                      <a:pt x="1183" y="382"/>
                    </a:cubicBezTo>
                    <a:cubicBezTo>
                      <a:pt x="1182" y="383"/>
                      <a:pt x="1181" y="386"/>
                      <a:pt x="1176" y="385"/>
                    </a:cubicBezTo>
                    <a:close/>
                    <a:moveTo>
                      <a:pt x="1182" y="389"/>
                    </a:moveTo>
                    <a:cubicBezTo>
                      <a:pt x="1182" y="391"/>
                      <a:pt x="1182" y="393"/>
                      <a:pt x="1182" y="395"/>
                    </a:cubicBezTo>
                    <a:cubicBezTo>
                      <a:pt x="1178" y="395"/>
                      <a:pt x="1176" y="395"/>
                      <a:pt x="1175" y="393"/>
                    </a:cubicBezTo>
                    <a:cubicBezTo>
                      <a:pt x="1176" y="391"/>
                      <a:pt x="1177" y="388"/>
                      <a:pt x="1182" y="389"/>
                    </a:cubicBezTo>
                    <a:close/>
                    <a:moveTo>
                      <a:pt x="1178" y="414"/>
                    </a:moveTo>
                    <a:cubicBezTo>
                      <a:pt x="1181" y="410"/>
                      <a:pt x="1187" y="411"/>
                      <a:pt x="1192" y="412"/>
                    </a:cubicBezTo>
                    <a:cubicBezTo>
                      <a:pt x="1189" y="418"/>
                      <a:pt x="1183" y="414"/>
                      <a:pt x="1178" y="414"/>
                    </a:cubicBezTo>
                    <a:close/>
                    <a:moveTo>
                      <a:pt x="1195" y="399"/>
                    </a:moveTo>
                    <a:cubicBezTo>
                      <a:pt x="1195" y="399"/>
                      <a:pt x="1195" y="398"/>
                      <a:pt x="1195" y="398"/>
                    </a:cubicBezTo>
                    <a:cubicBezTo>
                      <a:pt x="1192" y="397"/>
                      <a:pt x="1187" y="399"/>
                      <a:pt x="1189" y="395"/>
                    </a:cubicBezTo>
                    <a:cubicBezTo>
                      <a:pt x="1193" y="393"/>
                      <a:pt x="1198" y="393"/>
                      <a:pt x="1201" y="396"/>
                    </a:cubicBezTo>
                    <a:cubicBezTo>
                      <a:pt x="1204" y="399"/>
                      <a:pt x="1196" y="401"/>
                      <a:pt x="1195" y="399"/>
                    </a:cubicBezTo>
                    <a:close/>
                    <a:moveTo>
                      <a:pt x="1222" y="363"/>
                    </a:moveTo>
                    <a:cubicBezTo>
                      <a:pt x="1220" y="363"/>
                      <a:pt x="1220" y="363"/>
                      <a:pt x="1220" y="363"/>
                    </a:cubicBezTo>
                    <a:cubicBezTo>
                      <a:pt x="1219" y="354"/>
                      <a:pt x="1219" y="354"/>
                      <a:pt x="1219" y="354"/>
                    </a:cubicBezTo>
                    <a:cubicBezTo>
                      <a:pt x="1212" y="353"/>
                      <a:pt x="1204" y="351"/>
                      <a:pt x="1196" y="350"/>
                    </a:cubicBezTo>
                    <a:cubicBezTo>
                      <a:pt x="1194" y="391"/>
                      <a:pt x="1194" y="391"/>
                      <a:pt x="1194" y="391"/>
                    </a:cubicBezTo>
                    <a:cubicBezTo>
                      <a:pt x="1192" y="391"/>
                      <a:pt x="1192" y="391"/>
                      <a:pt x="1192" y="391"/>
                    </a:cubicBezTo>
                    <a:cubicBezTo>
                      <a:pt x="1190" y="349"/>
                      <a:pt x="1190" y="349"/>
                      <a:pt x="1190" y="349"/>
                    </a:cubicBezTo>
                    <a:cubicBezTo>
                      <a:pt x="1200" y="351"/>
                      <a:pt x="1210" y="352"/>
                      <a:pt x="1219" y="354"/>
                    </a:cubicBezTo>
                    <a:cubicBezTo>
                      <a:pt x="1220" y="354"/>
                      <a:pt x="1221" y="354"/>
                      <a:pt x="1222" y="354"/>
                    </a:cubicBezTo>
                    <a:lnTo>
                      <a:pt x="1222" y="363"/>
                    </a:lnTo>
                    <a:close/>
                    <a:moveTo>
                      <a:pt x="1663" y="122"/>
                    </a:moveTo>
                    <a:cubicBezTo>
                      <a:pt x="1662" y="129"/>
                      <a:pt x="1660" y="138"/>
                      <a:pt x="1658" y="147"/>
                    </a:cubicBezTo>
                    <a:cubicBezTo>
                      <a:pt x="1659" y="145"/>
                      <a:pt x="1659" y="144"/>
                      <a:pt x="1659" y="142"/>
                    </a:cubicBezTo>
                    <a:cubicBezTo>
                      <a:pt x="1657" y="143"/>
                      <a:pt x="1654" y="144"/>
                      <a:pt x="1651" y="145"/>
                    </a:cubicBezTo>
                    <a:cubicBezTo>
                      <a:pt x="1651" y="147"/>
                      <a:pt x="1651" y="150"/>
                      <a:pt x="1651" y="151"/>
                    </a:cubicBezTo>
                    <a:cubicBezTo>
                      <a:pt x="1649" y="154"/>
                      <a:pt x="1645" y="150"/>
                      <a:pt x="1643" y="151"/>
                    </a:cubicBezTo>
                    <a:cubicBezTo>
                      <a:pt x="1644" y="152"/>
                      <a:pt x="1644" y="154"/>
                      <a:pt x="1647" y="154"/>
                    </a:cubicBezTo>
                    <a:cubicBezTo>
                      <a:pt x="1647" y="155"/>
                      <a:pt x="1646" y="158"/>
                      <a:pt x="1649" y="158"/>
                    </a:cubicBezTo>
                    <a:cubicBezTo>
                      <a:pt x="1648" y="161"/>
                      <a:pt x="1646" y="163"/>
                      <a:pt x="1644" y="164"/>
                    </a:cubicBezTo>
                    <a:cubicBezTo>
                      <a:pt x="1641" y="162"/>
                      <a:pt x="1637" y="163"/>
                      <a:pt x="1635" y="161"/>
                    </a:cubicBezTo>
                    <a:cubicBezTo>
                      <a:pt x="1633" y="157"/>
                      <a:pt x="1640" y="154"/>
                      <a:pt x="1642" y="151"/>
                    </a:cubicBezTo>
                    <a:cubicBezTo>
                      <a:pt x="1642" y="150"/>
                      <a:pt x="1641" y="150"/>
                      <a:pt x="1641" y="149"/>
                    </a:cubicBezTo>
                    <a:cubicBezTo>
                      <a:pt x="1641" y="149"/>
                      <a:pt x="1640" y="149"/>
                      <a:pt x="1640" y="149"/>
                    </a:cubicBezTo>
                    <a:cubicBezTo>
                      <a:pt x="1639" y="150"/>
                      <a:pt x="1638" y="150"/>
                      <a:pt x="1637" y="150"/>
                    </a:cubicBezTo>
                    <a:cubicBezTo>
                      <a:pt x="1638" y="151"/>
                      <a:pt x="1638" y="153"/>
                      <a:pt x="1636" y="152"/>
                    </a:cubicBezTo>
                    <a:cubicBezTo>
                      <a:pt x="1636" y="151"/>
                      <a:pt x="1636" y="151"/>
                      <a:pt x="1636" y="150"/>
                    </a:cubicBezTo>
                    <a:cubicBezTo>
                      <a:pt x="1625" y="154"/>
                      <a:pt x="1613" y="156"/>
                      <a:pt x="1601" y="159"/>
                    </a:cubicBezTo>
                    <a:cubicBezTo>
                      <a:pt x="1591" y="160"/>
                      <a:pt x="1582" y="161"/>
                      <a:pt x="1572" y="162"/>
                    </a:cubicBezTo>
                    <a:cubicBezTo>
                      <a:pt x="1572" y="162"/>
                      <a:pt x="1572" y="163"/>
                      <a:pt x="1572" y="163"/>
                    </a:cubicBezTo>
                    <a:cubicBezTo>
                      <a:pt x="1571" y="163"/>
                      <a:pt x="1570" y="163"/>
                      <a:pt x="1569" y="162"/>
                    </a:cubicBezTo>
                    <a:cubicBezTo>
                      <a:pt x="1553" y="164"/>
                      <a:pt x="1537" y="164"/>
                      <a:pt x="1520" y="163"/>
                    </a:cubicBezTo>
                    <a:cubicBezTo>
                      <a:pt x="1520" y="166"/>
                      <a:pt x="1520" y="166"/>
                      <a:pt x="1520" y="166"/>
                    </a:cubicBezTo>
                    <a:cubicBezTo>
                      <a:pt x="1526" y="167"/>
                      <a:pt x="1532" y="167"/>
                      <a:pt x="1538" y="168"/>
                    </a:cubicBezTo>
                    <a:cubicBezTo>
                      <a:pt x="1538" y="168"/>
                      <a:pt x="1539" y="168"/>
                      <a:pt x="1539" y="167"/>
                    </a:cubicBezTo>
                    <a:cubicBezTo>
                      <a:pt x="1543" y="168"/>
                      <a:pt x="1549" y="166"/>
                      <a:pt x="1551" y="170"/>
                    </a:cubicBezTo>
                    <a:cubicBezTo>
                      <a:pt x="1567" y="171"/>
                      <a:pt x="1583" y="172"/>
                      <a:pt x="1599" y="171"/>
                    </a:cubicBezTo>
                    <a:cubicBezTo>
                      <a:pt x="1600" y="166"/>
                      <a:pt x="1606" y="167"/>
                      <a:pt x="1608" y="171"/>
                    </a:cubicBezTo>
                    <a:cubicBezTo>
                      <a:pt x="1614" y="171"/>
                      <a:pt x="1619" y="170"/>
                      <a:pt x="1625" y="170"/>
                    </a:cubicBezTo>
                    <a:cubicBezTo>
                      <a:pt x="1624" y="169"/>
                      <a:pt x="1624" y="169"/>
                      <a:pt x="1623" y="169"/>
                    </a:cubicBezTo>
                    <a:cubicBezTo>
                      <a:pt x="1623" y="168"/>
                      <a:pt x="1622" y="167"/>
                      <a:pt x="1622" y="165"/>
                    </a:cubicBezTo>
                    <a:cubicBezTo>
                      <a:pt x="1623" y="164"/>
                      <a:pt x="1625" y="164"/>
                      <a:pt x="1626" y="164"/>
                    </a:cubicBezTo>
                    <a:cubicBezTo>
                      <a:pt x="1627" y="165"/>
                      <a:pt x="1627" y="168"/>
                      <a:pt x="1626" y="169"/>
                    </a:cubicBezTo>
                    <a:cubicBezTo>
                      <a:pt x="1632" y="169"/>
                      <a:pt x="1638" y="168"/>
                      <a:pt x="1644" y="167"/>
                    </a:cubicBezTo>
                    <a:cubicBezTo>
                      <a:pt x="1648" y="166"/>
                      <a:pt x="1652" y="165"/>
                      <a:pt x="1656" y="165"/>
                    </a:cubicBezTo>
                    <a:cubicBezTo>
                      <a:pt x="1656" y="161"/>
                      <a:pt x="1657" y="158"/>
                      <a:pt x="1657" y="154"/>
                    </a:cubicBezTo>
                    <a:cubicBezTo>
                      <a:pt x="1656" y="165"/>
                      <a:pt x="1653" y="179"/>
                      <a:pt x="1653" y="182"/>
                    </a:cubicBezTo>
                    <a:cubicBezTo>
                      <a:pt x="1647" y="184"/>
                      <a:pt x="1642" y="186"/>
                      <a:pt x="1637" y="188"/>
                    </a:cubicBezTo>
                    <a:cubicBezTo>
                      <a:pt x="1629" y="190"/>
                      <a:pt x="1621" y="192"/>
                      <a:pt x="1613" y="194"/>
                    </a:cubicBezTo>
                    <a:cubicBezTo>
                      <a:pt x="1613" y="194"/>
                      <a:pt x="1613" y="194"/>
                      <a:pt x="1613" y="195"/>
                    </a:cubicBezTo>
                    <a:cubicBezTo>
                      <a:pt x="1612" y="196"/>
                      <a:pt x="1611" y="196"/>
                      <a:pt x="1611" y="194"/>
                    </a:cubicBezTo>
                    <a:cubicBezTo>
                      <a:pt x="1607" y="195"/>
                      <a:pt x="1602" y="196"/>
                      <a:pt x="1598" y="197"/>
                    </a:cubicBezTo>
                    <a:cubicBezTo>
                      <a:pt x="1584" y="199"/>
                      <a:pt x="1569" y="201"/>
                      <a:pt x="1555" y="202"/>
                    </a:cubicBezTo>
                    <a:cubicBezTo>
                      <a:pt x="1556" y="203"/>
                      <a:pt x="1556" y="204"/>
                      <a:pt x="1558" y="205"/>
                    </a:cubicBezTo>
                    <a:cubicBezTo>
                      <a:pt x="1557" y="206"/>
                      <a:pt x="1552" y="205"/>
                      <a:pt x="1550" y="205"/>
                    </a:cubicBezTo>
                    <a:cubicBezTo>
                      <a:pt x="1550" y="202"/>
                      <a:pt x="1550" y="202"/>
                      <a:pt x="1550" y="202"/>
                    </a:cubicBezTo>
                    <a:cubicBezTo>
                      <a:pt x="1539" y="202"/>
                      <a:pt x="1528" y="202"/>
                      <a:pt x="1517" y="202"/>
                    </a:cubicBezTo>
                    <a:cubicBezTo>
                      <a:pt x="1517" y="204"/>
                      <a:pt x="1517" y="204"/>
                      <a:pt x="1517" y="204"/>
                    </a:cubicBezTo>
                    <a:cubicBezTo>
                      <a:pt x="1531" y="206"/>
                      <a:pt x="1545" y="208"/>
                      <a:pt x="1559" y="209"/>
                    </a:cubicBezTo>
                    <a:cubicBezTo>
                      <a:pt x="1562" y="207"/>
                      <a:pt x="1565" y="206"/>
                      <a:pt x="1568" y="208"/>
                    </a:cubicBezTo>
                    <a:cubicBezTo>
                      <a:pt x="1568" y="209"/>
                      <a:pt x="1568" y="209"/>
                      <a:pt x="1568" y="209"/>
                    </a:cubicBezTo>
                    <a:cubicBezTo>
                      <a:pt x="1579" y="210"/>
                      <a:pt x="1589" y="210"/>
                      <a:pt x="1599" y="210"/>
                    </a:cubicBezTo>
                    <a:cubicBezTo>
                      <a:pt x="1613" y="209"/>
                      <a:pt x="1627" y="208"/>
                      <a:pt x="1641" y="205"/>
                    </a:cubicBezTo>
                    <a:cubicBezTo>
                      <a:pt x="1643" y="205"/>
                      <a:pt x="1646" y="204"/>
                      <a:pt x="1648" y="204"/>
                    </a:cubicBezTo>
                    <a:cubicBezTo>
                      <a:pt x="1650" y="195"/>
                      <a:pt x="1650" y="195"/>
                      <a:pt x="1650" y="195"/>
                    </a:cubicBezTo>
                    <a:cubicBezTo>
                      <a:pt x="1648" y="206"/>
                      <a:pt x="1648" y="206"/>
                      <a:pt x="1648" y="206"/>
                    </a:cubicBezTo>
                    <a:cubicBezTo>
                      <a:pt x="1645" y="217"/>
                      <a:pt x="1645" y="217"/>
                      <a:pt x="1645" y="217"/>
                    </a:cubicBezTo>
                    <a:cubicBezTo>
                      <a:pt x="1645" y="218"/>
                      <a:pt x="1645" y="220"/>
                      <a:pt x="1644" y="223"/>
                    </a:cubicBezTo>
                    <a:cubicBezTo>
                      <a:pt x="1641" y="224"/>
                      <a:pt x="1637" y="225"/>
                      <a:pt x="1634" y="226"/>
                    </a:cubicBezTo>
                    <a:cubicBezTo>
                      <a:pt x="1621" y="230"/>
                      <a:pt x="1608" y="233"/>
                      <a:pt x="1595" y="235"/>
                    </a:cubicBezTo>
                    <a:cubicBezTo>
                      <a:pt x="1568" y="240"/>
                      <a:pt x="1541" y="241"/>
                      <a:pt x="1514" y="240"/>
                    </a:cubicBezTo>
                    <a:cubicBezTo>
                      <a:pt x="1514" y="242"/>
                      <a:pt x="1514" y="242"/>
                      <a:pt x="1514" y="242"/>
                    </a:cubicBezTo>
                    <a:cubicBezTo>
                      <a:pt x="1541" y="247"/>
                      <a:pt x="1568" y="249"/>
                      <a:pt x="1596" y="248"/>
                    </a:cubicBezTo>
                    <a:cubicBezTo>
                      <a:pt x="1610" y="248"/>
                      <a:pt x="1624" y="246"/>
                      <a:pt x="1638" y="244"/>
                    </a:cubicBezTo>
                    <a:cubicBezTo>
                      <a:pt x="1639" y="244"/>
                      <a:pt x="1640" y="243"/>
                      <a:pt x="1641" y="243"/>
                    </a:cubicBezTo>
                    <a:cubicBezTo>
                      <a:pt x="1640" y="247"/>
                      <a:pt x="1640" y="249"/>
                      <a:pt x="1640" y="250"/>
                    </a:cubicBezTo>
                    <a:cubicBezTo>
                      <a:pt x="1639" y="254"/>
                      <a:pt x="1639" y="258"/>
                      <a:pt x="1639" y="261"/>
                    </a:cubicBezTo>
                    <a:cubicBezTo>
                      <a:pt x="1639" y="261"/>
                      <a:pt x="1639" y="262"/>
                      <a:pt x="1639" y="262"/>
                    </a:cubicBezTo>
                    <a:cubicBezTo>
                      <a:pt x="1636" y="263"/>
                      <a:pt x="1633" y="264"/>
                      <a:pt x="1631" y="265"/>
                    </a:cubicBezTo>
                    <a:cubicBezTo>
                      <a:pt x="1618" y="268"/>
                      <a:pt x="1605" y="272"/>
                      <a:pt x="1592" y="274"/>
                    </a:cubicBezTo>
                    <a:cubicBezTo>
                      <a:pt x="1565" y="278"/>
                      <a:pt x="1538" y="280"/>
                      <a:pt x="1511" y="279"/>
                    </a:cubicBezTo>
                    <a:cubicBezTo>
                      <a:pt x="1511" y="281"/>
                      <a:pt x="1511" y="281"/>
                      <a:pt x="1511" y="281"/>
                    </a:cubicBezTo>
                    <a:cubicBezTo>
                      <a:pt x="1538" y="285"/>
                      <a:pt x="1565" y="288"/>
                      <a:pt x="1593" y="286"/>
                    </a:cubicBezTo>
                    <a:cubicBezTo>
                      <a:pt x="1607" y="286"/>
                      <a:pt x="1621" y="285"/>
                      <a:pt x="1635" y="282"/>
                    </a:cubicBezTo>
                    <a:cubicBezTo>
                      <a:pt x="1636" y="282"/>
                      <a:pt x="1637" y="282"/>
                      <a:pt x="1638" y="282"/>
                    </a:cubicBezTo>
                    <a:cubicBezTo>
                      <a:pt x="1638" y="282"/>
                      <a:pt x="1638" y="282"/>
                      <a:pt x="1638" y="281"/>
                    </a:cubicBezTo>
                    <a:cubicBezTo>
                      <a:pt x="1638" y="287"/>
                      <a:pt x="1639" y="293"/>
                      <a:pt x="1640" y="299"/>
                    </a:cubicBezTo>
                    <a:cubicBezTo>
                      <a:pt x="1636" y="300"/>
                      <a:pt x="1632" y="302"/>
                      <a:pt x="1628" y="303"/>
                    </a:cubicBezTo>
                    <a:cubicBezTo>
                      <a:pt x="1615" y="307"/>
                      <a:pt x="1602" y="310"/>
                      <a:pt x="1589" y="312"/>
                    </a:cubicBezTo>
                    <a:cubicBezTo>
                      <a:pt x="1562" y="317"/>
                      <a:pt x="1535" y="318"/>
                      <a:pt x="1508" y="317"/>
                    </a:cubicBezTo>
                    <a:cubicBezTo>
                      <a:pt x="1508" y="319"/>
                      <a:pt x="1508" y="319"/>
                      <a:pt x="1508" y="319"/>
                    </a:cubicBezTo>
                    <a:cubicBezTo>
                      <a:pt x="1534" y="324"/>
                      <a:pt x="1561" y="326"/>
                      <a:pt x="1589" y="325"/>
                    </a:cubicBezTo>
                    <a:cubicBezTo>
                      <a:pt x="1588" y="325"/>
                      <a:pt x="1588" y="324"/>
                      <a:pt x="1588" y="324"/>
                    </a:cubicBezTo>
                    <a:cubicBezTo>
                      <a:pt x="1589" y="322"/>
                      <a:pt x="1593" y="321"/>
                      <a:pt x="1593" y="324"/>
                    </a:cubicBezTo>
                    <a:cubicBezTo>
                      <a:pt x="1593" y="324"/>
                      <a:pt x="1593" y="324"/>
                      <a:pt x="1593" y="325"/>
                    </a:cubicBezTo>
                    <a:cubicBezTo>
                      <a:pt x="1606" y="324"/>
                      <a:pt x="1619" y="323"/>
                      <a:pt x="1632" y="321"/>
                    </a:cubicBezTo>
                    <a:cubicBezTo>
                      <a:pt x="1636" y="320"/>
                      <a:pt x="1639" y="319"/>
                      <a:pt x="1643" y="318"/>
                    </a:cubicBezTo>
                    <a:cubicBezTo>
                      <a:pt x="1643" y="318"/>
                      <a:pt x="1643" y="318"/>
                      <a:pt x="1643" y="318"/>
                    </a:cubicBezTo>
                    <a:cubicBezTo>
                      <a:pt x="1643" y="320"/>
                      <a:pt x="1644" y="322"/>
                      <a:pt x="1644" y="324"/>
                    </a:cubicBezTo>
                    <a:cubicBezTo>
                      <a:pt x="1647" y="343"/>
                      <a:pt x="1637" y="363"/>
                      <a:pt x="1621" y="373"/>
                    </a:cubicBezTo>
                    <a:cubicBezTo>
                      <a:pt x="1605" y="383"/>
                      <a:pt x="1587" y="387"/>
                      <a:pt x="1575" y="388"/>
                    </a:cubicBezTo>
                    <a:cubicBezTo>
                      <a:pt x="1568" y="389"/>
                      <a:pt x="1563" y="390"/>
                      <a:pt x="1560" y="390"/>
                    </a:cubicBezTo>
                    <a:cubicBezTo>
                      <a:pt x="1555" y="390"/>
                      <a:pt x="1549" y="390"/>
                      <a:pt x="1540" y="390"/>
                    </a:cubicBezTo>
                    <a:cubicBezTo>
                      <a:pt x="1523" y="389"/>
                      <a:pt x="1497" y="387"/>
                      <a:pt x="1465" y="384"/>
                    </a:cubicBezTo>
                    <a:cubicBezTo>
                      <a:pt x="1434" y="380"/>
                      <a:pt x="1396" y="375"/>
                      <a:pt x="1355" y="369"/>
                    </a:cubicBezTo>
                    <a:cubicBezTo>
                      <a:pt x="1314" y="362"/>
                      <a:pt x="1270" y="354"/>
                      <a:pt x="1224" y="346"/>
                    </a:cubicBezTo>
                    <a:cubicBezTo>
                      <a:pt x="1219" y="345"/>
                      <a:pt x="1219" y="345"/>
                      <a:pt x="1219" y="345"/>
                    </a:cubicBezTo>
                    <a:cubicBezTo>
                      <a:pt x="1214" y="344"/>
                      <a:pt x="1214" y="344"/>
                      <a:pt x="1214" y="344"/>
                    </a:cubicBezTo>
                    <a:cubicBezTo>
                      <a:pt x="1209" y="343"/>
                      <a:pt x="1209" y="343"/>
                      <a:pt x="1209" y="343"/>
                    </a:cubicBezTo>
                    <a:cubicBezTo>
                      <a:pt x="1204" y="343"/>
                      <a:pt x="1204" y="343"/>
                      <a:pt x="1204" y="343"/>
                    </a:cubicBezTo>
                    <a:cubicBezTo>
                      <a:pt x="1201" y="343"/>
                      <a:pt x="1201" y="343"/>
                      <a:pt x="1201" y="343"/>
                    </a:cubicBezTo>
                    <a:cubicBezTo>
                      <a:pt x="1197" y="342"/>
                      <a:pt x="1197" y="342"/>
                      <a:pt x="1197" y="342"/>
                    </a:cubicBezTo>
                    <a:cubicBezTo>
                      <a:pt x="1194" y="342"/>
                      <a:pt x="1194" y="342"/>
                      <a:pt x="1194" y="342"/>
                    </a:cubicBezTo>
                    <a:cubicBezTo>
                      <a:pt x="1190" y="341"/>
                      <a:pt x="1190" y="341"/>
                      <a:pt x="1190" y="341"/>
                    </a:cubicBezTo>
                    <a:cubicBezTo>
                      <a:pt x="1174" y="338"/>
                      <a:pt x="1157" y="337"/>
                      <a:pt x="1141" y="334"/>
                    </a:cubicBezTo>
                    <a:cubicBezTo>
                      <a:pt x="1124" y="333"/>
                      <a:pt x="1108" y="330"/>
                      <a:pt x="1091" y="329"/>
                    </a:cubicBezTo>
                    <a:cubicBezTo>
                      <a:pt x="1042" y="324"/>
                      <a:pt x="1042" y="324"/>
                      <a:pt x="1042" y="324"/>
                    </a:cubicBezTo>
                    <a:cubicBezTo>
                      <a:pt x="1025" y="323"/>
                      <a:pt x="997" y="318"/>
                      <a:pt x="993" y="321"/>
                    </a:cubicBezTo>
                    <a:cubicBezTo>
                      <a:pt x="976" y="320"/>
                      <a:pt x="960" y="319"/>
                      <a:pt x="957" y="318"/>
                    </a:cubicBezTo>
                    <a:cubicBezTo>
                      <a:pt x="948" y="317"/>
                      <a:pt x="934" y="317"/>
                      <a:pt x="920" y="317"/>
                    </a:cubicBezTo>
                    <a:cubicBezTo>
                      <a:pt x="920" y="318"/>
                      <a:pt x="920" y="318"/>
                      <a:pt x="919" y="318"/>
                    </a:cubicBezTo>
                    <a:cubicBezTo>
                      <a:pt x="919" y="318"/>
                      <a:pt x="919" y="318"/>
                      <a:pt x="919" y="317"/>
                    </a:cubicBezTo>
                    <a:cubicBezTo>
                      <a:pt x="909" y="317"/>
                      <a:pt x="900" y="318"/>
                      <a:pt x="893" y="318"/>
                    </a:cubicBezTo>
                    <a:cubicBezTo>
                      <a:pt x="878" y="317"/>
                      <a:pt x="862" y="317"/>
                      <a:pt x="848" y="317"/>
                    </a:cubicBezTo>
                    <a:cubicBezTo>
                      <a:pt x="841" y="317"/>
                      <a:pt x="835" y="317"/>
                      <a:pt x="830" y="317"/>
                    </a:cubicBezTo>
                    <a:cubicBezTo>
                      <a:pt x="830" y="318"/>
                      <a:pt x="830" y="318"/>
                      <a:pt x="830" y="319"/>
                    </a:cubicBezTo>
                    <a:cubicBezTo>
                      <a:pt x="829" y="319"/>
                      <a:pt x="828" y="320"/>
                      <a:pt x="827" y="320"/>
                    </a:cubicBezTo>
                    <a:cubicBezTo>
                      <a:pt x="827" y="319"/>
                      <a:pt x="826" y="318"/>
                      <a:pt x="826" y="318"/>
                    </a:cubicBezTo>
                    <a:cubicBezTo>
                      <a:pt x="819" y="318"/>
                      <a:pt x="812" y="318"/>
                      <a:pt x="805" y="318"/>
                    </a:cubicBezTo>
                    <a:cubicBezTo>
                      <a:pt x="741" y="319"/>
                      <a:pt x="658" y="324"/>
                      <a:pt x="570" y="332"/>
                    </a:cubicBezTo>
                    <a:cubicBezTo>
                      <a:pt x="481" y="340"/>
                      <a:pt x="389" y="355"/>
                      <a:pt x="304" y="370"/>
                    </a:cubicBezTo>
                    <a:cubicBezTo>
                      <a:pt x="220" y="384"/>
                      <a:pt x="141" y="395"/>
                      <a:pt x="86" y="385"/>
                    </a:cubicBezTo>
                    <a:cubicBezTo>
                      <a:pt x="65" y="381"/>
                      <a:pt x="50" y="372"/>
                      <a:pt x="40" y="362"/>
                    </a:cubicBezTo>
                    <a:cubicBezTo>
                      <a:pt x="40" y="362"/>
                      <a:pt x="40" y="361"/>
                      <a:pt x="40" y="361"/>
                    </a:cubicBezTo>
                    <a:cubicBezTo>
                      <a:pt x="39" y="360"/>
                      <a:pt x="38" y="358"/>
                      <a:pt x="38" y="357"/>
                    </a:cubicBezTo>
                    <a:cubicBezTo>
                      <a:pt x="37" y="356"/>
                      <a:pt x="37" y="356"/>
                      <a:pt x="37" y="356"/>
                    </a:cubicBezTo>
                    <a:cubicBezTo>
                      <a:pt x="37" y="355"/>
                      <a:pt x="37" y="355"/>
                      <a:pt x="37" y="355"/>
                    </a:cubicBezTo>
                    <a:cubicBezTo>
                      <a:pt x="37" y="354"/>
                      <a:pt x="36" y="353"/>
                      <a:pt x="36" y="352"/>
                    </a:cubicBezTo>
                    <a:cubicBezTo>
                      <a:pt x="37" y="352"/>
                      <a:pt x="38" y="353"/>
                      <a:pt x="38" y="353"/>
                    </a:cubicBezTo>
                    <a:cubicBezTo>
                      <a:pt x="38" y="353"/>
                      <a:pt x="38" y="353"/>
                      <a:pt x="38" y="352"/>
                    </a:cubicBezTo>
                    <a:cubicBezTo>
                      <a:pt x="35" y="348"/>
                      <a:pt x="42" y="347"/>
                      <a:pt x="43" y="350"/>
                    </a:cubicBezTo>
                    <a:cubicBezTo>
                      <a:pt x="43" y="351"/>
                      <a:pt x="43" y="351"/>
                      <a:pt x="43" y="352"/>
                    </a:cubicBezTo>
                    <a:cubicBezTo>
                      <a:pt x="42" y="353"/>
                      <a:pt x="41" y="353"/>
                      <a:pt x="39" y="353"/>
                    </a:cubicBezTo>
                    <a:cubicBezTo>
                      <a:pt x="40" y="353"/>
                      <a:pt x="41" y="353"/>
                      <a:pt x="42" y="353"/>
                    </a:cubicBezTo>
                    <a:cubicBezTo>
                      <a:pt x="56" y="356"/>
                      <a:pt x="70" y="357"/>
                      <a:pt x="84" y="358"/>
                    </a:cubicBezTo>
                    <a:cubicBezTo>
                      <a:pt x="87" y="358"/>
                      <a:pt x="89" y="358"/>
                      <a:pt x="92" y="358"/>
                    </a:cubicBezTo>
                    <a:cubicBezTo>
                      <a:pt x="91" y="354"/>
                      <a:pt x="96" y="355"/>
                      <a:pt x="95" y="358"/>
                    </a:cubicBezTo>
                    <a:cubicBezTo>
                      <a:pt x="102" y="358"/>
                      <a:pt x="109" y="358"/>
                      <a:pt x="116" y="358"/>
                    </a:cubicBezTo>
                    <a:cubicBezTo>
                      <a:pt x="117" y="357"/>
                      <a:pt x="118" y="357"/>
                      <a:pt x="119" y="357"/>
                    </a:cubicBezTo>
                    <a:cubicBezTo>
                      <a:pt x="135" y="357"/>
                      <a:pt x="151" y="355"/>
                      <a:pt x="166" y="352"/>
                    </a:cubicBezTo>
                    <a:cubicBezTo>
                      <a:pt x="166" y="350"/>
                      <a:pt x="166" y="350"/>
                      <a:pt x="166" y="350"/>
                    </a:cubicBezTo>
                    <a:cubicBezTo>
                      <a:pt x="150" y="351"/>
                      <a:pt x="134" y="350"/>
                      <a:pt x="118" y="349"/>
                    </a:cubicBezTo>
                    <a:cubicBezTo>
                      <a:pt x="118" y="351"/>
                      <a:pt x="117" y="352"/>
                      <a:pt x="116" y="353"/>
                    </a:cubicBezTo>
                    <a:cubicBezTo>
                      <a:pt x="114" y="352"/>
                      <a:pt x="114" y="350"/>
                      <a:pt x="114" y="349"/>
                    </a:cubicBezTo>
                    <a:cubicBezTo>
                      <a:pt x="108" y="348"/>
                      <a:pt x="103" y="348"/>
                      <a:pt x="97" y="347"/>
                    </a:cubicBezTo>
                    <a:cubicBezTo>
                      <a:pt x="97" y="348"/>
                      <a:pt x="96" y="349"/>
                      <a:pt x="95" y="350"/>
                    </a:cubicBezTo>
                    <a:cubicBezTo>
                      <a:pt x="90" y="352"/>
                      <a:pt x="87" y="349"/>
                      <a:pt x="87" y="345"/>
                    </a:cubicBezTo>
                    <a:cubicBezTo>
                      <a:pt x="86" y="345"/>
                      <a:pt x="86" y="345"/>
                      <a:pt x="85" y="345"/>
                    </a:cubicBezTo>
                    <a:cubicBezTo>
                      <a:pt x="72" y="343"/>
                      <a:pt x="59" y="340"/>
                      <a:pt x="46" y="336"/>
                    </a:cubicBezTo>
                    <a:cubicBezTo>
                      <a:pt x="42" y="334"/>
                      <a:pt x="37" y="333"/>
                      <a:pt x="32" y="331"/>
                    </a:cubicBezTo>
                    <a:cubicBezTo>
                      <a:pt x="32" y="323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4" y="314"/>
                      <a:pt x="37" y="315"/>
                      <a:pt x="39" y="315"/>
                    </a:cubicBezTo>
                    <a:cubicBezTo>
                      <a:pt x="53" y="317"/>
                      <a:pt x="67" y="319"/>
                      <a:pt x="81" y="319"/>
                    </a:cubicBezTo>
                    <a:cubicBezTo>
                      <a:pt x="84" y="320"/>
                      <a:pt x="87" y="319"/>
                      <a:pt x="91" y="320"/>
                    </a:cubicBezTo>
                    <a:cubicBezTo>
                      <a:pt x="91" y="317"/>
                      <a:pt x="95" y="318"/>
                      <a:pt x="95" y="320"/>
                    </a:cubicBezTo>
                    <a:cubicBezTo>
                      <a:pt x="109" y="320"/>
                      <a:pt x="124" y="319"/>
                      <a:pt x="138" y="317"/>
                    </a:cubicBezTo>
                    <a:cubicBezTo>
                      <a:pt x="139" y="316"/>
                      <a:pt x="140" y="316"/>
                      <a:pt x="141" y="317"/>
                    </a:cubicBezTo>
                    <a:cubicBezTo>
                      <a:pt x="147" y="316"/>
                      <a:pt x="153" y="315"/>
                      <a:pt x="160" y="314"/>
                    </a:cubicBezTo>
                    <a:cubicBezTo>
                      <a:pt x="161" y="313"/>
                      <a:pt x="162" y="312"/>
                      <a:pt x="163" y="312"/>
                    </a:cubicBezTo>
                    <a:cubicBezTo>
                      <a:pt x="150" y="312"/>
                      <a:pt x="138" y="312"/>
                      <a:pt x="126" y="311"/>
                    </a:cubicBezTo>
                    <a:cubicBezTo>
                      <a:pt x="125" y="313"/>
                      <a:pt x="124" y="312"/>
                      <a:pt x="123" y="311"/>
                    </a:cubicBezTo>
                    <a:cubicBezTo>
                      <a:pt x="123" y="311"/>
                      <a:pt x="123" y="311"/>
                      <a:pt x="123" y="311"/>
                    </a:cubicBezTo>
                    <a:cubicBezTo>
                      <a:pt x="116" y="311"/>
                      <a:pt x="108" y="310"/>
                      <a:pt x="100" y="309"/>
                    </a:cubicBezTo>
                    <a:cubicBezTo>
                      <a:pt x="100" y="310"/>
                      <a:pt x="100" y="310"/>
                      <a:pt x="100" y="310"/>
                    </a:cubicBezTo>
                    <a:cubicBezTo>
                      <a:pt x="99" y="310"/>
                      <a:pt x="99" y="309"/>
                      <a:pt x="99" y="309"/>
                    </a:cubicBezTo>
                    <a:cubicBezTo>
                      <a:pt x="97" y="309"/>
                      <a:pt x="94" y="308"/>
                      <a:pt x="92" y="308"/>
                    </a:cubicBezTo>
                    <a:cubicBezTo>
                      <a:pt x="91" y="308"/>
                      <a:pt x="90" y="308"/>
                      <a:pt x="90" y="308"/>
                    </a:cubicBezTo>
                    <a:cubicBezTo>
                      <a:pt x="87" y="307"/>
                      <a:pt x="85" y="307"/>
                      <a:pt x="82" y="307"/>
                    </a:cubicBezTo>
                    <a:cubicBezTo>
                      <a:pt x="73" y="305"/>
                      <a:pt x="63" y="303"/>
                      <a:pt x="54" y="300"/>
                    </a:cubicBezTo>
                    <a:cubicBezTo>
                      <a:pt x="52" y="301"/>
                      <a:pt x="51" y="301"/>
                      <a:pt x="49" y="299"/>
                    </a:cubicBezTo>
                    <a:cubicBezTo>
                      <a:pt x="47" y="299"/>
                      <a:pt x="45" y="298"/>
                      <a:pt x="43" y="297"/>
                    </a:cubicBezTo>
                    <a:cubicBezTo>
                      <a:pt x="40" y="297"/>
                      <a:pt x="37" y="296"/>
                      <a:pt x="34" y="295"/>
                    </a:cubicBezTo>
                    <a:cubicBezTo>
                      <a:pt x="34" y="294"/>
                      <a:pt x="34" y="294"/>
                      <a:pt x="34" y="294"/>
                    </a:cubicBezTo>
                    <a:cubicBezTo>
                      <a:pt x="35" y="291"/>
                      <a:pt x="36" y="289"/>
                      <a:pt x="35" y="284"/>
                    </a:cubicBezTo>
                    <a:cubicBezTo>
                      <a:pt x="36" y="283"/>
                      <a:pt x="35" y="280"/>
                      <a:pt x="35" y="277"/>
                    </a:cubicBezTo>
                    <a:cubicBezTo>
                      <a:pt x="36" y="277"/>
                      <a:pt x="36" y="277"/>
                      <a:pt x="36" y="277"/>
                    </a:cubicBezTo>
                    <a:cubicBezTo>
                      <a:pt x="40" y="277"/>
                      <a:pt x="43" y="278"/>
                      <a:pt x="47" y="278"/>
                    </a:cubicBezTo>
                    <a:cubicBezTo>
                      <a:pt x="47" y="278"/>
                      <a:pt x="47" y="278"/>
                      <a:pt x="47" y="278"/>
                    </a:cubicBezTo>
                    <a:cubicBezTo>
                      <a:pt x="47" y="276"/>
                      <a:pt x="51" y="276"/>
                      <a:pt x="51" y="278"/>
                    </a:cubicBezTo>
                    <a:cubicBezTo>
                      <a:pt x="51" y="278"/>
                      <a:pt x="51" y="278"/>
                      <a:pt x="51" y="279"/>
                    </a:cubicBezTo>
                    <a:cubicBezTo>
                      <a:pt x="60" y="280"/>
                      <a:pt x="69" y="281"/>
                      <a:pt x="78" y="281"/>
                    </a:cubicBezTo>
                    <a:cubicBezTo>
                      <a:pt x="83" y="281"/>
                      <a:pt x="89" y="281"/>
                      <a:pt x="94" y="281"/>
                    </a:cubicBezTo>
                    <a:cubicBezTo>
                      <a:pt x="94" y="281"/>
                      <a:pt x="94" y="281"/>
                      <a:pt x="94" y="281"/>
                    </a:cubicBezTo>
                    <a:cubicBezTo>
                      <a:pt x="95" y="280"/>
                      <a:pt x="97" y="279"/>
                      <a:pt x="100" y="279"/>
                    </a:cubicBezTo>
                    <a:cubicBezTo>
                      <a:pt x="100" y="280"/>
                      <a:pt x="100" y="281"/>
                      <a:pt x="101" y="281"/>
                    </a:cubicBezTo>
                    <a:cubicBezTo>
                      <a:pt x="120" y="281"/>
                      <a:pt x="140" y="279"/>
                      <a:pt x="159" y="275"/>
                    </a:cubicBezTo>
                    <a:cubicBezTo>
                      <a:pt x="159" y="275"/>
                      <a:pt x="159" y="274"/>
                      <a:pt x="160" y="273"/>
                    </a:cubicBezTo>
                    <a:cubicBezTo>
                      <a:pt x="132" y="274"/>
                      <a:pt x="105" y="273"/>
                      <a:pt x="79" y="268"/>
                    </a:cubicBezTo>
                    <a:cubicBezTo>
                      <a:pt x="66" y="266"/>
                      <a:pt x="53" y="263"/>
                      <a:pt x="40" y="259"/>
                    </a:cubicBezTo>
                    <a:cubicBezTo>
                      <a:pt x="38" y="258"/>
                      <a:pt x="36" y="258"/>
                      <a:pt x="34" y="257"/>
                    </a:cubicBezTo>
                    <a:cubicBezTo>
                      <a:pt x="34" y="256"/>
                      <a:pt x="34" y="256"/>
                      <a:pt x="34" y="255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31" y="240"/>
                      <a:pt x="31" y="240"/>
                      <a:pt x="31" y="240"/>
                    </a:cubicBezTo>
                    <a:cubicBezTo>
                      <a:pt x="31" y="240"/>
                      <a:pt x="30" y="240"/>
                      <a:pt x="29" y="240"/>
                    </a:cubicBezTo>
                    <a:cubicBezTo>
                      <a:pt x="28" y="239"/>
                      <a:pt x="27" y="239"/>
                      <a:pt x="28" y="237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1" y="237"/>
                      <a:pt x="31" y="238"/>
                      <a:pt x="31" y="238"/>
                    </a:cubicBezTo>
                    <a:cubicBezTo>
                      <a:pt x="32" y="238"/>
                      <a:pt x="32" y="238"/>
                      <a:pt x="33" y="238"/>
                    </a:cubicBezTo>
                    <a:cubicBezTo>
                      <a:pt x="47" y="241"/>
                      <a:pt x="61" y="242"/>
                      <a:pt x="75" y="243"/>
                    </a:cubicBezTo>
                    <a:cubicBezTo>
                      <a:pt x="77" y="243"/>
                      <a:pt x="80" y="243"/>
                      <a:pt x="82" y="243"/>
                    </a:cubicBezTo>
                    <a:cubicBezTo>
                      <a:pt x="82" y="241"/>
                      <a:pt x="84" y="240"/>
                      <a:pt x="86" y="240"/>
                    </a:cubicBezTo>
                    <a:cubicBezTo>
                      <a:pt x="86" y="241"/>
                      <a:pt x="87" y="242"/>
                      <a:pt x="87" y="243"/>
                    </a:cubicBezTo>
                    <a:cubicBezTo>
                      <a:pt x="111" y="243"/>
                      <a:pt x="134" y="241"/>
                      <a:pt x="157" y="237"/>
                    </a:cubicBezTo>
                    <a:cubicBezTo>
                      <a:pt x="157" y="235"/>
                      <a:pt x="157" y="235"/>
                      <a:pt x="157" y="235"/>
                    </a:cubicBezTo>
                    <a:cubicBezTo>
                      <a:pt x="130" y="236"/>
                      <a:pt x="102" y="234"/>
                      <a:pt x="76" y="230"/>
                    </a:cubicBezTo>
                    <a:cubicBezTo>
                      <a:pt x="63" y="228"/>
                      <a:pt x="50" y="225"/>
                      <a:pt x="37" y="221"/>
                    </a:cubicBezTo>
                    <a:cubicBezTo>
                      <a:pt x="34" y="220"/>
                      <a:pt x="30" y="218"/>
                      <a:pt x="26" y="217"/>
                    </a:cubicBezTo>
                    <a:cubicBezTo>
                      <a:pt x="24" y="211"/>
                      <a:pt x="22" y="204"/>
                      <a:pt x="20" y="198"/>
                    </a:cubicBezTo>
                    <a:cubicBezTo>
                      <a:pt x="23" y="199"/>
                      <a:pt x="27" y="199"/>
                      <a:pt x="30" y="200"/>
                    </a:cubicBezTo>
                    <a:cubicBezTo>
                      <a:pt x="33" y="200"/>
                      <a:pt x="35" y="201"/>
                      <a:pt x="38" y="201"/>
                    </a:cubicBezTo>
                    <a:cubicBezTo>
                      <a:pt x="38" y="201"/>
                      <a:pt x="39" y="200"/>
                      <a:pt x="39" y="199"/>
                    </a:cubicBezTo>
                    <a:cubicBezTo>
                      <a:pt x="41" y="196"/>
                      <a:pt x="39" y="193"/>
                      <a:pt x="42" y="192"/>
                    </a:cubicBezTo>
                    <a:cubicBezTo>
                      <a:pt x="42" y="192"/>
                      <a:pt x="43" y="192"/>
                      <a:pt x="43" y="193"/>
                    </a:cubicBezTo>
                    <a:cubicBezTo>
                      <a:pt x="43" y="195"/>
                      <a:pt x="41" y="197"/>
                      <a:pt x="41" y="199"/>
                    </a:cubicBezTo>
                    <a:cubicBezTo>
                      <a:pt x="41" y="201"/>
                      <a:pt x="44" y="199"/>
                      <a:pt x="44" y="201"/>
                    </a:cubicBezTo>
                    <a:cubicBezTo>
                      <a:pt x="46" y="201"/>
                      <a:pt x="45" y="199"/>
                      <a:pt x="47" y="199"/>
                    </a:cubicBezTo>
                    <a:cubicBezTo>
                      <a:pt x="49" y="200"/>
                      <a:pt x="50" y="201"/>
                      <a:pt x="51" y="203"/>
                    </a:cubicBezTo>
                    <a:cubicBezTo>
                      <a:pt x="54" y="203"/>
                      <a:pt x="57" y="203"/>
                      <a:pt x="59" y="203"/>
                    </a:cubicBezTo>
                    <a:cubicBezTo>
                      <a:pt x="59" y="203"/>
                      <a:pt x="59" y="202"/>
                      <a:pt x="60" y="202"/>
                    </a:cubicBezTo>
                    <a:cubicBezTo>
                      <a:pt x="61" y="202"/>
                      <a:pt x="61" y="203"/>
                      <a:pt x="62" y="203"/>
                    </a:cubicBezTo>
                    <a:cubicBezTo>
                      <a:pt x="62" y="203"/>
                      <a:pt x="62" y="203"/>
                      <a:pt x="62" y="204"/>
                    </a:cubicBezTo>
                    <a:cubicBezTo>
                      <a:pt x="65" y="204"/>
                      <a:pt x="69" y="204"/>
                      <a:pt x="72" y="204"/>
                    </a:cubicBezTo>
                    <a:cubicBezTo>
                      <a:pt x="74" y="204"/>
                      <a:pt x="77" y="204"/>
                      <a:pt x="79" y="204"/>
                    </a:cubicBezTo>
                    <a:cubicBezTo>
                      <a:pt x="79" y="204"/>
                      <a:pt x="79" y="204"/>
                      <a:pt x="79" y="204"/>
                    </a:cubicBezTo>
                    <a:cubicBezTo>
                      <a:pt x="79" y="204"/>
                      <a:pt x="79" y="204"/>
                      <a:pt x="80" y="204"/>
                    </a:cubicBezTo>
                    <a:cubicBezTo>
                      <a:pt x="103" y="205"/>
                      <a:pt x="126" y="203"/>
                      <a:pt x="149" y="199"/>
                    </a:cubicBezTo>
                    <a:cubicBezTo>
                      <a:pt x="150" y="198"/>
                      <a:pt x="150" y="196"/>
                      <a:pt x="153" y="198"/>
                    </a:cubicBezTo>
                    <a:cubicBezTo>
                      <a:pt x="152" y="198"/>
                      <a:pt x="152" y="198"/>
                      <a:pt x="152" y="199"/>
                    </a:cubicBezTo>
                    <a:cubicBezTo>
                      <a:pt x="153" y="199"/>
                      <a:pt x="153" y="199"/>
                      <a:pt x="154" y="198"/>
                    </a:cubicBezTo>
                    <a:cubicBezTo>
                      <a:pt x="154" y="196"/>
                      <a:pt x="154" y="196"/>
                      <a:pt x="154" y="196"/>
                    </a:cubicBezTo>
                    <a:cubicBezTo>
                      <a:pt x="127" y="198"/>
                      <a:pt x="99" y="196"/>
                      <a:pt x="73" y="192"/>
                    </a:cubicBezTo>
                    <a:cubicBezTo>
                      <a:pt x="60" y="189"/>
                      <a:pt x="47" y="186"/>
                      <a:pt x="34" y="182"/>
                    </a:cubicBezTo>
                    <a:cubicBezTo>
                      <a:pt x="28" y="180"/>
                      <a:pt x="21" y="178"/>
                      <a:pt x="15" y="175"/>
                    </a:cubicBezTo>
                    <a:cubicBezTo>
                      <a:pt x="13" y="170"/>
                      <a:pt x="12" y="164"/>
                      <a:pt x="11" y="158"/>
                    </a:cubicBezTo>
                    <a:cubicBezTo>
                      <a:pt x="17" y="159"/>
                      <a:pt x="22" y="160"/>
                      <a:pt x="27" y="161"/>
                    </a:cubicBezTo>
                    <a:cubicBezTo>
                      <a:pt x="38" y="163"/>
                      <a:pt x="49" y="164"/>
                      <a:pt x="60" y="165"/>
                    </a:cubicBezTo>
                    <a:cubicBezTo>
                      <a:pt x="60" y="165"/>
                      <a:pt x="61" y="165"/>
                      <a:pt x="62" y="165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4" y="165"/>
                      <a:pt x="66" y="166"/>
                      <a:pt x="69" y="166"/>
                    </a:cubicBezTo>
                    <a:cubicBezTo>
                      <a:pt x="96" y="167"/>
                      <a:pt x="124" y="165"/>
                      <a:pt x="151" y="160"/>
                    </a:cubicBezTo>
                    <a:cubicBezTo>
                      <a:pt x="151" y="158"/>
                      <a:pt x="151" y="158"/>
                      <a:pt x="151" y="158"/>
                    </a:cubicBezTo>
                    <a:cubicBezTo>
                      <a:pt x="124" y="159"/>
                      <a:pt x="96" y="158"/>
                      <a:pt x="70" y="153"/>
                    </a:cubicBezTo>
                    <a:cubicBezTo>
                      <a:pt x="57" y="151"/>
                      <a:pt x="44" y="148"/>
                      <a:pt x="31" y="144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0" y="144"/>
                      <a:pt x="26" y="146"/>
                      <a:pt x="25" y="146"/>
                    </a:cubicBezTo>
                    <a:cubicBezTo>
                      <a:pt x="22" y="145"/>
                      <a:pt x="23" y="142"/>
                      <a:pt x="21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7" y="139"/>
                      <a:pt x="12" y="137"/>
                      <a:pt x="8" y="136"/>
                    </a:cubicBezTo>
                    <a:cubicBezTo>
                      <a:pt x="9" y="139"/>
                      <a:pt x="9" y="142"/>
                      <a:pt x="10" y="145"/>
                    </a:cubicBezTo>
                    <a:cubicBezTo>
                      <a:pt x="7" y="129"/>
                      <a:pt x="7" y="114"/>
                      <a:pt x="7" y="104"/>
                    </a:cubicBezTo>
                    <a:cubicBezTo>
                      <a:pt x="7" y="102"/>
                      <a:pt x="7" y="101"/>
                      <a:pt x="7" y="100"/>
                    </a:cubicBezTo>
                    <a:cubicBezTo>
                      <a:pt x="9" y="101"/>
                      <a:pt x="10" y="103"/>
                      <a:pt x="12" y="105"/>
                    </a:cubicBezTo>
                    <a:cubicBezTo>
                      <a:pt x="23" y="117"/>
                      <a:pt x="41" y="122"/>
                      <a:pt x="57" y="125"/>
                    </a:cubicBezTo>
                    <a:cubicBezTo>
                      <a:pt x="63" y="127"/>
                      <a:pt x="70" y="128"/>
                      <a:pt x="77" y="129"/>
                    </a:cubicBezTo>
                    <a:cubicBezTo>
                      <a:pt x="77" y="128"/>
                      <a:pt x="77" y="128"/>
                      <a:pt x="79" y="128"/>
                    </a:cubicBezTo>
                    <a:cubicBezTo>
                      <a:pt x="79" y="128"/>
                      <a:pt x="79" y="129"/>
                      <a:pt x="78" y="129"/>
                    </a:cubicBezTo>
                    <a:cubicBezTo>
                      <a:pt x="94" y="131"/>
                      <a:pt x="109" y="132"/>
                      <a:pt x="124" y="132"/>
                    </a:cubicBezTo>
                    <a:cubicBezTo>
                      <a:pt x="144" y="131"/>
                      <a:pt x="163" y="130"/>
                      <a:pt x="182" y="128"/>
                    </a:cubicBezTo>
                    <a:cubicBezTo>
                      <a:pt x="183" y="127"/>
                      <a:pt x="184" y="127"/>
                      <a:pt x="186" y="127"/>
                    </a:cubicBezTo>
                    <a:cubicBezTo>
                      <a:pt x="185" y="125"/>
                      <a:pt x="182" y="126"/>
                      <a:pt x="180" y="126"/>
                    </a:cubicBezTo>
                    <a:cubicBezTo>
                      <a:pt x="181" y="121"/>
                      <a:pt x="192" y="120"/>
                      <a:pt x="196" y="123"/>
                    </a:cubicBezTo>
                    <a:cubicBezTo>
                      <a:pt x="195" y="126"/>
                      <a:pt x="191" y="126"/>
                      <a:pt x="187" y="126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214" y="124"/>
                      <a:pt x="241" y="119"/>
                      <a:pt x="267" y="114"/>
                    </a:cubicBezTo>
                    <a:cubicBezTo>
                      <a:pt x="267" y="112"/>
                      <a:pt x="268" y="105"/>
                      <a:pt x="268" y="109"/>
                    </a:cubicBezTo>
                    <a:cubicBezTo>
                      <a:pt x="268" y="109"/>
                      <a:pt x="270" y="108"/>
                      <a:pt x="269" y="108"/>
                    </a:cubicBezTo>
                    <a:cubicBezTo>
                      <a:pt x="269" y="108"/>
                      <a:pt x="267" y="107"/>
                      <a:pt x="267" y="107"/>
                    </a:cubicBezTo>
                    <a:cubicBezTo>
                      <a:pt x="266" y="105"/>
                      <a:pt x="268" y="104"/>
                      <a:pt x="268" y="102"/>
                    </a:cubicBezTo>
                    <a:cubicBezTo>
                      <a:pt x="268" y="100"/>
                      <a:pt x="266" y="100"/>
                      <a:pt x="267" y="97"/>
                    </a:cubicBezTo>
                    <a:cubicBezTo>
                      <a:pt x="271" y="96"/>
                      <a:pt x="269" y="101"/>
                      <a:pt x="270" y="103"/>
                    </a:cubicBezTo>
                    <a:cubicBezTo>
                      <a:pt x="270" y="104"/>
                      <a:pt x="271" y="109"/>
                      <a:pt x="270" y="110"/>
                    </a:cubicBezTo>
                    <a:cubicBezTo>
                      <a:pt x="269" y="111"/>
                      <a:pt x="270" y="111"/>
                      <a:pt x="271" y="113"/>
                    </a:cubicBezTo>
                    <a:cubicBezTo>
                      <a:pt x="271" y="113"/>
                      <a:pt x="271" y="114"/>
                      <a:pt x="271" y="114"/>
                    </a:cubicBezTo>
                    <a:cubicBezTo>
                      <a:pt x="272" y="113"/>
                      <a:pt x="274" y="113"/>
                      <a:pt x="275" y="113"/>
                    </a:cubicBezTo>
                    <a:cubicBezTo>
                      <a:pt x="274" y="111"/>
                      <a:pt x="274" y="108"/>
                      <a:pt x="275" y="105"/>
                    </a:cubicBezTo>
                    <a:cubicBezTo>
                      <a:pt x="274" y="105"/>
                      <a:pt x="273" y="106"/>
                      <a:pt x="272" y="106"/>
                    </a:cubicBezTo>
                    <a:cubicBezTo>
                      <a:pt x="272" y="106"/>
                      <a:pt x="272" y="106"/>
                      <a:pt x="272" y="106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3"/>
                      <a:pt x="272" y="93"/>
                    </a:cubicBezTo>
                    <a:cubicBezTo>
                      <a:pt x="272" y="91"/>
                      <a:pt x="272" y="91"/>
                      <a:pt x="272" y="91"/>
                    </a:cubicBezTo>
                    <a:cubicBezTo>
                      <a:pt x="272" y="91"/>
                      <a:pt x="271" y="91"/>
                      <a:pt x="270" y="92"/>
                    </a:cubicBezTo>
                    <a:cubicBezTo>
                      <a:pt x="269" y="94"/>
                      <a:pt x="269" y="93"/>
                      <a:pt x="265" y="92"/>
                    </a:cubicBezTo>
                    <a:cubicBezTo>
                      <a:pt x="265" y="91"/>
                      <a:pt x="265" y="90"/>
                      <a:pt x="266" y="90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5"/>
                      <a:pt x="264" y="83"/>
                      <a:pt x="263" y="80"/>
                    </a:cubicBezTo>
                    <a:cubicBezTo>
                      <a:pt x="267" y="81"/>
                      <a:pt x="267" y="85"/>
                      <a:pt x="267" y="89"/>
                    </a:cubicBezTo>
                    <a:cubicBezTo>
                      <a:pt x="269" y="89"/>
                      <a:pt x="270" y="89"/>
                      <a:pt x="273" y="88"/>
                    </a:cubicBezTo>
                    <a:cubicBezTo>
                      <a:pt x="274" y="72"/>
                      <a:pt x="274" y="72"/>
                      <a:pt x="274" y="72"/>
                    </a:cubicBezTo>
                    <a:cubicBezTo>
                      <a:pt x="273" y="71"/>
                      <a:pt x="273" y="70"/>
                      <a:pt x="272" y="68"/>
                    </a:cubicBezTo>
                    <a:cubicBezTo>
                      <a:pt x="274" y="69"/>
                      <a:pt x="274" y="69"/>
                      <a:pt x="274" y="69"/>
                    </a:cubicBezTo>
                    <a:cubicBezTo>
                      <a:pt x="275" y="45"/>
                      <a:pt x="275" y="45"/>
                      <a:pt x="275" y="45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70" y="43"/>
                      <a:pt x="270" y="41"/>
                      <a:pt x="270" y="40"/>
                    </a:cubicBezTo>
                    <a:cubicBezTo>
                      <a:pt x="270" y="37"/>
                      <a:pt x="270" y="35"/>
                      <a:pt x="270" y="32"/>
                    </a:cubicBez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33"/>
                      <a:pt x="273" y="34"/>
                      <a:pt x="274" y="35"/>
                    </a:cubicBezTo>
                    <a:cubicBezTo>
                      <a:pt x="274" y="38"/>
                      <a:pt x="275" y="40"/>
                      <a:pt x="275" y="43"/>
                    </a:cubicBezTo>
                    <a:cubicBezTo>
                      <a:pt x="276" y="31"/>
                      <a:pt x="276" y="31"/>
                      <a:pt x="276" y="31"/>
                    </a:cubicBezTo>
                    <a:cubicBezTo>
                      <a:pt x="278" y="31"/>
                      <a:pt x="278" y="31"/>
                      <a:pt x="278" y="31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1" y="32"/>
                      <a:pt x="281" y="32"/>
                      <a:pt x="281" y="32"/>
                    </a:cubicBezTo>
                    <a:cubicBezTo>
                      <a:pt x="282" y="34"/>
                      <a:pt x="282" y="36"/>
                      <a:pt x="281" y="37"/>
                    </a:cubicBezTo>
                    <a:cubicBezTo>
                      <a:pt x="281" y="39"/>
                      <a:pt x="280" y="39"/>
                      <a:pt x="280" y="40"/>
                    </a:cubicBezTo>
                    <a:cubicBezTo>
                      <a:pt x="280" y="42"/>
                      <a:pt x="281" y="43"/>
                      <a:pt x="281" y="45"/>
                    </a:cubicBezTo>
                    <a:cubicBezTo>
                      <a:pt x="279" y="45"/>
                      <a:pt x="279" y="45"/>
                      <a:pt x="279" y="45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281" y="74"/>
                      <a:pt x="282" y="73"/>
                      <a:pt x="282" y="73"/>
                    </a:cubicBezTo>
                    <a:cubicBezTo>
                      <a:pt x="285" y="74"/>
                      <a:pt x="285" y="74"/>
                      <a:pt x="285" y="74"/>
                    </a:cubicBezTo>
                    <a:cubicBezTo>
                      <a:pt x="285" y="76"/>
                      <a:pt x="285" y="78"/>
                      <a:pt x="285" y="80"/>
                    </a:cubicBezTo>
                    <a:cubicBezTo>
                      <a:pt x="283" y="80"/>
                      <a:pt x="282" y="81"/>
                      <a:pt x="281" y="82"/>
                    </a:cubicBezTo>
                    <a:cubicBezTo>
                      <a:pt x="282" y="87"/>
                      <a:pt x="282" y="87"/>
                      <a:pt x="282" y="87"/>
                    </a:cubicBezTo>
                    <a:cubicBezTo>
                      <a:pt x="282" y="86"/>
                      <a:pt x="283" y="87"/>
                      <a:pt x="284" y="87"/>
                    </a:cubicBezTo>
                    <a:cubicBezTo>
                      <a:pt x="284" y="85"/>
                      <a:pt x="284" y="84"/>
                      <a:pt x="284" y="83"/>
                    </a:cubicBezTo>
                    <a:cubicBezTo>
                      <a:pt x="285" y="83"/>
                      <a:pt x="285" y="84"/>
                      <a:pt x="285" y="84"/>
                    </a:cubicBezTo>
                    <a:cubicBezTo>
                      <a:pt x="285" y="84"/>
                      <a:pt x="285" y="84"/>
                      <a:pt x="285" y="84"/>
                    </a:cubicBezTo>
                    <a:cubicBezTo>
                      <a:pt x="287" y="84"/>
                      <a:pt x="288" y="85"/>
                      <a:pt x="289" y="87"/>
                    </a:cubicBezTo>
                    <a:cubicBezTo>
                      <a:pt x="292" y="87"/>
                      <a:pt x="295" y="88"/>
                      <a:pt x="298" y="88"/>
                    </a:cubicBezTo>
                    <a:cubicBezTo>
                      <a:pt x="301" y="88"/>
                      <a:pt x="302" y="90"/>
                      <a:pt x="303" y="88"/>
                    </a:cubicBezTo>
                    <a:cubicBezTo>
                      <a:pt x="307" y="93"/>
                      <a:pt x="297" y="92"/>
                      <a:pt x="290" y="92"/>
                    </a:cubicBezTo>
                    <a:cubicBezTo>
                      <a:pt x="290" y="94"/>
                      <a:pt x="290" y="95"/>
                      <a:pt x="290" y="96"/>
                    </a:cubicBezTo>
                    <a:cubicBezTo>
                      <a:pt x="290" y="97"/>
                      <a:pt x="290" y="98"/>
                      <a:pt x="289" y="99"/>
                    </a:cubicBezTo>
                    <a:cubicBezTo>
                      <a:pt x="288" y="101"/>
                      <a:pt x="289" y="99"/>
                      <a:pt x="290" y="104"/>
                    </a:cubicBezTo>
                    <a:cubicBezTo>
                      <a:pt x="290" y="105"/>
                      <a:pt x="289" y="106"/>
                      <a:pt x="289" y="107"/>
                    </a:cubicBezTo>
                    <a:cubicBezTo>
                      <a:pt x="288" y="107"/>
                      <a:pt x="288" y="107"/>
                      <a:pt x="288" y="107"/>
                    </a:cubicBezTo>
                    <a:cubicBezTo>
                      <a:pt x="288" y="108"/>
                      <a:pt x="287" y="109"/>
                      <a:pt x="285" y="109"/>
                    </a:cubicBezTo>
                    <a:cubicBezTo>
                      <a:pt x="285" y="107"/>
                      <a:pt x="284" y="105"/>
                      <a:pt x="284" y="104"/>
                    </a:cubicBezTo>
                    <a:cubicBezTo>
                      <a:pt x="288" y="106"/>
                      <a:pt x="288" y="106"/>
                      <a:pt x="288" y="106"/>
                    </a:cubicBezTo>
                    <a:cubicBezTo>
                      <a:pt x="288" y="105"/>
                      <a:pt x="288" y="104"/>
                      <a:pt x="288" y="103"/>
                    </a:cubicBezTo>
                    <a:cubicBezTo>
                      <a:pt x="283" y="101"/>
                      <a:pt x="283" y="101"/>
                      <a:pt x="283" y="101"/>
                    </a:cubicBezTo>
                    <a:cubicBezTo>
                      <a:pt x="283" y="98"/>
                      <a:pt x="283" y="96"/>
                      <a:pt x="283" y="94"/>
                    </a:cubicBezTo>
                    <a:cubicBezTo>
                      <a:pt x="283" y="94"/>
                      <a:pt x="282" y="94"/>
                      <a:pt x="282" y="94"/>
                    </a:cubicBezTo>
                    <a:cubicBezTo>
                      <a:pt x="283" y="104"/>
                      <a:pt x="283" y="104"/>
                      <a:pt x="283" y="104"/>
                    </a:cubicBezTo>
                    <a:cubicBezTo>
                      <a:pt x="281" y="104"/>
                      <a:pt x="280" y="104"/>
                      <a:pt x="278" y="105"/>
                    </a:cubicBezTo>
                    <a:cubicBezTo>
                      <a:pt x="278" y="106"/>
                      <a:pt x="278" y="107"/>
                      <a:pt x="278" y="108"/>
                    </a:cubicBezTo>
                    <a:cubicBezTo>
                      <a:pt x="278" y="108"/>
                      <a:pt x="278" y="110"/>
                      <a:pt x="278" y="110"/>
                    </a:cubicBezTo>
                    <a:cubicBezTo>
                      <a:pt x="277" y="111"/>
                      <a:pt x="278" y="112"/>
                      <a:pt x="278" y="112"/>
                    </a:cubicBezTo>
                    <a:cubicBezTo>
                      <a:pt x="280" y="112"/>
                      <a:pt x="283" y="112"/>
                      <a:pt x="285" y="111"/>
                    </a:cubicBezTo>
                    <a:cubicBezTo>
                      <a:pt x="292" y="110"/>
                      <a:pt x="300" y="109"/>
                      <a:pt x="307" y="107"/>
                    </a:cubicBezTo>
                    <a:cubicBezTo>
                      <a:pt x="308" y="105"/>
                      <a:pt x="312" y="106"/>
                      <a:pt x="316" y="106"/>
                    </a:cubicBezTo>
                    <a:cubicBezTo>
                      <a:pt x="316" y="106"/>
                      <a:pt x="316" y="106"/>
                      <a:pt x="316" y="106"/>
                    </a:cubicBezTo>
                    <a:cubicBezTo>
                      <a:pt x="323" y="105"/>
                      <a:pt x="331" y="104"/>
                      <a:pt x="339" y="102"/>
                    </a:cubicBezTo>
                    <a:cubicBezTo>
                      <a:pt x="339" y="101"/>
                      <a:pt x="340" y="100"/>
                      <a:pt x="342" y="101"/>
                    </a:cubicBezTo>
                    <a:cubicBezTo>
                      <a:pt x="342" y="101"/>
                      <a:pt x="342" y="102"/>
                      <a:pt x="342" y="102"/>
                    </a:cubicBezTo>
                    <a:cubicBezTo>
                      <a:pt x="348" y="101"/>
                      <a:pt x="355" y="100"/>
                      <a:pt x="362" y="99"/>
                    </a:cubicBezTo>
                    <a:cubicBezTo>
                      <a:pt x="362" y="97"/>
                      <a:pt x="362" y="94"/>
                      <a:pt x="361" y="92"/>
                    </a:cubicBezTo>
                    <a:cubicBezTo>
                      <a:pt x="359" y="92"/>
                      <a:pt x="358" y="92"/>
                      <a:pt x="356" y="93"/>
                    </a:cubicBezTo>
                    <a:cubicBezTo>
                      <a:pt x="355" y="93"/>
                      <a:pt x="355" y="93"/>
                      <a:pt x="354" y="93"/>
                    </a:cubicBezTo>
                    <a:cubicBezTo>
                      <a:pt x="354" y="93"/>
                      <a:pt x="353" y="94"/>
                      <a:pt x="352" y="94"/>
                    </a:cubicBezTo>
                    <a:cubicBezTo>
                      <a:pt x="351" y="94"/>
                      <a:pt x="349" y="94"/>
                      <a:pt x="348" y="94"/>
                    </a:cubicBezTo>
                    <a:cubicBezTo>
                      <a:pt x="342" y="94"/>
                      <a:pt x="337" y="95"/>
                      <a:pt x="332" y="96"/>
                    </a:cubicBezTo>
                    <a:cubicBezTo>
                      <a:pt x="337" y="95"/>
                      <a:pt x="342" y="94"/>
                      <a:pt x="348" y="94"/>
                    </a:cubicBezTo>
                    <a:cubicBezTo>
                      <a:pt x="348" y="94"/>
                      <a:pt x="348" y="94"/>
                      <a:pt x="348" y="94"/>
                    </a:cubicBezTo>
                    <a:cubicBezTo>
                      <a:pt x="346" y="94"/>
                      <a:pt x="343" y="94"/>
                      <a:pt x="341" y="95"/>
                    </a:cubicBezTo>
                    <a:cubicBezTo>
                      <a:pt x="342" y="91"/>
                      <a:pt x="342" y="91"/>
                      <a:pt x="342" y="91"/>
                    </a:cubicBezTo>
                    <a:cubicBezTo>
                      <a:pt x="341" y="91"/>
                      <a:pt x="341" y="91"/>
                      <a:pt x="340" y="91"/>
                    </a:cubicBezTo>
                    <a:cubicBezTo>
                      <a:pt x="339" y="91"/>
                      <a:pt x="337" y="91"/>
                      <a:pt x="335" y="91"/>
                    </a:cubicBezTo>
                    <a:cubicBezTo>
                      <a:pt x="332" y="91"/>
                      <a:pt x="332" y="90"/>
                      <a:pt x="330" y="90"/>
                    </a:cubicBezTo>
                    <a:cubicBezTo>
                      <a:pt x="326" y="89"/>
                      <a:pt x="323" y="91"/>
                      <a:pt x="320" y="90"/>
                    </a:cubicBezTo>
                    <a:cubicBezTo>
                      <a:pt x="320" y="87"/>
                      <a:pt x="324" y="89"/>
                      <a:pt x="324" y="87"/>
                    </a:cubicBezTo>
                    <a:cubicBezTo>
                      <a:pt x="330" y="87"/>
                      <a:pt x="336" y="87"/>
                      <a:pt x="342" y="87"/>
                    </a:cubicBezTo>
                    <a:cubicBezTo>
                      <a:pt x="343" y="68"/>
                      <a:pt x="343" y="68"/>
                      <a:pt x="343" y="68"/>
                    </a:cubicBezTo>
                    <a:cubicBezTo>
                      <a:pt x="339" y="69"/>
                      <a:pt x="335" y="70"/>
                      <a:pt x="330" y="69"/>
                    </a:cubicBezTo>
                    <a:cubicBezTo>
                      <a:pt x="332" y="66"/>
                      <a:pt x="336" y="65"/>
                      <a:pt x="337" y="68"/>
                    </a:cubicBezTo>
                    <a:cubicBezTo>
                      <a:pt x="338" y="69"/>
                      <a:pt x="338" y="66"/>
                      <a:pt x="338" y="66"/>
                    </a:cubicBezTo>
                    <a:cubicBezTo>
                      <a:pt x="339" y="66"/>
                      <a:pt x="341" y="66"/>
                      <a:pt x="343" y="66"/>
                    </a:cubicBezTo>
                    <a:cubicBezTo>
                      <a:pt x="343" y="64"/>
                      <a:pt x="343" y="64"/>
                      <a:pt x="343" y="64"/>
                    </a:cubicBezTo>
                    <a:cubicBezTo>
                      <a:pt x="343" y="64"/>
                      <a:pt x="343" y="64"/>
                      <a:pt x="343" y="64"/>
                    </a:cubicBezTo>
                    <a:cubicBezTo>
                      <a:pt x="343" y="64"/>
                      <a:pt x="343" y="63"/>
                      <a:pt x="343" y="63"/>
                    </a:cubicBezTo>
                    <a:cubicBezTo>
                      <a:pt x="344" y="49"/>
                      <a:pt x="344" y="49"/>
                      <a:pt x="344" y="49"/>
                    </a:cubicBezTo>
                    <a:cubicBezTo>
                      <a:pt x="343" y="49"/>
                      <a:pt x="341" y="49"/>
                      <a:pt x="340" y="48"/>
                    </a:cubicBezTo>
                    <a:cubicBezTo>
                      <a:pt x="341" y="47"/>
                      <a:pt x="342" y="45"/>
                      <a:pt x="344" y="45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4" y="42"/>
                      <a:pt x="343" y="42"/>
                      <a:pt x="341" y="42"/>
                    </a:cubicBezTo>
                    <a:cubicBezTo>
                      <a:pt x="342" y="41"/>
                      <a:pt x="343" y="40"/>
                      <a:pt x="343" y="38"/>
                    </a:cubicBezTo>
                    <a:cubicBezTo>
                      <a:pt x="346" y="38"/>
                      <a:pt x="349" y="38"/>
                      <a:pt x="353" y="38"/>
                    </a:cubicBezTo>
                    <a:cubicBezTo>
                      <a:pt x="352" y="39"/>
                      <a:pt x="351" y="40"/>
                      <a:pt x="351" y="42"/>
                    </a:cubicBezTo>
                    <a:cubicBezTo>
                      <a:pt x="349" y="42"/>
                      <a:pt x="347" y="41"/>
                      <a:pt x="347" y="39"/>
                    </a:cubicBezTo>
                    <a:cubicBezTo>
                      <a:pt x="347" y="40"/>
                      <a:pt x="347" y="40"/>
                      <a:pt x="347" y="40"/>
                    </a:cubicBezTo>
                    <a:cubicBezTo>
                      <a:pt x="348" y="62"/>
                      <a:pt x="348" y="62"/>
                      <a:pt x="348" y="62"/>
                    </a:cubicBezTo>
                    <a:cubicBezTo>
                      <a:pt x="350" y="62"/>
                      <a:pt x="352" y="62"/>
                      <a:pt x="354" y="63"/>
                    </a:cubicBezTo>
                    <a:cubicBezTo>
                      <a:pt x="352" y="65"/>
                      <a:pt x="350" y="65"/>
                      <a:pt x="348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51" y="66"/>
                      <a:pt x="353" y="66"/>
                      <a:pt x="351" y="68"/>
                    </a:cubicBezTo>
                    <a:cubicBezTo>
                      <a:pt x="351" y="68"/>
                      <a:pt x="350" y="68"/>
                      <a:pt x="348" y="68"/>
                    </a:cubicBezTo>
                    <a:cubicBezTo>
                      <a:pt x="350" y="87"/>
                      <a:pt x="350" y="87"/>
                      <a:pt x="350" y="87"/>
                    </a:cubicBezTo>
                    <a:cubicBezTo>
                      <a:pt x="350" y="87"/>
                      <a:pt x="351" y="87"/>
                      <a:pt x="352" y="87"/>
                    </a:cubicBezTo>
                    <a:cubicBezTo>
                      <a:pt x="352" y="89"/>
                      <a:pt x="352" y="91"/>
                      <a:pt x="354" y="91"/>
                    </a:cubicBezTo>
                    <a:cubicBezTo>
                      <a:pt x="356" y="87"/>
                      <a:pt x="358" y="86"/>
                      <a:pt x="361" y="86"/>
                    </a:cubicBezTo>
                    <a:cubicBezTo>
                      <a:pt x="361" y="86"/>
                      <a:pt x="361" y="86"/>
                      <a:pt x="361" y="86"/>
                    </a:cubicBezTo>
                    <a:cubicBezTo>
                      <a:pt x="361" y="86"/>
                      <a:pt x="361" y="86"/>
                      <a:pt x="362" y="86"/>
                    </a:cubicBezTo>
                    <a:cubicBezTo>
                      <a:pt x="365" y="86"/>
                      <a:pt x="368" y="86"/>
                      <a:pt x="373" y="87"/>
                    </a:cubicBezTo>
                    <a:cubicBezTo>
                      <a:pt x="373" y="83"/>
                      <a:pt x="373" y="80"/>
                      <a:pt x="376" y="80"/>
                    </a:cubicBezTo>
                    <a:cubicBezTo>
                      <a:pt x="377" y="83"/>
                      <a:pt x="376" y="84"/>
                      <a:pt x="374" y="84"/>
                    </a:cubicBezTo>
                    <a:cubicBezTo>
                      <a:pt x="374" y="85"/>
                      <a:pt x="375" y="86"/>
                      <a:pt x="375" y="87"/>
                    </a:cubicBezTo>
                    <a:cubicBezTo>
                      <a:pt x="376" y="87"/>
                      <a:pt x="377" y="87"/>
                      <a:pt x="378" y="87"/>
                    </a:cubicBezTo>
                    <a:cubicBezTo>
                      <a:pt x="378" y="88"/>
                      <a:pt x="378" y="89"/>
                      <a:pt x="377" y="89"/>
                    </a:cubicBezTo>
                    <a:cubicBezTo>
                      <a:pt x="377" y="89"/>
                      <a:pt x="377" y="90"/>
                      <a:pt x="377" y="90"/>
                    </a:cubicBezTo>
                    <a:cubicBezTo>
                      <a:pt x="378" y="90"/>
                      <a:pt x="380" y="90"/>
                      <a:pt x="381" y="89"/>
                    </a:cubicBezTo>
                    <a:cubicBezTo>
                      <a:pt x="382" y="76"/>
                      <a:pt x="382" y="76"/>
                      <a:pt x="382" y="76"/>
                    </a:cubicBezTo>
                    <a:cubicBezTo>
                      <a:pt x="381" y="76"/>
                      <a:pt x="381" y="76"/>
                      <a:pt x="380" y="76"/>
                    </a:cubicBezTo>
                    <a:cubicBezTo>
                      <a:pt x="380" y="75"/>
                      <a:pt x="378" y="75"/>
                      <a:pt x="377" y="75"/>
                    </a:cubicBezTo>
                    <a:cubicBezTo>
                      <a:pt x="375" y="75"/>
                      <a:pt x="374" y="74"/>
                      <a:pt x="376" y="74"/>
                    </a:cubicBezTo>
                    <a:cubicBezTo>
                      <a:pt x="375" y="72"/>
                      <a:pt x="377" y="71"/>
                      <a:pt x="377" y="73"/>
                    </a:cubicBezTo>
                    <a:cubicBezTo>
                      <a:pt x="378" y="73"/>
                      <a:pt x="380" y="73"/>
                      <a:pt x="382" y="73"/>
                    </a:cubicBezTo>
                    <a:cubicBezTo>
                      <a:pt x="383" y="51"/>
                      <a:pt x="383" y="51"/>
                      <a:pt x="383" y="51"/>
                    </a:cubicBezTo>
                    <a:cubicBezTo>
                      <a:pt x="385" y="51"/>
                      <a:pt x="385" y="51"/>
                      <a:pt x="385" y="51"/>
                    </a:cubicBezTo>
                    <a:cubicBezTo>
                      <a:pt x="387" y="73"/>
                      <a:pt x="387" y="73"/>
                      <a:pt x="387" y="73"/>
                    </a:cubicBezTo>
                    <a:cubicBezTo>
                      <a:pt x="392" y="73"/>
                      <a:pt x="398" y="72"/>
                      <a:pt x="404" y="73"/>
                    </a:cubicBezTo>
                    <a:cubicBezTo>
                      <a:pt x="402" y="75"/>
                      <a:pt x="394" y="76"/>
                      <a:pt x="388" y="75"/>
                    </a:cubicBezTo>
                    <a:cubicBezTo>
                      <a:pt x="387" y="75"/>
                      <a:pt x="386" y="74"/>
                      <a:pt x="387" y="74"/>
                    </a:cubicBezTo>
                    <a:cubicBezTo>
                      <a:pt x="387" y="74"/>
                      <a:pt x="387" y="74"/>
                      <a:pt x="387" y="74"/>
                    </a:cubicBezTo>
                    <a:cubicBezTo>
                      <a:pt x="387" y="80"/>
                      <a:pt x="387" y="80"/>
                      <a:pt x="387" y="80"/>
                    </a:cubicBezTo>
                    <a:cubicBezTo>
                      <a:pt x="388" y="80"/>
                      <a:pt x="390" y="80"/>
                      <a:pt x="391" y="80"/>
                    </a:cubicBezTo>
                    <a:cubicBezTo>
                      <a:pt x="391" y="80"/>
                      <a:pt x="391" y="81"/>
                      <a:pt x="392" y="81"/>
                    </a:cubicBezTo>
                    <a:cubicBezTo>
                      <a:pt x="394" y="81"/>
                      <a:pt x="394" y="82"/>
                      <a:pt x="394" y="84"/>
                    </a:cubicBezTo>
                    <a:cubicBezTo>
                      <a:pt x="391" y="84"/>
                      <a:pt x="389" y="83"/>
                      <a:pt x="387" y="83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85" y="89"/>
                      <a:pt x="383" y="89"/>
                      <a:pt x="381" y="89"/>
                    </a:cubicBezTo>
                    <a:cubicBezTo>
                      <a:pt x="381" y="89"/>
                      <a:pt x="381" y="89"/>
                      <a:pt x="381" y="89"/>
                    </a:cubicBezTo>
                    <a:cubicBezTo>
                      <a:pt x="381" y="89"/>
                      <a:pt x="381" y="89"/>
                      <a:pt x="381" y="89"/>
                    </a:cubicBezTo>
                    <a:cubicBezTo>
                      <a:pt x="380" y="90"/>
                      <a:pt x="378" y="90"/>
                      <a:pt x="377" y="90"/>
                    </a:cubicBezTo>
                    <a:cubicBezTo>
                      <a:pt x="377" y="90"/>
                      <a:pt x="377" y="91"/>
                      <a:pt x="377" y="91"/>
                    </a:cubicBezTo>
                    <a:cubicBezTo>
                      <a:pt x="377" y="91"/>
                      <a:pt x="376" y="91"/>
                      <a:pt x="375" y="90"/>
                    </a:cubicBezTo>
                    <a:cubicBezTo>
                      <a:pt x="373" y="91"/>
                      <a:pt x="370" y="91"/>
                      <a:pt x="366" y="91"/>
                    </a:cubicBezTo>
                    <a:cubicBezTo>
                      <a:pt x="366" y="91"/>
                      <a:pt x="365" y="91"/>
                      <a:pt x="364" y="91"/>
                    </a:cubicBezTo>
                    <a:cubicBezTo>
                      <a:pt x="365" y="93"/>
                      <a:pt x="365" y="95"/>
                      <a:pt x="365" y="97"/>
                    </a:cubicBezTo>
                    <a:cubicBezTo>
                      <a:pt x="365" y="98"/>
                      <a:pt x="365" y="98"/>
                      <a:pt x="365" y="99"/>
                    </a:cubicBezTo>
                    <a:cubicBezTo>
                      <a:pt x="387" y="96"/>
                      <a:pt x="410" y="93"/>
                      <a:pt x="432" y="91"/>
                    </a:cubicBezTo>
                    <a:cubicBezTo>
                      <a:pt x="435" y="91"/>
                      <a:pt x="437" y="90"/>
                      <a:pt x="440" y="90"/>
                    </a:cubicBezTo>
                    <a:cubicBezTo>
                      <a:pt x="439" y="88"/>
                      <a:pt x="439" y="86"/>
                      <a:pt x="438" y="84"/>
                    </a:cubicBezTo>
                    <a:cubicBezTo>
                      <a:pt x="438" y="84"/>
                      <a:pt x="438" y="84"/>
                      <a:pt x="439" y="84"/>
                    </a:cubicBezTo>
                    <a:cubicBezTo>
                      <a:pt x="443" y="87"/>
                      <a:pt x="443" y="87"/>
                      <a:pt x="443" y="87"/>
                    </a:cubicBezTo>
                    <a:cubicBezTo>
                      <a:pt x="443" y="88"/>
                      <a:pt x="443" y="89"/>
                      <a:pt x="442" y="90"/>
                    </a:cubicBezTo>
                    <a:cubicBezTo>
                      <a:pt x="494" y="84"/>
                      <a:pt x="545" y="80"/>
                      <a:pt x="597" y="76"/>
                    </a:cubicBezTo>
                    <a:cubicBezTo>
                      <a:pt x="653" y="72"/>
                      <a:pt x="709" y="69"/>
                      <a:pt x="765" y="66"/>
                    </a:cubicBezTo>
                    <a:cubicBezTo>
                      <a:pt x="817" y="64"/>
                      <a:pt x="869" y="61"/>
                      <a:pt x="922" y="61"/>
                    </a:cubicBezTo>
                    <a:cubicBezTo>
                      <a:pt x="924" y="61"/>
                      <a:pt x="927" y="62"/>
                      <a:pt x="929" y="62"/>
                    </a:cubicBezTo>
                    <a:cubicBezTo>
                      <a:pt x="929" y="61"/>
                      <a:pt x="929" y="61"/>
                      <a:pt x="929" y="61"/>
                    </a:cubicBezTo>
                    <a:cubicBezTo>
                      <a:pt x="930" y="60"/>
                      <a:pt x="931" y="61"/>
                      <a:pt x="931" y="62"/>
                    </a:cubicBezTo>
                    <a:cubicBezTo>
                      <a:pt x="969" y="62"/>
                      <a:pt x="1008" y="64"/>
                      <a:pt x="1047" y="67"/>
                    </a:cubicBezTo>
                    <a:cubicBezTo>
                      <a:pt x="1054" y="68"/>
                      <a:pt x="1062" y="68"/>
                      <a:pt x="1070" y="69"/>
                    </a:cubicBezTo>
                    <a:cubicBezTo>
                      <a:pt x="1070" y="65"/>
                      <a:pt x="1069" y="61"/>
                      <a:pt x="1072" y="61"/>
                    </a:cubicBezTo>
                    <a:cubicBezTo>
                      <a:pt x="1073" y="64"/>
                      <a:pt x="1072" y="66"/>
                      <a:pt x="1072" y="68"/>
                    </a:cubicBezTo>
                    <a:cubicBezTo>
                      <a:pt x="1072" y="67"/>
                      <a:pt x="1073" y="67"/>
                      <a:pt x="1073" y="67"/>
                    </a:cubicBezTo>
                    <a:cubicBezTo>
                      <a:pt x="1074" y="67"/>
                      <a:pt x="1073" y="69"/>
                      <a:pt x="1075" y="69"/>
                    </a:cubicBezTo>
                    <a:cubicBezTo>
                      <a:pt x="1075" y="69"/>
                      <a:pt x="1075" y="69"/>
                      <a:pt x="1075" y="69"/>
                    </a:cubicBezTo>
                    <a:cubicBezTo>
                      <a:pt x="1104" y="71"/>
                      <a:pt x="1134" y="74"/>
                      <a:pt x="1164" y="78"/>
                    </a:cubicBezTo>
                    <a:cubicBezTo>
                      <a:pt x="1165" y="77"/>
                      <a:pt x="1167" y="76"/>
                      <a:pt x="1170" y="77"/>
                    </a:cubicBezTo>
                    <a:cubicBezTo>
                      <a:pt x="1170" y="77"/>
                      <a:pt x="1170" y="78"/>
                      <a:pt x="1171" y="78"/>
                    </a:cubicBezTo>
                    <a:cubicBezTo>
                      <a:pt x="1172" y="78"/>
                      <a:pt x="1173" y="78"/>
                      <a:pt x="1173" y="79"/>
                    </a:cubicBezTo>
                    <a:cubicBezTo>
                      <a:pt x="1182" y="80"/>
                      <a:pt x="1191" y="81"/>
                      <a:pt x="1199" y="82"/>
                    </a:cubicBezTo>
                    <a:cubicBezTo>
                      <a:pt x="1211" y="84"/>
                      <a:pt x="1223" y="86"/>
                      <a:pt x="1235" y="88"/>
                    </a:cubicBezTo>
                    <a:cubicBezTo>
                      <a:pt x="1235" y="88"/>
                      <a:pt x="1235" y="88"/>
                      <a:pt x="1235" y="88"/>
                    </a:cubicBezTo>
                    <a:cubicBezTo>
                      <a:pt x="1236" y="87"/>
                      <a:pt x="1237" y="87"/>
                      <a:pt x="1237" y="88"/>
                    </a:cubicBezTo>
                    <a:cubicBezTo>
                      <a:pt x="1237" y="88"/>
                      <a:pt x="1237" y="88"/>
                      <a:pt x="1237" y="88"/>
                    </a:cubicBezTo>
                    <a:cubicBezTo>
                      <a:pt x="1268" y="93"/>
                      <a:pt x="1298" y="98"/>
                      <a:pt x="1329" y="103"/>
                    </a:cubicBezTo>
                    <a:cubicBezTo>
                      <a:pt x="1331" y="101"/>
                      <a:pt x="1334" y="101"/>
                      <a:pt x="1335" y="104"/>
                    </a:cubicBezTo>
                    <a:cubicBezTo>
                      <a:pt x="1336" y="104"/>
                      <a:pt x="1337" y="105"/>
                      <a:pt x="1338" y="105"/>
                    </a:cubicBezTo>
                    <a:cubicBezTo>
                      <a:pt x="1393" y="115"/>
                      <a:pt x="1448" y="127"/>
                      <a:pt x="1504" y="132"/>
                    </a:cubicBezTo>
                    <a:cubicBezTo>
                      <a:pt x="1511" y="133"/>
                      <a:pt x="1519" y="133"/>
                      <a:pt x="1526" y="134"/>
                    </a:cubicBezTo>
                    <a:cubicBezTo>
                      <a:pt x="1528" y="132"/>
                      <a:pt x="1531" y="132"/>
                      <a:pt x="1534" y="133"/>
                    </a:cubicBezTo>
                    <a:cubicBezTo>
                      <a:pt x="1534" y="133"/>
                      <a:pt x="1535" y="134"/>
                      <a:pt x="1535" y="134"/>
                    </a:cubicBezTo>
                    <a:cubicBezTo>
                      <a:pt x="1542" y="135"/>
                      <a:pt x="1549" y="135"/>
                      <a:pt x="1557" y="135"/>
                    </a:cubicBezTo>
                    <a:cubicBezTo>
                      <a:pt x="1557" y="133"/>
                      <a:pt x="1559" y="132"/>
                      <a:pt x="1563" y="132"/>
                    </a:cubicBezTo>
                    <a:cubicBezTo>
                      <a:pt x="1563" y="133"/>
                      <a:pt x="1564" y="134"/>
                      <a:pt x="1564" y="135"/>
                    </a:cubicBezTo>
                    <a:cubicBezTo>
                      <a:pt x="1570" y="135"/>
                      <a:pt x="1576" y="134"/>
                      <a:pt x="1582" y="134"/>
                    </a:cubicBezTo>
                    <a:cubicBezTo>
                      <a:pt x="1583" y="133"/>
                      <a:pt x="1584" y="132"/>
                      <a:pt x="1587" y="132"/>
                    </a:cubicBezTo>
                    <a:cubicBezTo>
                      <a:pt x="1587" y="133"/>
                      <a:pt x="1588" y="133"/>
                      <a:pt x="1588" y="134"/>
                    </a:cubicBezTo>
                    <a:cubicBezTo>
                      <a:pt x="1588" y="134"/>
                      <a:pt x="1588" y="134"/>
                      <a:pt x="1588" y="134"/>
                    </a:cubicBezTo>
                    <a:cubicBezTo>
                      <a:pt x="1588" y="134"/>
                      <a:pt x="1588" y="134"/>
                      <a:pt x="1588" y="134"/>
                    </a:cubicBezTo>
                    <a:cubicBezTo>
                      <a:pt x="1611" y="132"/>
                      <a:pt x="1635" y="129"/>
                      <a:pt x="1656" y="118"/>
                    </a:cubicBezTo>
                    <a:cubicBezTo>
                      <a:pt x="1659" y="116"/>
                      <a:pt x="1663" y="114"/>
                      <a:pt x="1666" y="112"/>
                    </a:cubicBezTo>
                    <a:cubicBezTo>
                      <a:pt x="1665" y="115"/>
                      <a:pt x="1664" y="118"/>
                      <a:pt x="1663" y="122"/>
                    </a:cubicBezTo>
                    <a:close/>
                    <a:moveTo>
                      <a:pt x="1618" y="158"/>
                    </a:moveTo>
                    <a:cubicBezTo>
                      <a:pt x="1618" y="160"/>
                      <a:pt x="1618" y="161"/>
                      <a:pt x="1617" y="161"/>
                    </a:cubicBezTo>
                    <a:cubicBezTo>
                      <a:pt x="1613" y="161"/>
                      <a:pt x="1616" y="156"/>
                      <a:pt x="1618" y="158"/>
                    </a:cubicBezTo>
                    <a:close/>
                    <a:moveTo>
                      <a:pt x="1590" y="169"/>
                    </a:moveTo>
                    <a:cubicBezTo>
                      <a:pt x="1590" y="170"/>
                      <a:pt x="1589" y="171"/>
                      <a:pt x="1589" y="171"/>
                    </a:cubicBezTo>
                    <a:cubicBezTo>
                      <a:pt x="1587" y="171"/>
                      <a:pt x="1587" y="170"/>
                      <a:pt x="1588" y="169"/>
                    </a:cubicBezTo>
                    <a:cubicBezTo>
                      <a:pt x="1589" y="168"/>
                      <a:pt x="1589" y="169"/>
                      <a:pt x="1590" y="169"/>
                    </a:cubicBezTo>
                    <a:close/>
                    <a:moveTo>
                      <a:pt x="1658" y="150"/>
                    </a:moveTo>
                    <a:cubicBezTo>
                      <a:pt x="1658" y="151"/>
                      <a:pt x="1658" y="152"/>
                      <a:pt x="1657" y="154"/>
                    </a:cubicBezTo>
                    <a:cubicBezTo>
                      <a:pt x="1658" y="152"/>
                      <a:pt x="1658" y="151"/>
                      <a:pt x="1658" y="150"/>
                    </a:cubicBezTo>
                    <a:close/>
                    <a:moveTo>
                      <a:pt x="1641" y="204"/>
                    </a:moveTo>
                    <a:cubicBezTo>
                      <a:pt x="1637" y="205"/>
                      <a:pt x="1634" y="200"/>
                      <a:pt x="1639" y="198"/>
                    </a:cubicBezTo>
                    <a:cubicBezTo>
                      <a:pt x="1643" y="197"/>
                      <a:pt x="1644" y="203"/>
                      <a:pt x="1641" y="204"/>
                    </a:cubicBezTo>
                    <a:close/>
                    <a:moveTo>
                      <a:pt x="1599" y="201"/>
                    </a:moveTo>
                    <a:cubicBezTo>
                      <a:pt x="1598" y="204"/>
                      <a:pt x="1596" y="205"/>
                      <a:pt x="1593" y="204"/>
                    </a:cubicBezTo>
                    <a:cubicBezTo>
                      <a:pt x="1592" y="203"/>
                      <a:pt x="1592" y="202"/>
                      <a:pt x="1592" y="200"/>
                    </a:cubicBezTo>
                    <a:cubicBezTo>
                      <a:pt x="1594" y="199"/>
                      <a:pt x="1595" y="198"/>
                      <a:pt x="1598" y="199"/>
                    </a:cubicBezTo>
                    <a:cubicBezTo>
                      <a:pt x="1597" y="200"/>
                      <a:pt x="1598" y="201"/>
                      <a:pt x="1599" y="201"/>
                    </a:cubicBezTo>
                    <a:close/>
                    <a:moveTo>
                      <a:pt x="1589" y="204"/>
                    </a:moveTo>
                    <a:cubicBezTo>
                      <a:pt x="1589" y="205"/>
                      <a:pt x="1589" y="205"/>
                      <a:pt x="1589" y="206"/>
                    </a:cubicBezTo>
                    <a:cubicBezTo>
                      <a:pt x="1588" y="206"/>
                      <a:pt x="1587" y="206"/>
                      <a:pt x="1587" y="205"/>
                    </a:cubicBezTo>
                    <a:cubicBezTo>
                      <a:pt x="1587" y="204"/>
                      <a:pt x="1587" y="204"/>
                      <a:pt x="1587" y="204"/>
                    </a:cubicBezTo>
                    <a:cubicBezTo>
                      <a:pt x="1587" y="204"/>
                      <a:pt x="1589" y="204"/>
                      <a:pt x="1589" y="204"/>
                    </a:cubicBezTo>
                    <a:close/>
                    <a:moveTo>
                      <a:pt x="1646" y="277"/>
                    </a:moveTo>
                    <a:cubicBezTo>
                      <a:pt x="1640" y="279"/>
                      <a:pt x="1646" y="270"/>
                      <a:pt x="1646" y="277"/>
                    </a:cubicBezTo>
                    <a:close/>
                    <a:moveTo>
                      <a:pt x="1587" y="242"/>
                    </a:moveTo>
                    <a:cubicBezTo>
                      <a:pt x="1587" y="244"/>
                      <a:pt x="1584" y="244"/>
                      <a:pt x="1583" y="244"/>
                    </a:cubicBezTo>
                    <a:cubicBezTo>
                      <a:pt x="1583" y="243"/>
                      <a:pt x="1582" y="243"/>
                      <a:pt x="1582" y="243"/>
                    </a:cubicBezTo>
                    <a:cubicBezTo>
                      <a:pt x="1583" y="240"/>
                      <a:pt x="1586" y="239"/>
                      <a:pt x="1587" y="242"/>
                    </a:cubicBezTo>
                    <a:close/>
                    <a:moveTo>
                      <a:pt x="44" y="343"/>
                    </a:moveTo>
                    <a:cubicBezTo>
                      <a:pt x="44" y="342"/>
                      <a:pt x="45" y="342"/>
                      <a:pt x="45" y="341"/>
                    </a:cubicBezTo>
                    <a:cubicBezTo>
                      <a:pt x="45" y="341"/>
                      <a:pt x="46" y="342"/>
                      <a:pt x="46" y="343"/>
                    </a:cubicBezTo>
                    <a:lnTo>
                      <a:pt x="44" y="343"/>
                    </a:lnTo>
                    <a:close/>
                    <a:moveTo>
                      <a:pt x="133" y="352"/>
                    </a:moveTo>
                    <a:cubicBezTo>
                      <a:pt x="135" y="352"/>
                      <a:pt x="136" y="352"/>
                      <a:pt x="135" y="354"/>
                    </a:cubicBezTo>
                    <a:cubicBezTo>
                      <a:pt x="135" y="355"/>
                      <a:pt x="133" y="354"/>
                      <a:pt x="133" y="352"/>
                    </a:cubicBezTo>
                    <a:close/>
                    <a:moveTo>
                      <a:pt x="60" y="273"/>
                    </a:moveTo>
                    <a:cubicBezTo>
                      <a:pt x="59" y="273"/>
                      <a:pt x="58" y="270"/>
                      <a:pt x="59" y="270"/>
                    </a:cubicBezTo>
                    <a:cubicBezTo>
                      <a:pt x="61" y="270"/>
                      <a:pt x="60" y="271"/>
                      <a:pt x="62" y="271"/>
                    </a:cubicBezTo>
                    <a:cubicBezTo>
                      <a:pt x="62" y="272"/>
                      <a:pt x="60" y="271"/>
                      <a:pt x="60" y="273"/>
                    </a:cubicBezTo>
                    <a:close/>
                    <a:moveTo>
                      <a:pt x="71" y="235"/>
                    </a:moveTo>
                    <a:cubicBezTo>
                      <a:pt x="72" y="235"/>
                      <a:pt x="73" y="235"/>
                      <a:pt x="73" y="235"/>
                    </a:cubicBezTo>
                    <a:cubicBezTo>
                      <a:pt x="73" y="237"/>
                      <a:pt x="70" y="236"/>
                      <a:pt x="71" y="235"/>
                    </a:cubicBezTo>
                    <a:close/>
                    <a:moveTo>
                      <a:pt x="121" y="236"/>
                    </a:moveTo>
                    <a:cubicBezTo>
                      <a:pt x="122" y="236"/>
                      <a:pt x="123" y="237"/>
                      <a:pt x="123" y="238"/>
                    </a:cubicBezTo>
                    <a:cubicBezTo>
                      <a:pt x="122" y="238"/>
                      <a:pt x="122" y="239"/>
                      <a:pt x="121" y="239"/>
                    </a:cubicBezTo>
                    <a:cubicBezTo>
                      <a:pt x="120" y="238"/>
                      <a:pt x="120" y="237"/>
                      <a:pt x="121" y="236"/>
                    </a:cubicBezTo>
                    <a:close/>
                    <a:moveTo>
                      <a:pt x="112" y="198"/>
                    </a:moveTo>
                    <a:cubicBezTo>
                      <a:pt x="112" y="200"/>
                      <a:pt x="112" y="200"/>
                      <a:pt x="112" y="200"/>
                    </a:cubicBezTo>
                    <a:cubicBezTo>
                      <a:pt x="109" y="200"/>
                      <a:pt x="109" y="197"/>
                      <a:pt x="112" y="198"/>
                    </a:cubicBezTo>
                    <a:close/>
                    <a:moveTo>
                      <a:pt x="264" y="93"/>
                    </a:moveTo>
                    <a:cubicBezTo>
                      <a:pt x="268" y="95"/>
                      <a:pt x="268" y="95"/>
                      <a:pt x="268" y="95"/>
                    </a:cubicBezTo>
                    <a:cubicBezTo>
                      <a:pt x="268" y="95"/>
                      <a:pt x="268" y="96"/>
                      <a:pt x="268" y="96"/>
                    </a:cubicBezTo>
                    <a:cubicBezTo>
                      <a:pt x="266" y="96"/>
                      <a:pt x="265" y="95"/>
                      <a:pt x="264" y="93"/>
                    </a:cubicBezTo>
                    <a:close/>
                    <a:moveTo>
                      <a:pt x="305" y="105"/>
                    </a:moveTo>
                    <a:cubicBezTo>
                      <a:pt x="302" y="106"/>
                      <a:pt x="302" y="102"/>
                      <a:pt x="302" y="99"/>
                    </a:cubicBezTo>
                    <a:cubicBezTo>
                      <a:pt x="304" y="100"/>
                      <a:pt x="304" y="103"/>
                      <a:pt x="305" y="105"/>
                    </a:cubicBezTo>
                    <a:close/>
                    <a:moveTo>
                      <a:pt x="396" y="88"/>
                    </a:moveTo>
                    <a:cubicBezTo>
                      <a:pt x="396" y="83"/>
                      <a:pt x="401" y="92"/>
                      <a:pt x="402" y="87"/>
                    </a:cubicBezTo>
                    <a:cubicBezTo>
                      <a:pt x="406" y="88"/>
                      <a:pt x="397" y="91"/>
                      <a:pt x="396" y="88"/>
                    </a:cubicBezTo>
                    <a:close/>
                    <a:moveTo>
                      <a:pt x="390" y="94"/>
                    </a:moveTo>
                    <a:cubicBezTo>
                      <a:pt x="389" y="94"/>
                      <a:pt x="388" y="94"/>
                      <a:pt x="388" y="94"/>
                    </a:cubicBezTo>
                    <a:cubicBezTo>
                      <a:pt x="387" y="95"/>
                      <a:pt x="386" y="94"/>
                      <a:pt x="384" y="94"/>
                    </a:cubicBezTo>
                    <a:cubicBezTo>
                      <a:pt x="382" y="93"/>
                      <a:pt x="381" y="93"/>
                      <a:pt x="378" y="94"/>
                    </a:cubicBezTo>
                    <a:cubicBezTo>
                      <a:pt x="379" y="92"/>
                      <a:pt x="381" y="92"/>
                      <a:pt x="381" y="90"/>
                    </a:cubicBezTo>
                    <a:cubicBezTo>
                      <a:pt x="384" y="91"/>
                      <a:pt x="391" y="89"/>
                      <a:pt x="390" y="94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Rectangle 354"/>
              <p:cNvSpPr>
                <a:spLocks noChangeArrowheads="1"/>
              </p:cNvSpPr>
              <p:nvPr/>
            </p:nvSpPr>
            <p:spPr bwMode="auto">
              <a:xfrm>
                <a:off x="3521" y="805"/>
                <a:ext cx="2" cy="1"/>
              </a:xfrm>
              <a:prstGeom prst="rect">
                <a:avLst/>
              </a:pr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Freeform 355"/>
              <p:cNvSpPr/>
              <p:nvPr/>
            </p:nvSpPr>
            <p:spPr bwMode="auto">
              <a:xfrm>
                <a:off x="3489" y="792"/>
                <a:ext cx="36" cy="27"/>
              </a:xfrm>
              <a:custGeom>
                <a:avLst/>
                <a:gdLst>
                  <a:gd name="T0" fmla="*/ 15 w 19"/>
                  <a:gd name="T1" fmla="*/ 3 h 14"/>
                  <a:gd name="T2" fmla="*/ 12 w 19"/>
                  <a:gd name="T3" fmla="*/ 2 h 14"/>
                  <a:gd name="T4" fmla="*/ 12 w 19"/>
                  <a:gd name="T5" fmla="*/ 1 h 14"/>
                  <a:gd name="T6" fmla="*/ 9 w 19"/>
                  <a:gd name="T7" fmla="*/ 1 h 14"/>
                  <a:gd name="T8" fmla="*/ 9 w 19"/>
                  <a:gd name="T9" fmla="*/ 1 h 14"/>
                  <a:gd name="T10" fmla="*/ 8 w 19"/>
                  <a:gd name="T11" fmla="*/ 1 h 14"/>
                  <a:gd name="T12" fmla="*/ 9 w 19"/>
                  <a:gd name="T13" fmla="*/ 0 h 14"/>
                  <a:gd name="T14" fmla="*/ 1 w 19"/>
                  <a:gd name="T15" fmla="*/ 7 h 14"/>
                  <a:gd name="T16" fmla="*/ 0 w 19"/>
                  <a:gd name="T17" fmla="*/ 7 h 14"/>
                  <a:gd name="T18" fmla="*/ 9 w 19"/>
                  <a:gd name="T19" fmla="*/ 14 h 14"/>
                  <a:gd name="T20" fmla="*/ 10 w 19"/>
                  <a:gd name="T21" fmla="*/ 13 h 14"/>
                  <a:gd name="T22" fmla="*/ 17 w 19"/>
                  <a:gd name="T23" fmla="*/ 7 h 14"/>
                  <a:gd name="T24" fmla="*/ 17 w 19"/>
                  <a:gd name="T25" fmla="*/ 7 h 14"/>
                  <a:gd name="T26" fmla="*/ 15 w 19"/>
                  <a:gd name="T2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4" y="3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4" y="1"/>
                      <a:pt x="1" y="5"/>
                      <a:pt x="1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1" y="11"/>
                      <a:pt x="5" y="14"/>
                      <a:pt x="9" y="14"/>
                    </a:cubicBezTo>
                    <a:cubicBezTo>
                      <a:pt x="10" y="13"/>
                      <a:pt x="9" y="13"/>
                      <a:pt x="10" y="13"/>
                    </a:cubicBezTo>
                    <a:cubicBezTo>
                      <a:pt x="15" y="13"/>
                      <a:pt x="19" y="11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6" y="4"/>
                      <a:pt x="15" y="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Freeform 356"/>
              <p:cNvSpPr/>
              <p:nvPr/>
            </p:nvSpPr>
            <p:spPr bwMode="auto">
              <a:xfrm>
                <a:off x="3479" y="723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Freeform 357"/>
              <p:cNvSpPr/>
              <p:nvPr/>
            </p:nvSpPr>
            <p:spPr bwMode="auto">
              <a:xfrm>
                <a:off x="3506" y="7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Freeform 358"/>
              <p:cNvSpPr/>
              <p:nvPr/>
            </p:nvSpPr>
            <p:spPr bwMode="auto">
              <a:xfrm>
                <a:off x="3458" y="8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Freeform 359"/>
              <p:cNvSpPr/>
              <p:nvPr/>
            </p:nvSpPr>
            <p:spPr bwMode="auto">
              <a:xfrm>
                <a:off x="4379" y="1147"/>
                <a:ext cx="88" cy="38"/>
              </a:xfrm>
              <a:custGeom>
                <a:avLst/>
                <a:gdLst>
                  <a:gd name="T0" fmla="*/ 45 w 46"/>
                  <a:gd name="T1" fmla="*/ 18 h 20"/>
                  <a:gd name="T2" fmla="*/ 1 w 46"/>
                  <a:gd name="T3" fmla="*/ 0 h 20"/>
                  <a:gd name="T4" fmla="*/ 0 w 46"/>
                  <a:gd name="T5" fmla="*/ 6 h 20"/>
                  <a:gd name="T6" fmla="*/ 0 w 46"/>
                  <a:gd name="T7" fmla="*/ 9 h 20"/>
                  <a:gd name="T8" fmla="*/ 0 w 46"/>
                  <a:gd name="T9" fmla="*/ 9 h 20"/>
                  <a:gd name="T10" fmla="*/ 46 w 46"/>
                  <a:gd name="T11" fmla="*/ 20 h 20"/>
                  <a:gd name="T12" fmla="*/ 45 w 46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0">
                    <a:moveTo>
                      <a:pt x="45" y="18"/>
                    </a:moveTo>
                    <a:cubicBezTo>
                      <a:pt x="31" y="13"/>
                      <a:pt x="16" y="7"/>
                      <a:pt x="1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6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6" y="14"/>
                      <a:pt x="31" y="18"/>
                      <a:pt x="46" y="20"/>
                    </a:cubicBezTo>
                    <a:lnTo>
                      <a:pt x="45" y="18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Freeform 360"/>
              <p:cNvSpPr/>
              <p:nvPr/>
            </p:nvSpPr>
            <p:spPr bwMode="auto">
              <a:xfrm>
                <a:off x="4492" y="1402"/>
                <a:ext cx="23" cy="12"/>
              </a:xfrm>
              <a:custGeom>
                <a:avLst/>
                <a:gdLst>
                  <a:gd name="T0" fmla="*/ 11 w 12"/>
                  <a:gd name="T1" fmla="*/ 4 h 6"/>
                  <a:gd name="T2" fmla="*/ 0 w 12"/>
                  <a:gd name="T3" fmla="*/ 0 h 6"/>
                  <a:gd name="T4" fmla="*/ 0 w 12"/>
                  <a:gd name="T5" fmla="*/ 2 h 6"/>
                  <a:gd name="T6" fmla="*/ 0 w 12"/>
                  <a:gd name="T7" fmla="*/ 4 h 6"/>
                  <a:gd name="T8" fmla="*/ 12 w 12"/>
                  <a:gd name="T9" fmla="*/ 6 h 6"/>
                  <a:gd name="T10" fmla="*/ 11 w 12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1" y="4"/>
                    </a:moveTo>
                    <a:cubicBezTo>
                      <a:pt x="8" y="3"/>
                      <a:pt x="4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4" y="5"/>
                      <a:pt x="8" y="6"/>
                      <a:pt x="12" y="6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Freeform 361"/>
              <p:cNvSpPr/>
              <p:nvPr/>
            </p:nvSpPr>
            <p:spPr bwMode="auto">
              <a:xfrm>
                <a:off x="4434" y="1395"/>
                <a:ext cx="52" cy="15"/>
              </a:xfrm>
              <a:custGeom>
                <a:avLst/>
                <a:gdLst>
                  <a:gd name="T0" fmla="*/ 0 w 27"/>
                  <a:gd name="T1" fmla="*/ 0 h 8"/>
                  <a:gd name="T2" fmla="*/ 27 w 27"/>
                  <a:gd name="T3" fmla="*/ 8 h 8"/>
                  <a:gd name="T4" fmla="*/ 27 w 27"/>
                  <a:gd name="T5" fmla="*/ 3 h 8"/>
                  <a:gd name="T6" fmla="*/ 20 w 27"/>
                  <a:gd name="T7" fmla="*/ 0 h 8"/>
                  <a:gd name="T8" fmla="*/ 18 w 27"/>
                  <a:gd name="T9" fmla="*/ 3 h 8"/>
                  <a:gd name="T10" fmla="*/ 6 w 27"/>
                  <a:gd name="T11" fmla="*/ 0 h 8"/>
                  <a:gd name="T12" fmla="*/ 0 w 2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0" y="0"/>
                    </a:moveTo>
                    <a:cubicBezTo>
                      <a:pt x="9" y="3"/>
                      <a:pt x="18" y="6"/>
                      <a:pt x="27" y="8"/>
                    </a:cubicBezTo>
                    <a:cubicBezTo>
                      <a:pt x="27" y="6"/>
                      <a:pt x="27" y="5"/>
                      <a:pt x="27" y="3"/>
                    </a:cubicBezTo>
                    <a:cubicBezTo>
                      <a:pt x="25" y="2"/>
                      <a:pt x="22" y="1"/>
                      <a:pt x="20" y="0"/>
                    </a:cubicBezTo>
                    <a:cubicBezTo>
                      <a:pt x="20" y="2"/>
                      <a:pt x="20" y="4"/>
                      <a:pt x="18" y="3"/>
                    </a:cubicBezTo>
                    <a:cubicBezTo>
                      <a:pt x="14" y="5"/>
                      <a:pt x="10" y="1"/>
                      <a:pt x="6" y="0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Freeform 362"/>
              <p:cNvSpPr/>
              <p:nvPr/>
            </p:nvSpPr>
            <p:spPr bwMode="auto">
              <a:xfrm>
                <a:off x="3569" y="79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Freeform 363"/>
              <p:cNvSpPr/>
              <p:nvPr/>
            </p:nvSpPr>
            <p:spPr bwMode="auto">
              <a:xfrm>
                <a:off x="4469" y="139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Freeform 364"/>
              <p:cNvSpPr/>
              <p:nvPr/>
            </p:nvSpPr>
            <p:spPr bwMode="auto">
              <a:xfrm>
                <a:off x="3403" y="615"/>
                <a:ext cx="6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Freeform 365"/>
              <p:cNvSpPr/>
              <p:nvPr/>
            </p:nvSpPr>
            <p:spPr bwMode="auto">
              <a:xfrm>
                <a:off x="4427" y="139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Freeform 366"/>
              <p:cNvSpPr/>
              <p:nvPr/>
            </p:nvSpPr>
            <p:spPr bwMode="auto">
              <a:xfrm>
                <a:off x="4454" y="1459"/>
                <a:ext cx="76" cy="31"/>
              </a:xfrm>
              <a:custGeom>
                <a:avLst/>
                <a:gdLst>
                  <a:gd name="T0" fmla="*/ 40 w 40"/>
                  <a:gd name="T1" fmla="*/ 14 h 16"/>
                  <a:gd name="T2" fmla="*/ 4 w 40"/>
                  <a:gd name="T3" fmla="*/ 0 h 16"/>
                  <a:gd name="T4" fmla="*/ 0 w 40"/>
                  <a:gd name="T5" fmla="*/ 0 h 16"/>
                  <a:gd name="T6" fmla="*/ 0 w 40"/>
                  <a:gd name="T7" fmla="*/ 7 h 16"/>
                  <a:gd name="T8" fmla="*/ 0 w 40"/>
                  <a:gd name="T9" fmla="*/ 7 h 16"/>
                  <a:gd name="T10" fmla="*/ 40 w 40"/>
                  <a:gd name="T11" fmla="*/ 16 h 16"/>
                  <a:gd name="T12" fmla="*/ 40 w 40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6">
                    <a:moveTo>
                      <a:pt x="40" y="14"/>
                    </a:moveTo>
                    <a:cubicBezTo>
                      <a:pt x="28" y="10"/>
                      <a:pt x="16" y="6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11"/>
                      <a:pt x="27" y="14"/>
                      <a:pt x="40" y="16"/>
                    </a:cubicBezTo>
                    <a:lnTo>
                      <a:pt x="40" y="14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Freeform 367"/>
              <p:cNvSpPr/>
              <p:nvPr/>
            </p:nvSpPr>
            <p:spPr bwMode="auto">
              <a:xfrm>
                <a:off x="4446" y="1454"/>
                <a:ext cx="8" cy="5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4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4" y="3"/>
                    </a:cubicBezTo>
                    <a:cubicBezTo>
                      <a:pt x="4" y="1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Freeform 369"/>
              <p:cNvSpPr/>
              <p:nvPr/>
            </p:nvSpPr>
            <p:spPr bwMode="auto">
              <a:xfrm>
                <a:off x="4393" y="1425"/>
                <a:ext cx="61" cy="46"/>
              </a:xfrm>
              <a:custGeom>
                <a:avLst/>
                <a:gdLst>
                  <a:gd name="T0" fmla="*/ 29 w 32"/>
                  <a:gd name="T1" fmla="*/ 15 h 24"/>
                  <a:gd name="T2" fmla="*/ 12 w 32"/>
                  <a:gd name="T3" fmla="*/ 5 h 24"/>
                  <a:gd name="T4" fmla="*/ 3 w 32"/>
                  <a:gd name="T5" fmla="*/ 0 h 24"/>
                  <a:gd name="T6" fmla="*/ 0 w 32"/>
                  <a:gd name="T7" fmla="*/ 2 h 24"/>
                  <a:gd name="T8" fmla="*/ 1 w 32"/>
                  <a:gd name="T9" fmla="*/ 12 h 24"/>
                  <a:gd name="T10" fmla="*/ 13 w 32"/>
                  <a:gd name="T11" fmla="*/ 18 h 24"/>
                  <a:gd name="T12" fmla="*/ 29 w 32"/>
                  <a:gd name="T13" fmla="*/ 24 h 24"/>
                  <a:gd name="T14" fmla="*/ 29 w 32"/>
                  <a:gd name="T15" fmla="*/ 23 h 24"/>
                  <a:gd name="T16" fmla="*/ 32 w 32"/>
                  <a:gd name="T17" fmla="*/ 23 h 24"/>
                  <a:gd name="T18" fmla="*/ 28 w 32"/>
                  <a:gd name="T19" fmla="*/ 17 h 24"/>
                  <a:gd name="T20" fmla="*/ 26 w 32"/>
                  <a:gd name="T21" fmla="*/ 18 h 24"/>
                  <a:gd name="T22" fmla="*/ 29 w 32"/>
                  <a:gd name="T2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24">
                    <a:moveTo>
                      <a:pt x="29" y="15"/>
                    </a:moveTo>
                    <a:cubicBezTo>
                      <a:pt x="24" y="12"/>
                      <a:pt x="18" y="9"/>
                      <a:pt x="12" y="5"/>
                    </a:cubicBezTo>
                    <a:cubicBezTo>
                      <a:pt x="9" y="4"/>
                      <a:pt x="6" y="2"/>
                      <a:pt x="3" y="0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0" y="6"/>
                      <a:pt x="1" y="9"/>
                      <a:pt x="1" y="12"/>
                    </a:cubicBezTo>
                    <a:cubicBezTo>
                      <a:pt x="5" y="14"/>
                      <a:pt x="9" y="16"/>
                      <a:pt x="13" y="18"/>
                    </a:cubicBezTo>
                    <a:cubicBezTo>
                      <a:pt x="18" y="20"/>
                      <a:pt x="24" y="22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32" y="23"/>
                      <a:pt x="32" y="23"/>
                    </a:cubicBezTo>
                    <a:cubicBezTo>
                      <a:pt x="31" y="20"/>
                      <a:pt x="27" y="20"/>
                      <a:pt x="28" y="17"/>
                    </a:cubicBezTo>
                    <a:cubicBezTo>
                      <a:pt x="27" y="17"/>
                      <a:pt x="27" y="18"/>
                      <a:pt x="26" y="18"/>
                    </a:cubicBezTo>
                    <a:cubicBezTo>
                      <a:pt x="27" y="16"/>
                      <a:pt x="28" y="15"/>
                      <a:pt x="29" y="15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Freeform 370"/>
              <p:cNvSpPr/>
              <p:nvPr/>
            </p:nvSpPr>
            <p:spPr bwMode="auto">
              <a:xfrm>
                <a:off x="4391" y="1419"/>
                <a:ext cx="5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Freeform 371"/>
              <p:cNvSpPr/>
              <p:nvPr/>
            </p:nvSpPr>
            <p:spPr bwMode="auto">
              <a:xfrm>
                <a:off x="4356" y="1133"/>
                <a:ext cx="16" cy="27"/>
              </a:xfrm>
              <a:custGeom>
                <a:avLst/>
                <a:gdLst>
                  <a:gd name="T0" fmla="*/ 8 w 8"/>
                  <a:gd name="T1" fmla="*/ 4 h 14"/>
                  <a:gd name="T2" fmla="*/ 0 w 8"/>
                  <a:gd name="T3" fmla="*/ 0 h 14"/>
                  <a:gd name="T4" fmla="*/ 1 w 8"/>
                  <a:gd name="T5" fmla="*/ 6 h 14"/>
                  <a:gd name="T6" fmla="*/ 2 w 8"/>
                  <a:gd name="T7" fmla="*/ 12 h 14"/>
                  <a:gd name="T8" fmla="*/ 7 w 8"/>
                  <a:gd name="T9" fmla="*/ 14 h 14"/>
                  <a:gd name="T10" fmla="*/ 8 w 8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4">
                    <a:moveTo>
                      <a:pt x="8" y="4"/>
                    </a:moveTo>
                    <a:cubicBezTo>
                      <a:pt x="6" y="3"/>
                      <a:pt x="3" y="1"/>
                      <a:pt x="0" y="0"/>
                    </a:cubicBezTo>
                    <a:cubicBezTo>
                      <a:pt x="1" y="2"/>
                      <a:pt x="1" y="5"/>
                      <a:pt x="1" y="6"/>
                    </a:cubicBezTo>
                    <a:cubicBezTo>
                      <a:pt x="1" y="7"/>
                      <a:pt x="2" y="10"/>
                      <a:pt x="2" y="12"/>
                    </a:cubicBezTo>
                    <a:cubicBezTo>
                      <a:pt x="4" y="13"/>
                      <a:pt x="6" y="14"/>
                      <a:pt x="7" y="14"/>
                    </a:cubicBezTo>
                    <a:cubicBezTo>
                      <a:pt x="7" y="11"/>
                      <a:pt x="8" y="7"/>
                      <a:pt x="8" y="4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Freeform 372"/>
              <p:cNvSpPr/>
              <p:nvPr/>
            </p:nvSpPr>
            <p:spPr bwMode="auto">
              <a:xfrm>
                <a:off x="5096" y="1299"/>
                <a:ext cx="2" cy="6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1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Freeform 374"/>
              <p:cNvSpPr/>
              <p:nvPr/>
            </p:nvSpPr>
            <p:spPr bwMode="auto">
              <a:xfrm>
                <a:off x="3616" y="788"/>
                <a:ext cx="35" cy="25"/>
              </a:xfrm>
              <a:custGeom>
                <a:avLst/>
                <a:gdLst>
                  <a:gd name="T0" fmla="*/ 9 w 18"/>
                  <a:gd name="T1" fmla="*/ 0 h 13"/>
                  <a:gd name="T2" fmla="*/ 9 w 18"/>
                  <a:gd name="T3" fmla="*/ 1 h 13"/>
                  <a:gd name="T4" fmla="*/ 9 w 18"/>
                  <a:gd name="T5" fmla="*/ 0 h 13"/>
                  <a:gd name="T6" fmla="*/ 8 w 18"/>
                  <a:gd name="T7" fmla="*/ 0 h 13"/>
                  <a:gd name="T8" fmla="*/ 9 w 18"/>
                  <a:gd name="T9" fmla="*/ 0 h 13"/>
                  <a:gd name="T10" fmla="*/ 8 w 18"/>
                  <a:gd name="T11" fmla="*/ 0 h 13"/>
                  <a:gd name="T12" fmla="*/ 1 w 18"/>
                  <a:gd name="T13" fmla="*/ 6 h 13"/>
                  <a:gd name="T14" fmla="*/ 1 w 18"/>
                  <a:gd name="T15" fmla="*/ 6 h 13"/>
                  <a:gd name="T16" fmla="*/ 9 w 18"/>
                  <a:gd name="T17" fmla="*/ 12 h 13"/>
                  <a:gd name="T18" fmla="*/ 9 w 18"/>
                  <a:gd name="T19" fmla="*/ 13 h 13"/>
                  <a:gd name="T20" fmla="*/ 18 w 18"/>
                  <a:gd name="T21" fmla="*/ 6 h 13"/>
                  <a:gd name="T22" fmla="*/ 17 w 18"/>
                  <a:gd name="T23" fmla="*/ 6 h 13"/>
                  <a:gd name="T24" fmla="*/ 9 w 18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3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4" y="0"/>
                      <a:pt x="2" y="2"/>
                      <a:pt x="1" y="6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2" y="9"/>
                      <a:pt x="5" y="12"/>
                      <a:pt x="9" y="12"/>
                    </a:cubicBezTo>
                    <a:cubicBezTo>
                      <a:pt x="10" y="12"/>
                      <a:pt x="10" y="12"/>
                      <a:pt x="9" y="13"/>
                    </a:cubicBezTo>
                    <a:cubicBezTo>
                      <a:pt x="15" y="12"/>
                      <a:pt x="17" y="9"/>
                      <a:pt x="18" y="6"/>
                    </a:cubicBezTo>
                    <a:cubicBezTo>
                      <a:pt x="18" y="6"/>
                      <a:pt x="18" y="6"/>
                      <a:pt x="17" y="6"/>
                    </a:cubicBezTo>
                    <a:cubicBezTo>
                      <a:pt x="18" y="3"/>
                      <a:pt x="15" y="0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Freeform 375"/>
              <p:cNvSpPr/>
              <p:nvPr/>
            </p:nvSpPr>
            <p:spPr bwMode="auto">
              <a:xfrm>
                <a:off x="4465" y="725"/>
                <a:ext cx="6" cy="4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  <a:gd name="T8" fmla="*/ 2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2" name="Freeform 377"/>
              <p:cNvSpPr/>
              <p:nvPr/>
            </p:nvSpPr>
            <p:spPr bwMode="auto">
              <a:xfrm>
                <a:off x="3779" y="79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Freeform 378"/>
              <p:cNvSpPr>
                <a:spLocks noEditPoints="1"/>
              </p:cNvSpPr>
              <p:nvPr/>
            </p:nvSpPr>
            <p:spPr bwMode="auto">
              <a:xfrm>
                <a:off x="3746" y="784"/>
                <a:ext cx="33" cy="25"/>
              </a:xfrm>
              <a:custGeom>
                <a:avLst/>
                <a:gdLst>
                  <a:gd name="T0" fmla="*/ 16 w 17"/>
                  <a:gd name="T1" fmla="*/ 5 h 13"/>
                  <a:gd name="T2" fmla="*/ 14 w 17"/>
                  <a:gd name="T3" fmla="*/ 4 h 13"/>
                  <a:gd name="T4" fmla="*/ 14 w 17"/>
                  <a:gd name="T5" fmla="*/ 2 h 13"/>
                  <a:gd name="T6" fmla="*/ 8 w 17"/>
                  <a:gd name="T7" fmla="*/ 1 h 13"/>
                  <a:gd name="T8" fmla="*/ 8 w 17"/>
                  <a:gd name="T9" fmla="*/ 1 h 13"/>
                  <a:gd name="T10" fmla="*/ 8 w 17"/>
                  <a:gd name="T11" fmla="*/ 1 h 13"/>
                  <a:gd name="T12" fmla="*/ 8 w 17"/>
                  <a:gd name="T13" fmla="*/ 1 h 13"/>
                  <a:gd name="T14" fmla="*/ 8 w 17"/>
                  <a:gd name="T15" fmla="*/ 0 h 13"/>
                  <a:gd name="T16" fmla="*/ 8 w 17"/>
                  <a:gd name="T17" fmla="*/ 0 h 13"/>
                  <a:gd name="T18" fmla="*/ 0 w 17"/>
                  <a:gd name="T19" fmla="*/ 6 h 13"/>
                  <a:gd name="T20" fmla="*/ 0 w 17"/>
                  <a:gd name="T21" fmla="*/ 6 h 13"/>
                  <a:gd name="T22" fmla="*/ 8 w 17"/>
                  <a:gd name="T23" fmla="*/ 12 h 13"/>
                  <a:gd name="T24" fmla="*/ 8 w 17"/>
                  <a:gd name="T25" fmla="*/ 13 h 13"/>
                  <a:gd name="T26" fmla="*/ 17 w 17"/>
                  <a:gd name="T27" fmla="*/ 7 h 13"/>
                  <a:gd name="T28" fmla="*/ 16 w 17"/>
                  <a:gd name="T29" fmla="*/ 7 h 13"/>
                  <a:gd name="T30" fmla="*/ 16 w 17"/>
                  <a:gd name="T31" fmla="*/ 5 h 13"/>
                  <a:gd name="T32" fmla="*/ 8 w 17"/>
                  <a:gd name="T33" fmla="*/ 8 h 13"/>
                  <a:gd name="T34" fmla="*/ 9 w 17"/>
                  <a:gd name="T35" fmla="*/ 10 h 13"/>
                  <a:gd name="T36" fmla="*/ 8 w 17"/>
                  <a:gd name="T37" fmla="*/ 8 h 13"/>
                  <a:gd name="T38" fmla="*/ 8 w 17"/>
                  <a:gd name="T39" fmla="*/ 4 h 13"/>
                  <a:gd name="T40" fmla="*/ 10 w 17"/>
                  <a:gd name="T41" fmla="*/ 5 h 13"/>
                  <a:gd name="T42" fmla="*/ 8 w 17"/>
                  <a:gd name="T4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3">
                    <a:moveTo>
                      <a:pt x="16" y="5"/>
                    </a:moveTo>
                    <a:cubicBezTo>
                      <a:pt x="15" y="4"/>
                      <a:pt x="15" y="4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1"/>
                      <a:pt x="11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1" y="10"/>
                      <a:pt x="4" y="13"/>
                      <a:pt x="8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14" y="13"/>
                      <a:pt x="16" y="10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7" y="6"/>
                      <a:pt x="16" y="5"/>
                      <a:pt x="16" y="5"/>
                    </a:cubicBezTo>
                    <a:close/>
                    <a:moveTo>
                      <a:pt x="8" y="8"/>
                    </a:moveTo>
                    <a:cubicBezTo>
                      <a:pt x="9" y="8"/>
                      <a:pt x="9" y="9"/>
                      <a:pt x="9" y="10"/>
                    </a:cubicBezTo>
                    <a:cubicBezTo>
                      <a:pt x="8" y="10"/>
                      <a:pt x="7" y="9"/>
                      <a:pt x="8" y="8"/>
                    </a:cubicBezTo>
                    <a:close/>
                    <a:moveTo>
                      <a:pt x="8" y="4"/>
                    </a:moveTo>
                    <a:cubicBezTo>
                      <a:pt x="9" y="4"/>
                      <a:pt x="10" y="4"/>
                      <a:pt x="10" y="5"/>
                    </a:cubicBezTo>
                    <a:cubicBezTo>
                      <a:pt x="9" y="6"/>
                      <a:pt x="8" y="6"/>
                      <a:pt x="8" y="4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Freeform 379"/>
              <p:cNvSpPr/>
              <p:nvPr/>
            </p:nvSpPr>
            <p:spPr bwMode="auto">
              <a:xfrm>
                <a:off x="3697" y="78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Freeform 380"/>
              <p:cNvSpPr/>
              <p:nvPr/>
            </p:nvSpPr>
            <p:spPr bwMode="auto">
              <a:xfrm>
                <a:off x="3681" y="786"/>
                <a:ext cx="33" cy="25"/>
              </a:xfrm>
              <a:custGeom>
                <a:avLst/>
                <a:gdLst>
                  <a:gd name="T0" fmla="*/ 9 w 17"/>
                  <a:gd name="T1" fmla="*/ 0 h 13"/>
                  <a:gd name="T2" fmla="*/ 9 w 17"/>
                  <a:gd name="T3" fmla="*/ 1 h 13"/>
                  <a:gd name="T4" fmla="*/ 8 w 17"/>
                  <a:gd name="T5" fmla="*/ 0 h 13"/>
                  <a:gd name="T6" fmla="*/ 8 w 17"/>
                  <a:gd name="T7" fmla="*/ 0 h 13"/>
                  <a:gd name="T8" fmla="*/ 7 w 17"/>
                  <a:gd name="T9" fmla="*/ 0 h 13"/>
                  <a:gd name="T10" fmla="*/ 0 w 17"/>
                  <a:gd name="T11" fmla="*/ 6 h 13"/>
                  <a:gd name="T12" fmla="*/ 0 w 17"/>
                  <a:gd name="T13" fmla="*/ 6 h 13"/>
                  <a:gd name="T14" fmla="*/ 8 w 17"/>
                  <a:gd name="T15" fmla="*/ 12 h 13"/>
                  <a:gd name="T16" fmla="*/ 8 w 17"/>
                  <a:gd name="T17" fmla="*/ 13 h 13"/>
                  <a:gd name="T18" fmla="*/ 12 w 17"/>
                  <a:gd name="T19" fmla="*/ 12 h 13"/>
                  <a:gd name="T20" fmla="*/ 11 w 17"/>
                  <a:gd name="T21" fmla="*/ 10 h 13"/>
                  <a:gd name="T22" fmla="*/ 17 w 17"/>
                  <a:gd name="T23" fmla="*/ 8 h 13"/>
                  <a:gd name="T24" fmla="*/ 17 w 17"/>
                  <a:gd name="T25" fmla="*/ 6 h 13"/>
                  <a:gd name="T26" fmla="*/ 17 w 17"/>
                  <a:gd name="T27" fmla="*/ 6 h 13"/>
                  <a:gd name="T28" fmla="*/ 9 w 1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3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7"/>
                      <a:pt x="1" y="7"/>
                      <a:pt x="0" y="6"/>
                    </a:cubicBezTo>
                    <a:cubicBezTo>
                      <a:pt x="1" y="9"/>
                      <a:pt x="4" y="12"/>
                      <a:pt x="8" y="12"/>
                    </a:cubicBezTo>
                    <a:cubicBezTo>
                      <a:pt x="9" y="12"/>
                      <a:pt x="9" y="12"/>
                      <a:pt x="8" y="13"/>
                    </a:cubicBezTo>
                    <a:cubicBezTo>
                      <a:pt x="10" y="13"/>
                      <a:pt x="11" y="12"/>
                      <a:pt x="12" y="12"/>
                    </a:cubicBezTo>
                    <a:cubicBezTo>
                      <a:pt x="12" y="12"/>
                      <a:pt x="12" y="11"/>
                      <a:pt x="11" y="10"/>
                    </a:cubicBezTo>
                    <a:cubicBezTo>
                      <a:pt x="11" y="7"/>
                      <a:pt x="15" y="6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3"/>
                      <a:pt x="14" y="1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Freeform 381"/>
              <p:cNvSpPr/>
              <p:nvPr/>
            </p:nvSpPr>
            <p:spPr bwMode="auto">
              <a:xfrm>
                <a:off x="3714" y="79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Freeform 382"/>
              <p:cNvSpPr/>
              <p:nvPr/>
            </p:nvSpPr>
            <p:spPr bwMode="auto">
              <a:xfrm>
                <a:off x="3761" y="784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Freeform 383"/>
              <p:cNvSpPr/>
              <p:nvPr/>
            </p:nvSpPr>
            <p:spPr bwMode="auto">
              <a:xfrm>
                <a:off x="3651" y="79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Freeform 384"/>
              <p:cNvSpPr>
                <a:spLocks noEditPoints="1"/>
              </p:cNvSpPr>
              <p:nvPr/>
            </p:nvSpPr>
            <p:spPr bwMode="auto">
              <a:xfrm>
                <a:off x="4637" y="838"/>
                <a:ext cx="36" cy="24"/>
              </a:xfrm>
              <a:custGeom>
                <a:avLst/>
                <a:gdLst>
                  <a:gd name="T0" fmla="*/ 11 w 19"/>
                  <a:gd name="T1" fmla="*/ 1 h 13"/>
                  <a:gd name="T2" fmla="*/ 11 w 19"/>
                  <a:gd name="T3" fmla="*/ 1 h 13"/>
                  <a:gd name="T4" fmla="*/ 10 w 19"/>
                  <a:gd name="T5" fmla="*/ 0 h 13"/>
                  <a:gd name="T6" fmla="*/ 10 w 19"/>
                  <a:gd name="T7" fmla="*/ 1 h 13"/>
                  <a:gd name="T8" fmla="*/ 1 w 19"/>
                  <a:gd name="T9" fmla="*/ 5 h 13"/>
                  <a:gd name="T10" fmla="*/ 8 w 19"/>
                  <a:gd name="T11" fmla="*/ 12 h 13"/>
                  <a:gd name="T12" fmla="*/ 8 w 19"/>
                  <a:gd name="T13" fmla="*/ 12 h 13"/>
                  <a:gd name="T14" fmla="*/ 8 w 19"/>
                  <a:gd name="T15" fmla="*/ 12 h 13"/>
                  <a:gd name="T16" fmla="*/ 8 w 19"/>
                  <a:gd name="T17" fmla="*/ 12 h 13"/>
                  <a:gd name="T18" fmla="*/ 8 w 19"/>
                  <a:gd name="T19" fmla="*/ 13 h 13"/>
                  <a:gd name="T20" fmla="*/ 7 w 19"/>
                  <a:gd name="T21" fmla="*/ 13 h 13"/>
                  <a:gd name="T22" fmla="*/ 18 w 19"/>
                  <a:gd name="T23" fmla="*/ 8 h 13"/>
                  <a:gd name="T24" fmla="*/ 17 w 19"/>
                  <a:gd name="T25" fmla="*/ 8 h 13"/>
                  <a:gd name="T26" fmla="*/ 11 w 19"/>
                  <a:gd name="T27" fmla="*/ 1 h 13"/>
                  <a:gd name="T28" fmla="*/ 8 w 19"/>
                  <a:gd name="T29" fmla="*/ 13 h 13"/>
                  <a:gd name="T30" fmla="*/ 8 w 19"/>
                  <a:gd name="T31" fmla="*/ 12 h 13"/>
                  <a:gd name="T32" fmla="*/ 8 w 19"/>
                  <a:gd name="T33" fmla="*/ 13 h 13"/>
                  <a:gd name="T34" fmla="*/ 8 w 19"/>
                  <a:gd name="T35" fmla="*/ 12 h 13"/>
                  <a:gd name="T36" fmla="*/ 8 w 19"/>
                  <a:gd name="T37" fmla="*/ 12 h 13"/>
                  <a:gd name="T38" fmla="*/ 8 w 19"/>
                  <a:gd name="T3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13"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1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1" y="3"/>
                      <a:pt x="1" y="5"/>
                    </a:cubicBezTo>
                    <a:cubicBezTo>
                      <a:pt x="0" y="8"/>
                      <a:pt x="4" y="11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13" y="13"/>
                      <a:pt x="16" y="11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9" y="5"/>
                      <a:pt x="16" y="2"/>
                      <a:pt x="11" y="1"/>
                    </a:cubicBezTo>
                    <a:close/>
                    <a:moveTo>
                      <a:pt x="8" y="13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Freeform 385"/>
              <p:cNvSpPr>
                <a:spLocks noEditPoints="1"/>
              </p:cNvSpPr>
              <p:nvPr/>
            </p:nvSpPr>
            <p:spPr bwMode="auto">
              <a:xfrm>
                <a:off x="4574" y="828"/>
                <a:ext cx="34" cy="27"/>
              </a:xfrm>
              <a:custGeom>
                <a:avLst/>
                <a:gdLst>
                  <a:gd name="T0" fmla="*/ 11 w 18"/>
                  <a:gd name="T1" fmla="*/ 1 h 14"/>
                  <a:gd name="T2" fmla="*/ 10 w 18"/>
                  <a:gd name="T3" fmla="*/ 2 h 14"/>
                  <a:gd name="T4" fmla="*/ 9 w 18"/>
                  <a:gd name="T5" fmla="*/ 1 h 14"/>
                  <a:gd name="T6" fmla="*/ 10 w 18"/>
                  <a:gd name="T7" fmla="*/ 1 h 14"/>
                  <a:gd name="T8" fmla="*/ 1 w 18"/>
                  <a:gd name="T9" fmla="*/ 6 h 14"/>
                  <a:gd name="T10" fmla="*/ 8 w 18"/>
                  <a:gd name="T11" fmla="*/ 13 h 14"/>
                  <a:gd name="T12" fmla="*/ 8 w 18"/>
                  <a:gd name="T13" fmla="*/ 13 h 14"/>
                  <a:gd name="T14" fmla="*/ 8 w 18"/>
                  <a:gd name="T15" fmla="*/ 13 h 14"/>
                  <a:gd name="T16" fmla="*/ 8 w 18"/>
                  <a:gd name="T17" fmla="*/ 13 h 14"/>
                  <a:gd name="T18" fmla="*/ 8 w 18"/>
                  <a:gd name="T19" fmla="*/ 13 h 14"/>
                  <a:gd name="T20" fmla="*/ 7 w 18"/>
                  <a:gd name="T21" fmla="*/ 14 h 14"/>
                  <a:gd name="T22" fmla="*/ 18 w 18"/>
                  <a:gd name="T23" fmla="*/ 8 h 14"/>
                  <a:gd name="T24" fmla="*/ 17 w 18"/>
                  <a:gd name="T25" fmla="*/ 8 h 14"/>
                  <a:gd name="T26" fmla="*/ 11 w 18"/>
                  <a:gd name="T27" fmla="*/ 1 h 14"/>
                  <a:gd name="T28" fmla="*/ 8 w 18"/>
                  <a:gd name="T29" fmla="*/ 13 h 14"/>
                  <a:gd name="T30" fmla="*/ 8 w 18"/>
                  <a:gd name="T31" fmla="*/ 13 h 14"/>
                  <a:gd name="T32" fmla="*/ 8 w 18"/>
                  <a:gd name="T33" fmla="*/ 13 h 14"/>
                  <a:gd name="T34" fmla="*/ 8 w 18"/>
                  <a:gd name="T35" fmla="*/ 13 h 14"/>
                  <a:gd name="T36" fmla="*/ 8 w 18"/>
                  <a:gd name="T37" fmla="*/ 13 h 14"/>
                  <a:gd name="T38" fmla="*/ 8 w 18"/>
                  <a:gd name="T3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4">
                    <a:moveTo>
                      <a:pt x="11" y="1"/>
                    </a:moveTo>
                    <a:cubicBezTo>
                      <a:pt x="11" y="1"/>
                      <a:pt x="11" y="1"/>
                      <a:pt x="10" y="2"/>
                    </a:cubicBezTo>
                    <a:cubicBezTo>
                      <a:pt x="11" y="1"/>
                      <a:pt x="10" y="2"/>
                      <a:pt x="9" y="1"/>
                    </a:cubicBezTo>
                    <a:cubicBezTo>
                      <a:pt x="10" y="2"/>
                      <a:pt x="9" y="1"/>
                      <a:pt x="10" y="1"/>
                    </a:cubicBezTo>
                    <a:cubicBezTo>
                      <a:pt x="6" y="0"/>
                      <a:pt x="1" y="3"/>
                      <a:pt x="1" y="6"/>
                    </a:cubicBezTo>
                    <a:cubicBezTo>
                      <a:pt x="0" y="9"/>
                      <a:pt x="5" y="12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3" y="14"/>
                      <a:pt x="16" y="11"/>
                      <a:pt x="18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8" y="5"/>
                      <a:pt x="16" y="2"/>
                      <a:pt x="11" y="1"/>
                    </a:cubicBezTo>
                    <a:close/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lose/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Freeform 388"/>
              <p:cNvSpPr/>
              <p:nvPr/>
            </p:nvSpPr>
            <p:spPr bwMode="auto">
              <a:xfrm>
                <a:off x="4423" y="634"/>
                <a:ext cx="8" cy="5"/>
              </a:xfrm>
              <a:custGeom>
                <a:avLst/>
                <a:gdLst>
                  <a:gd name="T0" fmla="*/ 0 w 4"/>
                  <a:gd name="T1" fmla="*/ 0 h 3"/>
                  <a:gd name="T2" fmla="*/ 1 w 4"/>
                  <a:gd name="T3" fmla="*/ 3 h 3"/>
                  <a:gd name="T4" fmla="*/ 4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2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4" name="Freeform 389"/>
              <p:cNvSpPr/>
              <p:nvPr/>
            </p:nvSpPr>
            <p:spPr bwMode="auto">
              <a:xfrm>
                <a:off x="4608" y="8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" name="Freeform 390"/>
              <p:cNvSpPr/>
              <p:nvPr/>
            </p:nvSpPr>
            <p:spPr bwMode="auto">
              <a:xfrm>
                <a:off x="3586" y="80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6" name="Freeform 391"/>
              <p:cNvSpPr/>
              <p:nvPr/>
            </p:nvSpPr>
            <p:spPr bwMode="auto">
              <a:xfrm>
                <a:off x="4469" y="742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7" name="Freeform 392"/>
              <p:cNvSpPr/>
              <p:nvPr/>
            </p:nvSpPr>
            <p:spPr bwMode="auto">
              <a:xfrm>
                <a:off x="4656" y="83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8" name="Freeform 393"/>
              <p:cNvSpPr/>
              <p:nvPr/>
            </p:nvSpPr>
            <p:spPr bwMode="auto">
              <a:xfrm>
                <a:off x="5077" y="910"/>
                <a:ext cx="34" cy="25"/>
              </a:xfrm>
              <a:custGeom>
                <a:avLst/>
                <a:gdLst>
                  <a:gd name="T0" fmla="*/ 15 w 18"/>
                  <a:gd name="T1" fmla="*/ 3 h 13"/>
                  <a:gd name="T2" fmla="*/ 10 w 18"/>
                  <a:gd name="T3" fmla="*/ 1 h 13"/>
                  <a:gd name="T4" fmla="*/ 3 w 18"/>
                  <a:gd name="T5" fmla="*/ 1 h 13"/>
                  <a:gd name="T6" fmla="*/ 0 w 18"/>
                  <a:gd name="T7" fmla="*/ 5 h 13"/>
                  <a:gd name="T8" fmla="*/ 3 w 18"/>
                  <a:gd name="T9" fmla="*/ 10 h 13"/>
                  <a:gd name="T10" fmla="*/ 14 w 18"/>
                  <a:gd name="T11" fmla="*/ 12 h 13"/>
                  <a:gd name="T12" fmla="*/ 16 w 18"/>
                  <a:gd name="T13" fmla="*/ 7 h 13"/>
                  <a:gd name="T14" fmla="*/ 15 w 18"/>
                  <a:gd name="T1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5" y="3"/>
                    </a:moveTo>
                    <a:cubicBezTo>
                      <a:pt x="14" y="2"/>
                      <a:pt x="12" y="1"/>
                      <a:pt x="10" y="1"/>
                    </a:cubicBezTo>
                    <a:cubicBezTo>
                      <a:pt x="8" y="0"/>
                      <a:pt x="4" y="1"/>
                      <a:pt x="3" y="1"/>
                    </a:cubicBezTo>
                    <a:cubicBezTo>
                      <a:pt x="2" y="3"/>
                      <a:pt x="1" y="5"/>
                      <a:pt x="0" y="5"/>
                    </a:cubicBezTo>
                    <a:cubicBezTo>
                      <a:pt x="1" y="8"/>
                      <a:pt x="1" y="9"/>
                      <a:pt x="3" y="10"/>
                    </a:cubicBezTo>
                    <a:cubicBezTo>
                      <a:pt x="5" y="13"/>
                      <a:pt x="11" y="13"/>
                      <a:pt x="14" y="12"/>
                    </a:cubicBezTo>
                    <a:cubicBezTo>
                      <a:pt x="16" y="10"/>
                      <a:pt x="18" y="8"/>
                      <a:pt x="16" y="7"/>
                    </a:cubicBezTo>
                    <a:cubicBezTo>
                      <a:pt x="17" y="5"/>
                      <a:pt x="16" y="4"/>
                      <a:pt x="15" y="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9" name="Freeform 394"/>
              <p:cNvSpPr/>
              <p:nvPr/>
            </p:nvSpPr>
            <p:spPr bwMode="auto">
              <a:xfrm>
                <a:off x="3554" y="790"/>
                <a:ext cx="32" cy="25"/>
              </a:xfrm>
              <a:custGeom>
                <a:avLst/>
                <a:gdLst>
                  <a:gd name="T0" fmla="*/ 9 w 17"/>
                  <a:gd name="T1" fmla="*/ 0 h 13"/>
                  <a:gd name="T2" fmla="*/ 8 w 17"/>
                  <a:gd name="T3" fmla="*/ 1 h 13"/>
                  <a:gd name="T4" fmla="*/ 8 w 17"/>
                  <a:gd name="T5" fmla="*/ 0 h 13"/>
                  <a:gd name="T6" fmla="*/ 0 w 17"/>
                  <a:gd name="T7" fmla="*/ 6 h 13"/>
                  <a:gd name="T8" fmla="*/ 0 w 17"/>
                  <a:gd name="T9" fmla="*/ 6 h 13"/>
                  <a:gd name="T10" fmla="*/ 8 w 17"/>
                  <a:gd name="T11" fmla="*/ 12 h 13"/>
                  <a:gd name="T12" fmla="*/ 8 w 17"/>
                  <a:gd name="T13" fmla="*/ 13 h 13"/>
                  <a:gd name="T14" fmla="*/ 17 w 17"/>
                  <a:gd name="T15" fmla="*/ 6 h 13"/>
                  <a:gd name="T16" fmla="*/ 17 w 17"/>
                  <a:gd name="T17" fmla="*/ 6 h 13"/>
                  <a:gd name="T18" fmla="*/ 9 w 17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9" y="0"/>
                    </a:moveTo>
                    <a:cubicBezTo>
                      <a:pt x="9" y="0"/>
                      <a:pt x="9" y="1"/>
                      <a:pt x="8" y="1"/>
                    </a:cubicBezTo>
                    <a:cubicBezTo>
                      <a:pt x="9" y="0"/>
                      <a:pt x="8" y="1"/>
                      <a:pt x="8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7"/>
                      <a:pt x="1" y="7"/>
                      <a:pt x="0" y="6"/>
                    </a:cubicBezTo>
                    <a:cubicBezTo>
                      <a:pt x="1" y="10"/>
                      <a:pt x="4" y="12"/>
                      <a:pt x="8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14" y="13"/>
                      <a:pt x="17" y="9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3"/>
                      <a:pt x="14" y="1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Freeform 395"/>
              <p:cNvSpPr/>
              <p:nvPr/>
            </p:nvSpPr>
            <p:spPr bwMode="auto">
              <a:xfrm>
                <a:off x="4209" y="7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01" name="文本框 400"/>
            <p:cNvSpPr txBox="1"/>
            <p:nvPr/>
          </p:nvSpPr>
          <p:spPr>
            <a:xfrm>
              <a:off x="4310698" y="771576"/>
              <a:ext cx="3173095" cy="831215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/>
              </a:prstTxWarp>
              <a:spAutoFit/>
            </a:bodyPr>
            <a:lstStyle/>
            <a:p>
              <a:r>
                <a:rPr lang="en-US" altLang="zh-CN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content</a:t>
              </a:r>
              <a:endParaRPr lang="zh-CN" altLang="en-US" sz="4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1156515" y="3243808"/>
            <a:ext cx="1007174" cy="370384"/>
            <a:chOff x="1454517" y="3444761"/>
            <a:chExt cx="1007174" cy="370384"/>
          </a:xfrm>
        </p:grpSpPr>
        <p:grpSp>
          <p:nvGrpSpPr>
            <p:cNvPr id="406" name="Group 398"/>
            <p:cNvGrpSpPr>
              <a:grpSpLocks noChangeAspect="1"/>
            </p:cNvGrpSpPr>
            <p:nvPr/>
          </p:nvGrpSpPr>
          <p:grpSpPr bwMode="auto">
            <a:xfrm>
              <a:off x="1454517" y="3444761"/>
              <a:ext cx="360000" cy="370384"/>
              <a:chOff x="3632" y="1946"/>
              <a:chExt cx="416" cy="428"/>
            </a:xfrm>
          </p:grpSpPr>
          <p:sp>
            <p:nvSpPr>
              <p:cNvPr id="407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8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9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0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1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2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3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4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5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6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35" name="矩形 434"/>
            <p:cNvSpPr/>
            <p:nvPr/>
          </p:nvSpPr>
          <p:spPr>
            <a:xfrm>
              <a:off x="1815359" y="3445287"/>
              <a:ext cx="6463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绪论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443643" y="3105835"/>
            <a:ext cx="1463817" cy="646331"/>
            <a:chOff x="2657586" y="3306788"/>
            <a:chExt cx="1463817" cy="646331"/>
          </a:xfrm>
        </p:grpSpPr>
        <p:sp>
          <p:nvSpPr>
            <p:cNvPr id="436" name="矩形 435"/>
            <p:cNvSpPr/>
            <p:nvPr/>
          </p:nvSpPr>
          <p:spPr>
            <a:xfrm>
              <a:off x="3013407" y="3306788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研究方法</a:t>
              </a:r>
              <a:endParaRPr lang="en-US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与思路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41" name="Group 398"/>
            <p:cNvGrpSpPr>
              <a:grpSpLocks noChangeAspect="1"/>
            </p:cNvGrpSpPr>
            <p:nvPr/>
          </p:nvGrpSpPr>
          <p:grpSpPr bwMode="auto">
            <a:xfrm>
              <a:off x="2657586" y="3444761"/>
              <a:ext cx="360000" cy="370384"/>
              <a:chOff x="3632" y="1946"/>
              <a:chExt cx="416" cy="428"/>
            </a:xfrm>
          </p:grpSpPr>
          <p:sp>
            <p:nvSpPr>
              <p:cNvPr id="442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3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4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5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6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7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8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9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0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1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8" name="组合 497"/>
          <p:cNvGrpSpPr/>
          <p:nvPr/>
        </p:nvGrpSpPr>
        <p:grpSpPr>
          <a:xfrm>
            <a:off x="4187414" y="3105835"/>
            <a:ext cx="1616764" cy="646331"/>
            <a:chOff x="4331839" y="3306788"/>
            <a:chExt cx="1616764" cy="646331"/>
          </a:xfrm>
        </p:grpSpPr>
        <p:sp>
          <p:nvSpPr>
            <p:cNvPr id="437" name="矩形 436"/>
            <p:cNvSpPr/>
            <p:nvPr/>
          </p:nvSpPr>
          <p:spPr>
            <a:xfrm>
              <a:off x="4609775" y="3306788"/>
              <a:ext cx="13388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关键技术</a:t>
              </a:r>
              <a:endParaRPr lang="en-US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与实践难点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52" name="Group 398"/>
            <p:cNvGrpSpPr>
              <a:grpSpLocks noChangeAspect="1"/>
            </p:cNvGrpSpPr>
            <p:nvPr/>
          </p:nvGrpSpPr>
          <p:grpSpPr bwMode="auto">
            <a:xfrm>
              <a:off x="4331839" y="3444761"/>
              <a:ext cx="360000" cy="370384"/>
              <a:chOff x="3632" y="1946"/>
              <a:chExt cx="416" cy="428"/>
            </a:xfrm>
          </p:grpSpPr>
          <p:sp>
            <p:nvSpPr>
              <p:cNvPr id="453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4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5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6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7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8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9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0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1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2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9" name="组合 498"/>
          <p:cNvGrpSpPr/>
          <p:nvPr/>
        </p:nvGrpSpPr>
        <p:grpSpPr>
          <a:xfrm>
            <a:off x="6084132" y="3105835"/>
            <a:ext cx="1467997" cy="646331"/>
            <a:chOff x="6076974" y="3306788"/>
            <a:chExt cx="1467997" cy="646331"/>
          </a:xfrm>
        </p:grpSpPr>
        <p:sp>
          <p:nvSpPr>
            <p:cNvPr id="438" name="矩形 437"/>
            <p:cNvSpPr/>
            <p:nvPr/>
          </p:nvSpPr>
          <p:spPr>
            <a:xfrm>
              <a:off x="6436975" y="3306788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研究成果</a:t>
              </a:r>
              <a:endParaRPr lang="en-US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与应用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63" name="Group 398"/>
            <p:cNvGrpSpPr>
              <a:grpSpLocks noChangeAspect="1"/>
            </p:cNvGrpSpPr>
            <p:nvPr/>
          </p:nvGrpSpPr>
          <p:grpSpPr bwMode="auto">
            <a:xfrm>
              <a:off x="6076974" y="3444761"/>
              <a:ext cx="360000" cy="370384"/>
              <a:chOff x="3632" y="1946"/>
              <a:chExt cx="416" cy="428"/>
            </a:xfrm>
          </p:grpSpPr>
          <p:sp>
            <p:nvSpPr>
              <p:cNvPr id="464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5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6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7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8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9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0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1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2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3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0" name="组合 499"/>
          <p:cNvGrpSpPr/>
          <p:nvPr/>
        </p:nvGrpSpPr>
        <p:grpSpPr>
          <a:xfrm>
            <a:off x="7832083" y="3243808"/>
            <a:ext cx="1455451" cy="370384"/>
            <a:chOff x="7685888" y="3441036"/>
            <a:chExt cx="1455451" cy="370384"/>
          </a:xfrm>
        </p:grpSpPr>
        <p:sp>
          <p:nvSpPr>
            <p:cNvPr id="439" name="矩形 438"/>
            <p:cNvSpPr/>
            <p:nvPr/>
          </p:nvSpPr>
          <p:spPr>
            <a:xfrm>
              <a:off x="8033343" y="344156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相关建议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74" name="Group 398"/>
            <p:cNvGrpSpPr>
              <a:grpSpLocks noChangeAspect="1"/>
            </p:cNvGrpSpPr>
            <p:nvPr/>
          </p:nvGrpSpPr>
          <p:grpSpPr bwMode="auto">
            <a:xfrm>
              <a:off x="7685888" y="3441036"/>
              <a:ext cx="360000" cy="370384"/>
              <a:chOff x="3632" y="1946"/>
              <a:chExt cx="416" cy="428"/>
            </a:xfrm>
          </p:grpSpPr>
          <p:sp>
            <p:nvSpPr>
              <p:cNvPr id="475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6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7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8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9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0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1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2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3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4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1" name="组合 500"/>
          <p:cNvGrpSpPr/>
          <p:nvPr/>
        </p:nvGrpSpPr>
        <p:grpSpPr>
          <a:xfrm>
            <a:off x="9567489" y="3243808"/>
            <a:ext cx="1467996" cy="370384"/>
            <a:chOff x="9269710" y="3444761"/>
            <a:chExt cx="1467996" cy="370384"/>
          </a:xfrm>
        </p:grpSpPr>
        <p:sp>
          <p:nvSpPr>
            <p:cNvPr id="440" name="矩形 439"/>
            <p:cNvSpPr/>
            <p:nvPr/>
          </p:nvSpPr>
          <p:spPr>
            <a:xfrm>
              <a:off x="9629710" y="344528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论文总结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85" name="Group 398"/>
            <p:cNvGrpSpPr>
              <a:grpSpLocks noChangeAspect="1"/>
            </p:cNvGrpSpPr>
            <p:nvPr/>
          </p:nvGrpSpPr>
          <p:grpSpPr bwMode="auto">
            <a:xfrm>
              <a:off x="9269710" y="3444761"/>
              <a:ext cx="360000" cy="370384"/>
              <a:chOff x="3632" y="1946"/>
              <a:chExt cx="416" cy="428"/>
            </a:xfrm>
          </p:grpSpPr>
          <p:sp>
            <p:nvSpPr>
              <p:cNvPr id="486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7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8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9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0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1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2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3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4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5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应用前景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84588" y="2152650"/>
            <a:ext cx="4822825" cy="3638550"/>
            <a:chOff x="1409700" y="1638300"/>
            <a:chExt cx="4822825" cy="3638550"/>
          </a:xfrm>
        </p:grpSpPr>
        <p:sp>
          <p:nvSpPr>
            <p:cNvPr id="2" name="圆角矩形 1"/>
            <p:cNvSpPr/>
            <p:nvPr/>
          </p:nvSpPr>
          <p:spPr>
            <a:xfrm>
              <a:off x="1409700" y="163830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409700" y="348615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848100" y="348615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848100" y="163830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4969" y="2393974"/>
            <a:ext cx="3319619" cy="1308051"/>
            <a:chOff x="310994" y="2079625"/>
            <a:chExt cx="3319619" cy="1308051"/>
          </a:xfrm>
        </p:grpSpPr>
        <p:sp>
          <p:nvSpPr>
            <p:cNvPr id="35" name="矩形 34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4969" y="4241824"/>
            <a:ext cx="3319619" cy="1308051"/>
            <a:chOff x="310994" y="2079625"/>
            <a:chExt cx="3319619" cy="1308051"/>
          </a:xfrm>
        </p:grpSpPr>
        <p:sp>
          <p:nvSpPr>
            <p:cNvPr id="39" name="矩形 38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07413" y="2393974"/>
            <a:ext cx="3319619" cy="1308051"/>
            <a:chOff x="310994" y="2079625"/>
            <a:chExt cx="3319619" cy="1308051"/>
          </a:xfrm>
        </p:grpSpPr>
        <p:sp>
          <p:nvSpPr>
            <p:cNvPr id="42" name="矩形 41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507413" y="4241824"/>
            <a:ext cx="3319619" cy="1308051"/>
            <a:chOff x="310994" y="2079625"/>
            <a:chExt cx="3319619" cy="1308051"/>
          </a:xfrm>
        </p:grpSpPr>
        <p:sp>
          <p:nvSpPr>
            <p:cNvPr id="45" name="矩形 44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544235" y="3075057"/>
            <a:ext cx="22841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相关建议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1278" y="2281048"/>
            <a:ext cx="2175669" cy="2295904"/>
            <a:chOff x="7691278" y="2200934"/>
            <a:chExt cx="2175669" cy="2295904"/>
          </a:xfrm>
        </p:grpSpPr>
        <p:grpSp>
          <p:nvGrpSpPr>
            <p:cNvPr id="24" name="组合 23"/>
            <p:cNvGrpSpPr/>
            <p:nvPr/>
          </p:nvGrpSpPr>
          <p:grpSpPr>
            <a:xfrm>
              <a:off x="7691278" y="2200934"/>
              <a:ext cx="2175669" cy="400110"/>
              <a:chOff x="6086229" y="2315328"/>
              <a:chExt cx="2175669" cy="40011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538349" y="2315328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案例对比分析</a:t>
                </a:r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691278" y="3148831"/>
              <a:ext cx="1919190" cy="400110"/>
              <a:chOff x="7691278" y="2996261"/>
              <a:chExt cx="1919190" cy="40011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399880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问题评估</a:t>
                </a: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相关对策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618673" y="403473"/>
            <a:ext cx="29546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案例对比分析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1672790" y="2337962"/>
          <a:ext cx="4011612" cy="2523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6606163" y="1976705"/>
            <a:ext cx="3913048" cy="3246108"/>
            <a:chOff x="5957311" y="2073810"/>
            <a:chExt cx="3913048" cy="3246108"/>
          </a:xfrm>
        </p:grpSpPr>
        <p:grpSp>
          <p:nvGrpSpPr>
            <p:cNvPr id="23260" name="组合 23259"/>
            <p:cNvGrpSpPr/>
            <p:nvPr/>
          </p:nvGrpSpPr>
          <p:grpSpPr>
            <a:xfrm>
              <a:off x="6550740" y="2073810"/>
              <a:ext cx="3319619" cy="1308051"/>
              <a:chOff x="310994" y="2079625"/>
              <a:chExt cx="3319619" cy="1308051"/>
            </a:xfrm>
          </p:grpSpPr>
          <p:sp>
            <p:nvSpPr>
              <p:cNvPr id="23261" name="矩形 23260"/>
              <p:cNvSpPr/>
              <p:nvPr/>
            </p:nvSpPr>
            <p:spPr>
              <a:xfrm>
                <a:off x="310994" y="2448957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262" name="矩形 23261"/>
              <p:cNvSpPr/>
              <p:nvPr/>
            </p:nvSpPr>
            <p:spPr>
              <a:xfrm>
                <a:off x="310994" y="2079625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3263" name="组合 23262"/>
            <p:cNvGrpSpPr/>
            <p:nvPr/>
          </p:nvGrpSpPr>
          <p:grpSpPr>
            <a:xfrm>
              <a:off x="6550740" y="4011867"/>
              <a:ext cx="3319619" cy="1308051"/>
              <a:chOff x="310994" y="2079625"/>
              <a:chExt cx="3319619" cy="1308051"/>
            </a:xfrm>
          </p:grpSpPr>
          <p:sp>
            <p:nvSpPr>
              <p:cNvPr id="23264" name="矩形 23263"/>
              <p:cNvSpPr/>
              <p:nvPr/>
            </p:nvSpPr>
            <p:spPr>
              <a:xfrm>
                <a:off x="310994" y="2448957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265" name="矩形 23264"/>
              <p:cNvSpPr/>
              <p:nvPr/>
            </p:nvSpPr>
            <p:spPr>
              <a:xfrm>
                <a:off x="310994" y="2079625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2" name="等腰三角形 21"/>
            <p:cNvSpPr/>
            <p:nvPr/>
          </p:nvSpPr>
          <p:spPr>
            <a:xfrm rot="5400000">
              <a:off x="5957311" y="4395892"/>
              <a:ext cx="540000" cy="540000"/>
            </a:xfrm>
            <a:prstGeom prst="triangl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266" name="等腰三角形 23265"/>
            <p:cNvSpPr/>
            <p:nvPr/>
          </p:nvSpPr>
          <p:spPr>
            <a:xfrm rot="5400000">
              <a:off x="5957311" y="2457835"/>
              <a:ext cx="540000" cy="540000"/>
            </a:xfrm>
            <a:prstGeom prst="triangl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问题评估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17155" y="2731155"/>
            <a:ext cx="2157691" cy="2157691"/>
            <a:chOff x="4897005" y="2744355"/>
            <a:chExt cx="2157691" cy="2157691"/>
          </a:xfrm>
        </p:grpSpPr>
        <p:sp>
          <p:nvSpPr>
            <p:cNvPr id="43" name="任意多边形 42"/>
            <p:cNvSpPr/>
            <p:nvPr/>
          </p:nvSpPr>
          <p:spPr>
            <a:xfrm>
              <a:off x="5438155" y="3285505"/>
              <a:ext cx="514836" cy="514836"/>
            </a:xfrm>
            <a:custGeom>
              <a:avLst/>
              <a:gdLst>
                <a:gd name="connsiteX0" fmla="*/ 514836 w 514836"/>
                <a:gd name="connsiteY0" fmla="*/ 0 h 514836"/>
                <a:gd name="connsiteX1" fmla="*/ 514836 w 514836"/>
                <a:gd name="connsiteY1" fmla="*/ 514836 h 514836"/>
                <a:gd name="connsiteX2" fmla="*/ 0 w 514836"/>
                <a:gd name="connsiteY2" fmla="*/ 514836 h 514836"/>
                <a:gd name="connsiteX3" fmla="*/ 8666 w 514836"/>
                <a:gd name="connsiteY3" fmla="*/ 428866 h 514836"/>
                <a:gd name="connsiteX4" fmla="*/ 428866 w 514836"/>
                <a:gd name="connsiteY4" fmla="*/ 8666 h 514836"/>
                <a:gd name="connsiteX5" fmla="*/ 514836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514836" y="0"/>
                  </a:moveTo>
                  <a:lnTo>
                    <a:pt x="514836" y="514836"/>
                  </a:lnTo>
                  <a:lnTo>
                    <a:pt x="0" y="514836"/>
                  </a:lnTo>
                  <a:lnTo>
                    <a:pt x="8666" y="428866"/>
                  </a:lnTo>
                  <a:cubicBezTo>
                    <a:pt x="51826" y="217950"/>
                    <a:pt x="217950" y="51826"/>
                    <a:pt x="428866" y="8666"/>
                  </a:cubicBezTo>
                  <a:lnTo>
                    <a:pt x="514836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998710" y="3285505"/>
              <a:ext cx="514836" cy="514836"/>
            </a:xfrm>
            <a:custGeom>
              <a:avLst/>
              <a:gdLst>
                <a:gd name="connsiteX0" fmla="*/ 0 w 514836"/>
                <a:gd name="connsiteY0" fmla="*/ 0 h 514836"/>
                <a:gd name="connsiteX1" fmla="*/ 85969 w 514836"/>
                <a:gd name="connsiteY1" fmla="*/ 8666 h 514836"/>
                <a:gd name="connsiteX2" fmla="*/ 506169 w 514836"/>
                <a:gd name="connsiteY2" fmla="*/ 428866 h 514836"/>
                <a:gd name="connsiteX3" fmla="*/ 514836 w 514836"/>
                <a:gd name="connsiteY3" fmla="*/ 514836 h 514836"/>
                <a:gd name="connsiteX4" fmla="*/ 0 w 514836"/>
                <a:gd name="connsiteY4" fmla="*/ 514836 h 514836"/>
                <a:gd name="connsiteX5" fmla="*/ 0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0" y="0"/>
                  </a:moveTo>
                  <a:lnTo>
                    <a:pt x="85969" y="8666"/>
                  </a:lnTo>
                  <a:cubicBezTo>
                    <a:pt x="296885" y="51826"/>
                    <a:pt x="463010" y="217950"/>
                    <a:pt x="506169" y="428866"/>
                  </a:cubicBezTo>
                  <a:lnTo>
                    <a:pt x="514836" y="514836"/>
                  </a:lnTo>
                  <a:lnTo>
                    <a:pt x="0" y="514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438155" y="3846060"/>
              <a:ext cx="514836" cy="514836"/>
            </a:xfrm>
            <a:custGeom>
              <a:avLst/>
              <a:gdLst>
                <a:gd name="connsiteX0" fmla="*/ 0 w 514836"/>
                <a:gd name="connsiteY0" fmla="*/ 0 h 514836"/>
                <a:gd name="connsiteX1" fmla="*/ 514836 w 514836"/>
                <a:gd name="connsiteY1" fmla="*/ 0 h 514836"/>
                <a:gd name="connsiteX2" fmla="*/ 514836 w 514836"/>
                <a:gd name="connsiteY2" fmla="*/ 514836 h 514836"/>
                <a:gd name="connsiteX3" fmla="*/ 428866 w 514836"/>
                <a:gd name="connsiteY3" fmla="*/ 506169 h 514836"/>
                <a:gd name="connsiteX4" fmla="*/ 8666 w 514836"/>
                <a:gd name="connsiteY4" fmla="*/ 85969 h 514836"/>
                <a:gd name="connsiteX5" fmla="*/ 0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0" y="0"/>
                  </a:moveTo>
                  <a:lnTo>
                    <a:pt x="514836" y="0"/>
                  </a:lnTo>
                  <a:lnTo>
                    <a:pt x="514836" y="514836"/>
                  </a:lnTo>
                  <a:lnTo>
                    <a:pt x="428866" y="506169"/>
                  </a:lnTo>
                  <a:cubicBezTo>
                    <a:pt x="217950" y="463010"/>
                    <a:pt x="51826" y="296885"/>
                    <a:pt x="8666" y="85969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998710" y="3846060"/>
              <a:ext cx="514836" cy="514836"/>
            </a:xfrm>
            <a:custGeom>
              <a:avLst/>
              <a:gdLst>
                <a:gd name="connsiteX0" fmla="*/ 0 w 514836"/>
                <a:gd name="connsiteY0" fmla="*/ 0 h 514836"/>
                <a:gd name="connsiteX1" fmla="*/ 514836 w 514836"/>
                <a:gd name="connsiteY1" fmla="*/ 0 h 514836"/>
                <a:gd name="connsiteX2" fmla="*/ 506169 w 514836"/>
                <a:gd name="connsiteY2" fmla="*/ 85969 h 514836"/>
                <a:gd name="connsiteX3" fmla="*/ 85969 w 514836"/>
                <a:gd name="connsiteY3" fmla="*/ 506169 h 514836"/>
                <a:gd name="connsiteX4" fmla="*/ 0 w 514836"/>
                <a:gd name="connsiteY4" fmla="*/ 514836 h 514836"/>
                <a:gd name="connsiteX5" fmla="*/ 0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0" y="0"/>
                  </a:moveTo>
                  <a:lnTo>
                    <a:pt x="514836" y="0"/>
                  </a:lnTo>
                  <a:lnTo>
                    <a:pt x="506169" y="85969"/>
                  </a:lnTo>
                  <a:cubicBezTo>
                    <a:pt x="463010" y="296885"/>
                    <a:pt x="296885" y="463010"/>
                    <a:pt x="85969" y="506169"/>
                  </a:cubicBezTo>
                  <a:lnTo>
                    <a:pt x="0" y="514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897005" y="2744355"/>
              <a:ext cx="1055986" cy="1055987"/>
            </a:xfrm>
            <a:custGeom>
              <a:avLst/>
              <a:gdLst>
                <a:gd name="connsiteX0" fmla="*/ 1055986 w 1055986"/>
                <a:gd name="connsiteY0" fmla="*/ 0 h 1055987"/>
                <a:gd name="connsiteX1" fmla="*/ 1055986 w 1055986"/>
                <a:gd name="connsiteY1" fmla="*/ 541151 h 1055987"/>
                <a:gd name="connsiteX2" fmla="*/ 970016 w 1055986"/>
                <a:gd name="connsiteY2" fmla="*/ 549817 h 1055987"/>
                <a:gd name="connsiteX3" fmla="*/ 549816 w 1055986"/>
                <a:gd name="connsiteY3" fmla="*/ 970017 h 1055987"/>
                <a:gd name="connsiteX4" fmla="*/ 541150 w 1055986"/>
                <a:gd name="connsiteY4" fmla="*/ 1055987 h 1055987"/>
                <a:gd name="connsiteX5" fmla="*/ 0 w 1055986"/>
                <a:gd name="connsiteY5" fmla="*/ 1055987 h 1055987"/>
                <a:gd name="connsiteX6" fmla="*/ 4421 w 1055986"/>
                <a:gd name="connsiteY6" fmla="*/ 968422 h 1055987"/>
                <a:gd name="connsiteX7" fmla="*/ 968421 w 1055986"/>
                <a:gd name="connsiteY7" fmla="*/ 4422 h 1055987"/>
                <a:gd name="connsiteX8" fmla="*/ 1055986 w 1055986"/>
                <a:gd name="connsiteY8" fmla="*/ 0 h 105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7">
                  <a:moveTo>
                    <a:pt x="1055986" y="0"/>
                  </a:moveTo>
                  <a:lnTo>
                    <a:pt x="1055986" y="541151"/>
                  </a:lnTo>
                  <a:lnTo>
                    <a:pt x="970016" y="549817"/>
                  </a:lnTo>
                  <a:cubicBezTo>
                    <a:pt x="759100" y="592977"/>
                    <a:pt x="592976" y="759101"/>
                    <a:pt x="549816" y="970017"/>
                  </a:cubicBezTo>
                  <a:lnTo>
                    <a:pt x="541150" y="1055987"/>
                  </a:lnTo>
                  <a:lnTo>
                    <a:pt x="0" y="1055987"/>
                  </a:lnTo>
                  <a:lnTo>
                    <a:pt x="4421" y="968422"/>
                  </a:lnTo>
                  <a:cubicBezTo>
                    <a:pt x="56041" y="460132"/>
                    <a:pt x="460131" y="56042"/>
                    <a:pt x="968421" y="4422"/>
                  </a:cubicBezTo>
                  <a:lnTo>
                    <a:pt x="1055986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998710" y="2744355"/>
              <a:ext cx="1055986" cy="1055987"/>
            </a:xfrm>
            <a:custGeom>
              <a:avLst/>
              <a:gdLst>
                <a:gd name="connsiteX0" fmla="*/ 0 w 1055986"/>
                <a:gd name="connsiteY0" fmla="*/ 0 h 1055987"/>
                <a:gd name="connsiteX1" fmla="*/ 87564 w 1055986"/>
                <a:gd name="connsiteY1" fmla="*/ 4422 h 1055987"/>
                <a:gd name="connsiteX2" fmla="*/ 1051564 w 1055986"/>
                <a:gd name="connsiteY2" fmla="*/ 968422 h 1055987"/>
                <a:gd name="connsiteX3" fmla="*/ 1055986 w 1055986"/>
                <a:gd name="connsiteY3" fmla="*/ 1055987 h 1055987"/>
                <a:gd name="connsiteX4" fmla="*/ 514836 w 1055986"/>
                <a:gd name="connsiteY4" fmla="*/ 1055987 h 1055987"/>
                <a:gd name="connsiteX5" fmla="*/ 506169 w 1055986"/>
                <a:gd name="connsiteY5" fmla="*/ 970017 h 1055987"/>
                <a:gd name="connsiteX6" fmla="*/ 85969 w 1055986"/>
                <a:gd name="connsiteY6" fmla="*/ 549817 h 1055987"/>
                <a:gd name="connsiteX7" fmla="*/ 0 w 1055986"/>
                <a:gd name="connsiteY7" fmla="*/ 541151 h 1055987"/>
                <a:gd name="connsiteX8" fmla="*/ 0 w 1055986"/>
                <a:gd name="connsiteY8" fmla="*/ 0 h 105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7">
                  <a:moveTo>
                    <a:pt x="0" y="0"/>
                  </a:moveTo>
                  <a:lnTo>
                    <a:pt x="87564" y="4422"/>
                  </a:lnTo>
                  <a:cubicBezTo>
                    <a:pt x="595854" y="56042"/>
                    <a:pt x="999945" y="460132"/>
                    <a:pt x="1051564" y="968422"/>
                  </a:cubicBezTo>
                  <a:lnTo>
                    <a:pt x="1055986" y="1055987"/>
                  </a:lnTo>
                  <a:lnTo>
                    <a:pt x="514836" y="1055987"/>
                  </a:lnTo>
                  <a:lnTo>
                    <a:pt x="506169" y="970017"/>
                  </a:lnTo>
                  <a:cubicBezTo>
                    <a:pt x="463010" y="759101"/>
                    <a:pt x="296885" y="592977"/>
                    <a:pt x="85969" y="549817"/>
                  </a:cubicBezTo>
                  <a:lnTo>
                    <a:pt x="0" y="5411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897005" y="3846060"/>
              <a:ext cx="1055986" cy="1055986"/>
            </a:xfrm>
            <a:custGeom>
              <a:avLst/>
              <a:gdLst>
                <a:gd name="connsiteX0" fmla="*/ 0 w 1055986"/>
                <a:gd name="connsiteY0" fmla="*/ 0 h 1055986"/>
                <a:gd name="connsiteX1" fmla="*/ 541150 w 1055986"/>
                <a:gd name="connsiteY1" fmla="*/ 0 h 1055986"/>
                <a:gd name="connsiteX2" fmla="*/ 549816 w 1055986"/>
                <a:gd name="connsiteY2" fmla="*/ 85969 h 1055986"/>
                <a:gd name="connsiteX3" fmla="*/ 970016 w 1055986"/>
                <a:gd name="connsiteY3" fmla="*/ 506169 h 1055986"/>
                <a:gd name="connsiteX4" fmla="*/ 1055986 w 1055986"/>
                <a:gd name="connsiteY4" fmla="*/ 514836 h 1055986"/>
                <a:gd name="connsiteX5" fmla="*/ 1055986 w 1055986"/>
                <a:gd name="connsiteY5" fmla="*/ 1055986 h 1055986"/>
                <a:gd name="connsiteX6" fmla="*/ 968421 w 1055986"/>
                <a:gd name="connsiteY6" fmla="*/ 1051564 h 1055986"/>
                <a:gd name="connsiteX7" fmla="*/ 4421 w 1055986"/>
                <a:gd name="connsiteY7" fmla="*/ 87564 h 1055986"/>
                <a:gd name="connsiteX8" fmla="*/ 0 w 1055986"/>
                <a:gd name="connsiteY8" fmla="*/ 0 h 105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6">
                  <a:moveTo>
                    <a:pt x="0" y="0"/>
                  </a:moveTo>
                  <a:lnTo>
                    <a:pt x="541150" y="0"/>
                  </a:lnTo>
                  <a:lnTo>
                    <a:pt x="549816" y="85969"/>
                  </a:lnTo>
                  <a:cubicBezTo>
                    <a:pt x="592976" y="296885"/>
                    <a:pt x="759100" y="463010"/>
                    <a:pt x="970016" y="506169"/>
                  </a:cubicBezTo>
                  <a:lnTo>
                    <a:pt x="1055986" y="514836"/>
                  </a:lnTo>
                  <a:lnTo>
                    <a:pt x="1055986" y="1055986"/>
                  </a:lnTo>
                  <a:lnTo>
                    <a:pt x="968421" y="1051564"/>
                  </a:lnTo>
                  <a:cubicBezTo>
                    <a:pt x="460131" y="999945"/>
                    <a:pt x="56041" y="595854"/>
                    <a:pt x="4421" y="87564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98710" y="3846060"/>
              <a:ext cx="1055986" cy="1055986"/>
            </a:xfrm>
            <a:custGeom>
              <a:avLst/>
              <a:gdLst>
                <a:gd name="connsiteX0" fmla="*/ 514836 w 1055986"/>
                <a:gd name="connsiteY0" fmla="*/ 0 h 1055986"/>
                <a:gd name="connsiteX1" fmla="*/ 1055986 w 1055986"/>
                <a:gd name="connsiteY1" fmla="*/ 0 h 1055986"/>
                <a:gd name="connsiteX2" fmla="*/ 1051564 w 1055986"/>
                <a:gd name="connsiteY2" fmla="*/ 87564 h 1055986"/>
                <a:gd name="connsiteX3" fmla="*/ 87564 w 1055986"/>
                <a:gd name="connsiteY3" fmla="*/ 1051564 h 1055986"/>
                <a:gd name="connsiteX4" fmla="*/ 0 w 1055986"/>
                <a:gd name="connsiteY4" fmla="*/ 1055986 h 1055986"/>
                <a:gd name="connsiteX5" fmla="*/ 0 w 1055986"/>
                <a:gd name="connsiteY5" fmla="*/ 514836 h 1055986"/>
                <a:gd name="connsiteX6" fmla="*/ 85969 w 1055986"/>
                <a:gd name="connsiteY6" fmla="*/ 506169 h 1055986"/>
                <a:gd name="connsiteX7" fmla="*/ 506169 w 1055986"/>
                <a:gd name="connsiteY7" fmla="*/ 85969 h 1055986"/>
                <a:gd name="connsiteX8" fmla="*/ 514836 w 1055986"/>
                <a:gd name="connsiteY8" fmla="*/ 0 h 105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6">
                  <a:moveTo>
                    <a:pt x="514836" y="0"/>
                  </a:moveTo>
                  <a:lnTo>
                    <a:pt x="1055986" y="0"/>
                  </a:lnTo>
                  <a:lnTo>
                    <a:pt x="1051564" y="87564"/>
                  </a:lnTo>
                  <a:cubicBezTo>
                    <a:pt x="999945" y="595854"/>
                    <a:pt x="595854" y="999945"/>
                    <a:pt x="87564" y="1051564"/>
                  </a:cubicBezTo>
                  <a:lnTo>
                    <a:pt x="0" y="1055986"/>
                  </a:lnTo>
                  <a:lnTo>
                    <a:pt x="0" y="514836"/>
                  </a:lnTo>
                  <a:lnTo>
                    <a:pt x="85969" y="506169"/>
                  </a:lnTo>
                  <a:cubicBezTo>
                    <a:pt x="296885" y="463010"/>
                    <a:pt x="463010" y="296885"/>
                    <a:pt x="506169" y="85969"/>
                  </a:cubicBezTo>
                  <a:lnTo>
                    <a:pt x="514836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08" name="组合 6507"/>
          <p:cNvGrpSpPr/>
          <p:nvPr/>
        </p:nvGrpSpPr>
        <p:grpSpPr>
          <a:xfrm>
            <a:off x="1310225" y="1897808"/>
            <a:ext cx="9571550" cy="3824385"/>
            <a:chOff x="989850" y="1899687"/>
            <a:chExt cx="9571550" cy="3824385"/>
          </a:xfrm>
        </p:grpSpPr>
        <p:grpSp>
          <p:nvGrpSpPr>
            <p:cNvPr id="6498" name="组合 6497"/>
            <p:cNvGrpSpPr/>
            <p:nvPr/>
          </p:nvGrpSpPr>
          <p:grpSpPr>
            <a:xfrm>
              <a:off x="7241781" y="1899687"/>
              <a:ext cx="3319619" cy="1308051"/>
              <a:chOff x="7180263" y="1874636"/>
              <a:chExt cx="3319619" cy="1308051"/>
            </a:xfrm>
          </p:grpSpPr>
          <p:sp>
            <p:nvSpPr>
              <p:cNvPr id="6496" name="矩形 6495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97" name="矩形 6496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499" name="组合 6498"/>
            <p:cNvGrpSpPr/>
            <p:nvPr/>
          </p:nvGrpSpPr>
          <p:grpSpPr>
            <a:xfrm>
              <a:off x="7241781" y="4416021"/>
              <a:ext cx="3319619" cy="1308051"/>
              <a:chOff x="7180263" y="1874636"/>
              <a:chExt cx="3319619" cy="1308051"/>
            </a:xfrm>
          </p:grpSpPr>
          <p:sp>
            <p:nvSpPr>
              <p:cNvPr id="6500" name="矩形 6499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1" name="矩形 6500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502" name="组合 6501"/>
            <p:cNvGrpSpPr/>
            <p:nvPr/>
          </p:nvGrpSpPr>
          <p:grpSpPr>
            <a:xfrm>
              <a:off x="989850" y="1899687"/>
              <a:ext cx="3319619" cy="1308051"/>
              <a:chOff x="7180263" y="1874636"/>
              <a:chExt cx="3319619" cy="1308051"/>
            </a:xfrm>
          </p:grpSpPr>
          <p:sp>
            <p:nvSpPr>
              <p:cNvPr id="6503" name="矩形 6502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4" name="矩形 6503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505" name="组合 6504"/>
            <p:cNvGrpSpPr/>
            <p:nvPr/>
          </p:nvGrpSpPr>
          <p:grpSpPr>
            <a:xfrm>
              <a:off x="989850" y="4416021"/>
              <a:ext cx="3319619" cy="1308051"/>
              <a:chOff x="7180263" y="1874636"/>
              <a:chExt cx="3319619" cy="1308051"/>
            </a:xfrm>
          </p:grpSpPr>
          <p:sp>
            <p:nvSpPr>
              <p:cNvPr id="6506" name="矩形 6505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7" name="矩形 6506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9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相关对策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0452" y="4107608"/>
            <a:ext cx="2551269" cy="1308051"/>
            <a:chOff x="1310225" y="1897808"/>
            <a:chExt cx="2551269" cy="1308051"/>
          </a:xfrm>
        </p:grpSpPr>
        <p:sp>
          <p:nvSpPr>
            <p:cNvPr id="21" name="矩形 20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57061" y="4107608"/>
            <a:ext cx="2551269" cy="1308051"/>
            <a:chOff x="1310225" y="1897808"/>
            <a:chExt cx="2551269" cy="1308051"/>
          </a:xfrm>
        </p:grpSpPr>
        <p:sp>
          <p:nvSpPr>
            <p:cNvPr id="27" name="矩形 26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83670" y="4107608"/>
            <a:ext cx="2551269" cy="1308051"/>
            <a:chOff x="1310225" y="1897808"/>
            <a:chExt cx="2551269" cy="1308051"/>
          </a:xfrm>
        </p:grpSpPr>
        <p:sp>
          <p:nvSpPr>
            <p:cNvPr id="30" name="矩形 29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10280" y="4107608"/>
            <a:ext cx="2551269" cy="1308051"/>
            <a:chOff x="1310225" y="1897808"/>
            <a:chExt cx="2551269" cy="1308051"/>
          </a:xfrm>
        </p:grpSpPr>
        <p:sp>
          <p:nvSpPr>
            <p:cNvPr id="33" name="矩形 32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5220" name="任意多边形 5219"/>
          <p:cNvSpPr/>
          <p:nvPr/>
        </p:nvSpPr>
        <p:spPr>
          <a:xfrm rot="8102021">
            <a:off x="1286086" y="2105273"/>
            <a:ext cx="1440000" cy="1440000"/>
          </a:xfrm>
          <a:custGeom>
            <a:avLst/>
            <a:gdLst>
              <a:gd name="connsiteX0" fmla="*/ 452871 w 1440000"/>
              <a:gd name="connsiteY0" fmla="*/ 987443 h 1440000"/>
              <a:gd name="connsiteX1" fmla="*/ 987443 w 1440000"/>
              <a:gd name="connsiteY1" fmla="*/ 987129 h 1440000"/>
              <a:gd name="connsiteX2" fmla="*/ 987129 w 1440000"/>
              <a:gd name="connsiteY2" fmla="*/ 452557 h 1440000"/>
              <a:gd name="connsiteX3" fmla="*/ 452557 w 1440000"/>
              <a:gd name="connsiteY3" fmla="*/ 452871 h 1440000"/>
              <a:gd name="connsiteX4" fmla="*/ 452871 w 1440000"/>
              <a:gd name="connsiteY4" fmla="*/ 987443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52871" y="987443"/>
                </a:moveTo>
                <a:cubicBezTo>
                  <a:pt x="600576" y="1134975"/>
                  <a:pt x="839912" y="1134834"/>
                  <a:pt x="987443" y="987129"/>
                </a:cubicBezTo>
                <a:cubicBezTo>
                  <a:pt x="1134975" y="839424"/>
                  <a:pt x="1134834" y="600088"/>
                  <a:pt x="987129" y="452557"/>
                </a:cubicBezTo>
                <a:cubicBezTo>
                  <a:pt x="839424" y="305025"/>
                  <a:pt x="600088" y="305166"/>
                  <a:pt x="452557" y="452871"/>
                </a:cubicBezTo>
                <a:cubicBezTo>
                  <a:pt x="305025" y="600576"/>
                  <a:pt x="305166" y="839912"/>
                  <a:pt x="452871" y="987443"/>
                </a:cubicBezTo>
                <a:close/>
                <a:moveTo>
                  <a:pt x="210883" y="1229117"/>
                </a:moveTo>
                <a:cubicBezTo>
                  <a:pt x="80589" y="1098823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7" y="1359411"/>
                  <a:pt x="210883" y="1229117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1" name="任意多边形 5220"/>
          <p:cNvSpPr/>
          <p:nvPr/>
        </p:nvSpPr>
        <p:spPr>
          <a:xfrm rot="8102021">
            <a:off x="4012694" y="2105273"/>
            <a:ext cx="1440000" cy="1440000"/>
          </a:xfrm>
          <a:custGeom>
            <a:avLst/>
            <a:gdLst>
              <a:gd name="connsiteX0" fmla="*/ 464521 w 1440000"/>
              <a:gd name="connsiteY0" fmla="*/ 974629 h 1440000"/>
              <a:gd name="connsiteX1" fmla="*/ 999093 w 1440000"/>
              <a:gd name="connsiteY1" fmla="*/ 974315 h 1440000"/>
              <a:gd name="connsiteX2" fmla="*/ 998779 w 1440000"/>
              <a:gd name="connsiteY2" fmla="*/ 439743 h 1440000"/>
              <a:gd name="connsiteX3" fmla="*/ 464206 w 1440000"/>
              <a:gd name="connsiteY3" fmla="*/ 440057 h 1440000"/>
              <a:gd name="connsiteX4" fmla="*/ 464521 w 1440000"/>
              <a:gd name="connsiteY4" fmla="*/ 974629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64521" y="974629"/>
                </a:moveTo>
                <a:cubicBezTo>
                  <a:pt x="612226" y="1122161"/>
                  <a:pt x="851562" y="1122020"/>
                  <a:pt x="999093" y="974315"/>
                </a:cubicBezTo>
                <a:cubicBezTo>
                  <a:pt x="1146625" y="826610"/>
                  <a:pt x="1146484" y="587274"/>
                  <a:pt x="998779" y="439743"/>
                </a:cubicBezTo>
                <a:cubicBezTo>
                  <a:pt x="851074" y="292211"/>
                  <a:pt x="611738" y="292352"/>
                  <a:pt x="464206" y="440057"/>
                </a:cubicBezTo>
                <a:cubicBezTo>
                  <a:pt x="316675" y="587762"/>
                  <a:pt x="316815" y="827098"/>
                  <a:pt x="464521" y="974629"/>
                </a:cubicBezTo>
                <a:close/>
                <a:moveTo>
                  <a:pt x="210883" y="1229117"/>
                </a:moveTo>
                <a:cubicBezTo>
                  <a:pt x="80589" y="1098823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8" y="1359411"/>
                  <a:pt x="210883" y="1229117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2" name="任意多边形 5221"/>
          <p:cNvSpPr/>
          <p:nvPr/>
        </p:nvSpPr>
        <p:spPr>
          <a:xfrm rot="8102021">
            <a:off x="6739301" y="2105273"/>
            <a:ext cx="1440000" cy="1440000"/>
          </a:xfrm>
          <a:custGeom>
            <a:avLst/>
            <a:gdLst>
              <a:gd name="connsiteX0" fmla="*/ 463829 w 1440000"/>
              <a:gd name="connsiteY0" fmla="*/ 973939 h 1440000"/>
              <a:gd name="connsiteX1" fmla="*/ 998402 w 1440000"/>
              <a:gd name="connsiteY1" fmla="*/ 973625 h 1440000"/>
              <a:gd name="connsiteX2" fmla="*/ 998088 w 1440000"/>
              <a:gd name="connsiteY2" fmla="*/ 439052 h 1440000"/>
              <a:gd name="connsiteX3" fmla="*/ 463515 w 1440000"/>
              <a:gd name="connsiteY3" fmla="*/ 439366 h 1440000"/>
              <a:gd name="connsiteX4" fmla="*/ 463829 w 1440000"/>
              <a:gd name="connsiteY4" fmla="*/ 973939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63829" y="973939"/>
                </a:moveTo>
                <a:cubicBezTo>
                  <a:pt x="611535" y="1121471"/>
                  <a:pt x="850870" y="1121330"/>
                  <a:pt x="998402" y="973625"/>
                </a:cubicBezTo>
                <a:cubicBezTo>
                  <a:pt x="1145934" y="825920"/>
                  <a:pt x="1145793" y="586584"/>
                  <a:pt x="998088" y="439052"/>
                </a:cubicBezTo>
                <a:cubicBezTo>
                  <a:pt x="850383" y="291521"/>
                  <a:pt x="611047" y="291661"/>
                  <a:pt x="463515" y="439366"/>
                </a:cubicBezTo>
                <a:cubicBezTo>
                  <a:pt x="315983" y="587072"/>
                  <a:pt x="316124" y="826407"/>
                  <a:pt x="463829" y="973939"/>
                </a:cubicBezTo>
                <a:close/>
                <a:moveTo>
                  <a:pt x="210883" y="1229117"/>
                </a:moveTo>
                <a:cubicBezTo>
                  <a:pt x="80589" y="1098822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8" y="1359411"/>
                  <a:pt x="210883" y="1229117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3" name="任意多边形 5222"/>
          <p:cNvSpPr/>
          <p:nvPr/>
        </p:nvSpPr>
        <p:spPr>
          <a:xfrm rot="8102021">
            <a:off x="9465914" y="2105273"/>
            <a:ext cx="1440000" cy="1440000"/>
          </a:xfrm>
          <a:custGeom>
            <a:avLst/>
            <a:gdLst>
              <a:gd name="connsiteX0" fmla="*/ 445111 w 1440000"/>
              <a:gd name="connsiteY0" fmla="*/ 995213 h 1440000"/>
              <a:gd name="connsiteX1" fmla="*/ 979683 w 1440000"/>
              <a:gd name="connsiteY1" fmla="*/ 994898 h 1440000"/>
              <a:gd name="connsiteX2" fmla="*/ 979369 w 1440000"/>
              <a:gd name="connsiteY2" fmla="*/ 460326 h 1440000"/>
              <a:gd name="connsiteX3" fmla="*/ 444796 w 1440000"/>
              <a:gd name="connsiteY3" fmla="*/ 460640 h 1440000"/>
              <a:gd name="connsiteX4" fmla="*/ 445111 w 1440000"/>
              <a:gd name="connsiteY4" fmla="*/ 995213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45111" y="995213"/>
                </a:moveTo>
                <a:cubicBezTo>
                  <a:pt x="592816" y="1142744"/>
                  <a:pt x="832152" y="1142604"/>
                  <a:pt x="979683" y="994898"/>
                </a:cubicBezTo>
                <a:cubicBezTo>
                  <a:pt x="1127215" y="847193"/>
                  <a:pt x="1127074" y="607857"/>
                  <a:pt x="979369" y="460326"/>
                </a:cubicBezTo>
                <a:cubicBezTo>
                  <a:pt x="831664" y="312794"/>
                  <a:pt x="592328" y="312935"/>
                  <a:pt x="444796" y="460640"/>
                </a:cubicBezTo>
                <a:cubicBezTo>
                  <a:pt x="297265" y="608345"/>
                  <a:pt x="297405" y="847681"/>
                  <a:pt x="445111" y="995213"/>
                </a:cubicBezTo>
                <a:close/>
                <a:moveTo>
                  <a:pt x="210883" y="1229117"/>
                </a:moveTo>
                <a:cubicBezTo>
                  <a:pt x="80589" y="1098823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8" y="1359411"/>
                  <a:pt x="210883" y="1229117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4" name="Freeform 159"/>
          <p:cNvSpPr/>
          <p:nvPr/>
        </p:nvSpPr>
        <p:spPr bwMode="auto">
          <a:xfrm>
            <a:off x="1828605" y="2666513"/>
            <a:ext cx="354968" cy="352118"/>
          </a:xfrm>
          <a:custGeom>
            <a:avLst/>
            <a:gdLst>
              <a:gd name="T0" fmla="*/ 29 w 54"/>
              <a:gd name="T1" fmla="*/ 1 h 47"/>
              <a:gd name="T2" fmla="*/ 24 w 54"/>
              <a:gd name="T3" fmla="*/ 1 h 47"/>
              <a:gd name="T4" fmla="*/ 2 w 54"/>
              <a:gd name="T5" fmla="*/ 15 h 47"/>
              <a:gd name="T6" fmla="*/ 0 w 54"/>
              <a:gd name="T7" fmla="*/ 20 h 47"/>
              <a:gd name="T8" fmla="*/ 0 w 54"/>
              <a:gd name="T9" fmla="*/ 44 h 47"/>
              <a:gd name="T10" fmla="*/ 3 w 54"/>
              <a:gd name="T11" fmla="*/ 47 h 47"/>
              <a:gd name="T12" fmla="*/ 13 w 54"/>
              <a:gd name="T13" fmla="*/ 47 h 47"/>
              <a:gd name="T14" fmla="*/ 16 w 54"/>
              <a:gd name="T15" fmla="*/ 44 h 47"/>
              <a:gd name="T16" fmla="*/ 16 w 54"/>
              <a:gd name="T17" fmla="*/ 27 h 47"/>
              <a:gd name="T18" fmla="*/ 19 w 54"/>
              <a:gd name="T19" fmla="*/ 24 h 47"/>
              <a:gd name="T20" fmla="*/ 35 w 54"/>
              <a:gd name="T21" fmla="*/ 24 h 47"/>
              <a:gd name="T22" fmla="*/ 38 w 54"/>
              <a:gd name="T23" fmla="*/ 27 h 47"/>
              <a:gd name="T24" fmla="*/ 38 w 54"/>
              <a:gd name="T25" fmla="*/ 44 h 47"/>
              <a:gd name="T26" fmla="*/ 41 w 54"/>
              <a:gd name="T27" fmla="*/ 47 h 47"/>
              <a:gd name="T28" fmla="*/ 51 w 54"/>
              <a:gd name="T29" fmla="*/ 47 h 47"/>
              <a:gd name="T30" fmla="*/ 54 w 54"/>
              <a:gd name="T31" fmla="*/ 44 h 47"/>
              <a:gd name="T32" fmla="*/ 54 w 54"/>
              <a:gd name="T33" fmla="*/ 20 h 47"/>
              <a:gd name="T34" fmla="*/ 52 w 54"/>
              <a:gd name="T35" fmla="*/ 16 h 47"/>
              <a:gd name="T36" fmla="*/ 29 w 54"/>
              <a:gd name="T3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47">
                <a:moveTo>
                  <a:pt x="29" y="1"/>
                </a:moveTo>
                <a:cubicBezTo>
                  <a:pt x="28" y="0"/>
                  <a:pt x="25" y="0"/>
                  <a:pt x="24" y="1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6"/>
                  <a:pt x="1" y="47"/>
                  <a:pt x="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4" y="47"/>
                  <a:pt x="16" y="46"/>
                  <a:pt x="16" y="44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6"/>
                  <a:pt x="17" y="24"/>
                  <a:pt x="1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7" y="24"/>
                  <a:pt x="38" y="26"/>
                  <a:pt x="38" y="27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6"/>
                  <a:pt x="39" y="47"/>
                  <a:pt x="4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3" y="47"/>
                  <a:pt x="54" y="46"/>
                  <a:pt x="54" y="44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3" y="17"/>
                  <a:pt x="52" y="16"/>
                </a:cubicBezTo>
                <a:lnTo>
                  <a:pt x="2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5" name="Freeform 160"/>
          <p:cNvSpPr/>
          <p:nvPr/>
        </p:nvSpPr>
        <p:spPr bwMode="auto">
          <a:xfrm>
            <a:off x="1781086" y="2584036"/>
            <a:ext cx="450000" cy="196679"/>
          </a:xfrm>
          <a:custGeom>
            <a:avLst/>
            <a:gdLst>
              <a:gd name="T0" fmla="*/ 64 w 68"/>
              <a:gd name="T1" fmla="*/ 20 h 26"/>
              <a:gd name="T2" fmla="*/ 61 w 68"/>
              <a:gd name="T3" fmla="*/ 15 h 26"/>
              <a:gd name="T4" fmla="*/ 61 w 68"/>
              <a:gd name="T5" fmla="*/ 10 h 26"/>
              <a:gd name="T6" fmla="*/ 58 w 68"/>
              <a:gd name="T7" fmla="*/ 7 h 26"/>
              <a:gd name="T8" fmla="*/ 57 w 68"/>
              <a:gd name="T9" fmla="*/ 7 h 26"/>
              <a:gd name="T10" fmla="*/ 54 w 68"/>
              <a:gd name="T11" fmla="*/ 10 h 26"/>
              <a:gd name="T12" fmla="*/ 54 w 68"/>
              <a:gd name="T13" fmla="*/ 10 h 26"/>
              <a:gd name="T14" fmla="*/ 52 w 68"/>
              <a:gd name="T15" fmla="*/ 12 h 26"/>
              <a:gd name="T16" fmla="*/ 36 w 68"/>
              <a:gd name="T17" fmla="*/ 1 h 26"/>
              <a:gd name="T18" fmla="*/ 33 w 68"/>
              <a:gd name="T19" fmla="*/ 0 h 26"/>
              <a:gd name="T20" fmla="*/ 30 w 68"/>
              <a:gd name="T21" fmla="*/ 1 h 26"/>
              <a:gd name="T22" fmla="*/ 2 w 68"/>
              <a:gd name="T23" fmla="*/ 20 h 26"/>
              <a:gd name="T24" fmla="*/ 1 w 68"/>
              <a:gd name="T25" fmla="*/ 24 h 26"/>
              <a:gd name="T26" fmla="*/ 5 w 68"/>
              <a:gd name="T27" fmla="*/ 24 h 26"/>
              <a:gd name="T28" fmla="*/ 31 w 68"/>
              <a:gd name="T29" fmla="*/ 7 h 26"/>
              <a:gd name="T30" fmla="*/ 36 w 68"/>
              <a:gd name="T31" fmla="*/ 7 h 26"/>
              <a:gd name="T32" fmla="*/ 63 w 68"/>
              <a:gd name="T33" fmla="*/ 25 h 26"/>
              <a:gd name="T34" fmla="*/ 67 w 68"/>
              <a:gd name="T35" fmla="*/ 25 h 26"/>
              <a:gd name="T36" fmla="*/ 66 w 68"/>
              <a:gd name="T37" fmla="*/ 21 h 26"/>
              <a:gd name="T38" fmla="*/ 64 w 68"/>
              <a:gd name="T39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" h="26">
                <a:moveTo>
                  <a:pt x="64" y="20"/>
                </a:moveTo>
                <a:cubicBezTo>
                  <a:pt x="62" y="19"/>
                  <a:pt x="61" y="17"/>
                  <a:pt x="61" y="15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8"/>
                  <a:pt x="60" y="7"/>
                  <a:pt x="58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4" y="8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2"/>
                  <a:pt x="53" y="13"/>
                  <a:pt x="52" y="12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3" y="0"/>
                  <a:pt x="33" y="0"/>
                </a:cubicBezTo>
                <a:cubicBezTo>
                  <a:pt x="33" y="0"/>
                  <a:pt x="32" y="1"/>
                  <a:pt x="30" y="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1"/>
                  <a:pt x="0" y="23"/>
                  <a:pt x="1" y="24"/>
                </a:cubicBezTo>
                <a:cubicBezTo>
                  <a:pt x="2" y="25"/>
                  <a:pt x="3" y="25"/>
                  <a:pt x="5" y="24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6"/>
                  <a:pt x="34" y="6"/>
                  <a:pt x="36" y="7"/>
                </a:cubicBezTo>
                <a:cubicBezTo>
                  <a:pt x="63" y="25"/>
                  <a:pt x="63" y="25"/>
                  <a:pt x="63" y="25"/>
                </a:cubicBezTo>
                <a:cubicBezTo>
                  <a:pt x="64" y="26"/>
                  <a:pt x="66" y="26"/>
                  <a:pt x="67" y="25"/>
                </a:cubicBezTo>
                <a:cubicBezTo>
                  <a:pt x="68" y="24"/>
                  <a:pt x="67" y="22"/>
                  <a:pt x="66" y="21"/>
                </a:cubicBezTo>
                <a:lnTo>
                  <a:pt x="64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8" name="Freeform 277"/>
          <p:cNvSpPr>
            <a:spLocks noEditPoints="1"/>
          </p:cNvSpPr>
          <p:nvPr/>
        </p:nvSpPr>
        <p:spPr bwMode="auto">
          <a:xfrm>
            <a:off x="7273535" y="2586379"/>
            <a:ext cx="383972" cy="455826"/>
          </a:xfrm>
          <a:custGeom>
            <a:avLst/>
            <a:gdLst>
              <a:gd name="T0" fmla="*/ 62 w 72"/>
              <a:gd name="T1" fmla="*/ 33 h 86"/>
              <a:gd name="T2" fmla="*/ 57 w 72"/>
              <a:gd name="T3" fmla="*/ 33 h 86"/>
              <a:gd name="T4" fmla="*/ 57 w 72"/>
              <a:gd name="T5" fmla="*/ 19 h 86"/>
              <a:gd name="T6" fmla="*/ 38 w 72"/>
              <a:gd name="T7" fmla="*/ 0 h 86"/>
              <a:gd name="T8" fmla="*/ 34 w 72"/>
              <a:gd name="T9" fmla="*/ 0 h 86"/>
              <a:gd name="T10" fmla="*/ 15 w 72"/>
              <a:gd name="T11" fmla="*/ 19 h 86"/>
              <a:gd name="T12" fmla="*/ 15 w 72"/>
              <a:gd name="T13" fmla="*/ 33 h 86"/>
              <a:gd name="T14" fmla="*/ 10 w 72"/>
              <a:gd name="T15" fmla="*/ 33 h 86"/>
              <a:gd name="T16" fmla="*/ 0 w 72"/>
              <a:gd name="T17" fmla="*/ 43 h 86"/>
              <a:gd name="T18" fmla="*/ 0 w 72"/>
              <a:gd name="T19" fmla="*/ 76 h 86"/>
              <a:gd name="T20" fmla="*/ 10 w 72"/>
              <a:gd name="T21" fmla="*/ 86 h 86"/>
              <a:gd name="T22" fmla="*/ 62 w 72"/>
              <a:gd name="T23" fmla="*/ 86 h 86"/>
              <a:gd name="T24" fmla="*/ 72 w 72"/>
              <a:gd name="T25" fmla="*/ 76 h 86"/>
              <a:gd name="T26" fmla="*/ 72 w 72"/>
              <a:gd name="T27" fmla="*/ 43 h 86"/>
              <a:gd name="T28" fmla="*/ 62 w 72"/>
              <a:gd name="T29" fmla="*/ 33 h 86"/>
              <a:gd name="T30" fmla="*/ 42 w 72"/>
              <a:gd name="T31" fmla="*/ 78 h 86"/>
              <a:gd name="T32" fmla="*/ 31 w 72"/>
              <a:gd name="T33" fmla="*/ 78 h 86"/>
              <a:gd name="T34" fmla="*/ 32 w 72"/>
              <a:gd name="T35" fmla="*/ 64 h 86"/>
              <a:gd name="T36" fmla="*/ 29 w 72"/>
              <a:gd name="T37" fmla="*/ 58 h 86"/>
              <a:gd name="T38" fmla="*/ 36 w 72"/>
              <a:gd name="T39" fmla="*/ 51 h 86"/>
              <a:gd name="T40" fmla="*/ 43 w 72"/>
              <a:gd name="T41" fmla="*/ 58 h 86"/>
              <a:gd name="T42" fmla="*/ 40 w 72"/>
              <a:gd name="T43" fmla="*/ 64 h 86"/>
              <a:gd name="T44" fmla="*/ 42 w 72"/>
              <a:gd name="T45" fmla="*/ 78 h 86"/>
              <a:gd name="T46" fmla="*/ 50 w 72"/>
              <a:gd name="T47" fmla="*/ 33 h 86"/>
              <a:gd name="T48" fmla="*/ 22 w 72"/>
              <a:gd name="T49" fmla="*/ 33 h 86"/>
              <a:gd name="T50" fmla="*/ 22 w 72"/>
              <a:gd name="T51" fmla="*/ 19 h 86"/>
              <a:gd name="T52" fmla="*/ 34 w 72"/>
              <a:gd name="T53" fmla="*/ 7 h 86"/>
              <a:gd name="T54" fmla="*/ 38 w 72"/>
              <a:gd name="T55" fmla="*/ 7 h 86"/>
              <a:gd name="T56" fmla="*/ 50 w 72"/>
              <a:gd name="T57" fmla="*/ 19 h 86"/>
              <a:gd name="T58" fmla="*/ 50 w 72"/>
              <a:gd name="T59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5211" name="Group 92"/>
          <p:cNvGrpSpPr/>
          <p:nvPr/>
        </p:nvGrpSpPr>
        <p:grpSpPr>
          <a:xfrm>
            <a:off x="4508943" y="2694781"/>
            <a:ext cx="474528" cy="295582"/>
            <a:chOff x="5172076" y="1938338"/>
            <a:chExt cx="471488" cy="293688"/>
          </a:xfrm>
          <a:solidFill>
            <a:schemeClr val="bg1"/>
          </a:solidFill>
        </p:grpSpPr>
        <p:sp>
          <p:nvSpPr>
            <p:cNvPr id="5212" name="Freeform 8"/>
            <p:cNvSpPr>
              <a:spLocks noEditPoints="1"/>
            </p:cNvSpPr>
            <p:nvPr/>
          </p:nvSpPr>
          <p:spPr bwMode="auto">
            <a:xfrm>
              <a:off x="5172076" y="1938338"/>
              <a:ext cx="471488" cy="293688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13" name="Rectangle 9"/>
            <p:cNvSpPr>
              <a:spLocks noChangeArrowheads="1"/>
            </p:cNvSpPr>
            <p:nvPr/>
          </p:nvSpPr>
          <p:spPr bwMode="auto">
            <a:xfrm>
              <a:off x="5235576" y="2001838"/>
              <a:ext cx="90488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14" name="Rectangle 10"/>
            <p:cNvSpPr>
              <a:spLocks noChangeArrowheads="1"/>
            </p:cNvSpPr>
            <p:nvPr/>
          </p:nvSpPr>
          <p:spPr bwMode="auto">
            <a:xfrm>
              <a:off x="5341938" y="2001838"/>
              <a:ext cx="85725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17" name="Group 9"/>
          <p:cNvGrpSpPr/>
          <p:nvPr/>
        </p:nvGrpSpPr>
        <p:grpSpPr>
          <a:xfrm>
            <a:off x="9932890" y="2634640"/>
            <a:ext cx="516045" cy="38266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5218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19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544235" y="3075057"/>
            <a:ext cx="22841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论文总结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1278" y="2281048"/>
            <a:ext cx="2086384" cy="2295904"/>
            <a:chOff x="7691278" y="2200934"/>
            <a:chExt cx="2086384" cy="2295904"/>
          </a:xfrm>
        </p:grpSpPr>
        <p:grpSp>
          <p:nvGrpSpPr>
            <p:cNvPr id="24" name="组合 23"/>
            <p:cNvGrpSpPr/>
            <p:nvPr/>
          </p:nvGrpSpPr>
          <p:grpSpPr>
            <a:xfrm>
              <a:off x="7691278" y="2200934"/>
              <a:ext cx="1919189" cy="400110"/>
              <a:chOff x="6086229" y="2315328"/>
              <a:chExt cx="1919189" cy="40011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794830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研究总结</a:t>
                </a:r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691278" y="3148831"/>
              <a:ext cx="2047430" cy="400110"/>
              <a:chOff x="7691278" y="2996261"/>
              <a:chExt cx="2047430" cy="40011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271640" y="2996261"/>
                <a:ext cx="14670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成绩与思考</a:t>
                </a: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参考文献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9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研究总结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389801" y="2074607"/>
            <a:ext cx="3412400" cy="3051686"/>
            <a:chOff x="4197350" y="1386857"/>
            <a:chExt cx="3412400" cy="3051686"/>
          </a:xfrm>
        </p:grpSpPr>
        <p:sp>
          <p:nvSpPr>
            <p:cNvPr id="27" name="椭圆 26"/>
            <p:cNvSpPr/>
            <p:nvPr/>
          </p:nvSpPr>
          <p:spPr>
            <a:xfrm>
              <a:off x="4197350" y="2552700"/>
              <a:ext cx="720000" cy="72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870450" y="1386857"/>
              <a:ext cx="720000" cy="7200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216650" y="1386857"/>
              <a:ext cx="720000" cy="72000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889750" y="2552700"/>
              <a:ext cx="720000" cy="72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216650" y="3718543"/>
              <a:ext cx="720000" cy="720000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870450" y="3718543"/>
              <a:ext cx="720000" cy="7200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852" name="任意多边形 6851"/>
          <p:cNvSpPr/>
          <p:nvPr/>
        </p:nvSpPr>
        <p:spPr>
          <a:xfrm>
            <a:off x="5286002" y="2880450"/>
            <a:ext cx="1619201" cy="1440000"/>
          </a:xfrm>
          <a:custGeom>
            <a:avLst/>
            <a:gdLst>
              <a:gd name="connsiteX0" fmla="*/ 1261927 w 1619201"/>
              <a:gd name="connsiteY0" fmla="*/ 1436148 h 1440000"/>
              <a:gd name="connsiteX1" fmla="*/ 1260000 w 1619201"/>
              <a:gd name="connsiteY1" fmla="*/ 1440000 h 1440000"/>
              <a:gd name="connsiteX2" fmla="*/ 1258906 w 1619201"/>
              <a:gd name="connsiteY2" fmla="*/ 1440000 h 1440000"/>
              <a:gd name="connsiteX3" fmla="*/ 1291396 w 1619201"/>
              <a:gd name="connsiteY3" fmla="*/ 1377208 h 1440000"/>
              <a:gd name="connsiteX4" fmla="*/ 1269979 w 1619201"/>
              <a:gd name="connsiteY4" fmla="*/ 1420043 h 1440000"/>
              <a:gd name="connsiteX5" fmla="*/ 1254332 w 1619201"/>
              <a:gd name="connsiteY5" fmla="*/ 1440000 h 1440000"/>
              <a:gd name="connsiteX6" fmla="*/ 1242164 w 1619201"/>
              <a:gd name="connsiteY6" fmla="*/ 1440000 h 1440000"/>
              <a:gd name="connsiteX7" fmla="*/ 1320866 w 1619201"/>
              <a:gd name="connsiteY7" fmla="*/ 1318269 h 1440000"/>
              <a:gd name="connsiteX8" fmla="*/ 1299448 w 1619201"/>
              <a:gd name="connsiteY8" fmla="*/ 1361104 h 1440000"/>
              <a:gd name="connsiteX9" fmla="*/ 1237590 w 1619201"/>
              <a:gd name="connsiteY9" fmla="*/ 1440000 h 1440000"/>
              <a:gd name="connsiteX10" fmla="*/ 1225422 w 1619201"/>
              <a:gd name="connsiteY10" fmla="*/ 1440000 h 1440000"/>
              <a:gd name="connsiteX11" fmla="*/ 1350336 w 1619201"/>
              <a:gd name="connsiteY11" fmla="*/ 1259329 h 1440000"/>
              <a:gd name="connsiteX12" fmla="*/ 1328918 w 1619201"/>
              <a:gd name="connsiteY12" fmla="*/ 1302165 h 1440000"/>
              <a:gd name="connsiteX13" fmla="*/ 1220848 w 1619201"/>
              <a:gd name="connsiteY13" fmla="*/ 1440000 h 1440000"/>
              <a:gd name="connsiteX14" fmla="*/ 1208681 w 1619201"/>
              <a:gd name="connsiteY14" fmla="*/ 1440000 h 1440000"/>
              <a:gd name="connsiteX15" fmla="*/ 1379806 w 1619201"/>
              <a:gd name="connsiteY15" fmla="*/ 1200389 h 1440000"/>
              <a:gd name="connsiteX16" fmla="*/ 1358388 w 1619201"/>
              <a:gd name="connsiteY16" fmla="*/ 1243225 h 1440000"/>
              <a:gd name="connsiteX17" fmla="*/ 1204106 w 1619201"/>
              <a:gd name="connsiteY17" fmla="*/ 1440000 h 1440000"/>
              <a:gd name="connsiteX18" fmla="*/ 1191939 w 1619201"/>
              <a:gd name="connsiteY18" fmla="*/ 1440000 h 1440000"/>
              <a:gd name="connsiteX19" fmla="*/ 1409276 w 1619201"/>
              <a:gd name="connsiteY19" fmla="*/ 1141450 h 1440000"/>
              <a:gd name="connsiteX20" fmla="*/ 1387858 w 1619201"/>
              <a:gd name="connsiteY20" fmla="*/ 1184285 h 1440000"/>
              <a:gd name="connsiteX21" fmla="*/ 1187364 w 1619201"/>
              <a:gd name="connsiteY21" fmla="*/ 1440000 h 1440000"/>
              <a:gd name="connsiteX22" fmla="*/ 1175197 w 1619201"/>
              <a:gd name="connsiteY22" fmla="*/ 1440000 h 1440000"/>
              <a:gd name="connsiteX23" fmla="*/ 1438745 w 1619201"/>
              <a:gd name="connsiteY23" fmla="*/ 1082511 h 1440000"/>
              <a:gd name="connsiteX24" fmla="*/ 1417328 w 1619201"/>
              <a:gd name="connsiteY24" fmla="*/ 1125345 h 1440000"/>
              <a:gd name="connsiteX25" fmla="*/ 1170623 w 1619201"/>
              <a:gd name="connsiteY25" fmla="*/ 1440000 h 1440000"/>
              <a:gd name="connsiteX26" fmla="*/ 1158455 w 1619201"/>
              <a:gd name="connsiteY26" fmla="*/ 1440000 h 1440000"/>
              <a:gd name="connsiteX27" fmla="*/ 1468215 w 1619201"/>
              <a:gd name="connsiteY27" fmla="*/ 1023571 h 1440000"/>
              <a:gd name="connsiteX28" fmla="*/ 1446797 w 1619201"/>
              <a:gd name="connsiteY28" fmla="*/ 1066407 h 1440000"/>
              <a:gd name="connsiteX29" fmla="*/ 1153881 w 1619201"/>
              <a:gd name="connsiteY29" fmla="*/ 1440000 h 1440000"/>
              <a:gd name="connsiteX30" fmla="*/ 1141713 w 1619201"/>
              <a:gd name="connsiteY30" fmla="*/ 1440000 h 1440000"/>
              <a:gd name="connsiteX31" fmla="*/ 1497684 w 1619201"/>
              <a:gd name="connsiteY31" fmla="*/ 964632 h 1440000"/>
              <a:gd name="connsiteX32" fmla="*/ 1476267 w 1619201"/>
              <a:gd name="connsiteY32" fmla="*/ 1007467 h 1440000"/>
              <a:gd name="connsiteX33" fmla="*/ 1137139 w 1619201"/>
              <a:gd name="connsiteY33" fmla="*/ 1440000 h 1440000"/>
              <a:gd name="connsiteX34" fmla="*/ 1124972 w 1619201"/>
              <a:gd name="connsiteY34" fmla="*/ 1440000 h 1440000"/>
              <a:gd name="connsiteX35" fmla="*/ 1527154 w 1619201"/>
              <a:gd name="connsiteY35" fmla="*/ 905693 h 1440000"/>
              <a:gd name="connsiteX36" fmla="*/ 1505736 w 1619201"/>
              <a:gd name="connsiteY36" fmla="*/ 948528 h 1440000"/>
              <a:gd name="connsiteX37" fmla="*/ 1120397 w 1619201"/>
              <a:gd name="connsiteY37" fmla="*/ 1440000 h 1440000"/>
              <a:gd name="connsiteX38" fmla="*/ 1108230 w 1619201"/>
              <a:gd name="connsiteY38" fmla="*/ 1440000 h 1440000"/>
              <a:gd name="connsiteX39" fmla="*/ 1556623 w 1619201"/>
              <a:gd name="connsiteY39" fmla="*/ 846754 h 1440000"/>
              <a:gd name="connsiteX40" fmla="*/ 1535206 w 1619201"/>
              <a:gd name="connsiteY40" fmla="*/ 889589 h 1440000"/>
              <a:gd name="connsiteX41" fmla="*/ 1103655 w 1619201"/>
              <a:gd name="connsiteY41" fmla="*/ 1440000 h 1440000"/>
              <a:gd name="connsiteX42" fmla="*/ 1091488 w 1619201"/>
              <a:gd name="connsiteY42" fmla="*/ 1440000 h 1440000"/>
              <a:gd name="connsiteX43" fmla="*/ 1586093 w 1619201"/>
              <a:gd name="connsiteY43" fmla="*/ 787815 h 1440000"/>
              <a:gd name="connsiteX44" fmla="*/ 1564675 w 1619201"/>
              <a:gd name="connsiteY44" fmla="*/ 830650 h 1440000"/>
              <a:gd name="connsiteX45" fmla="*/ 1086914 w 1619201"/>
              <a:gd name="connsiteY45" fmla="*/ 1440000 h 1440000"/>
              <a:gd name="connsiteX46" fmla="*/ 1074746 w 1619201"/>
              <a:gd name="connsiteY46" fmla="*/ 1440000 h 1440000"/>
              <a:gd name="connsiteX47" fmla="*/ 1615563 w 1619201"/>
              <a:gd name="connsiteY47" fmla="*/ 728875 h 1440000"/>
              <a:gd name="connsiteX48" fmla="*/ 1594145 w 1619201"/>
              <a:gd name="connsiteY48" fmla="*/ 771710 h 1440000"/>
              <a:gd name="connsiteX49" fmla="*/ 1070172 w 1619201"/>
              <a:gd name="connsiteY49" fmla="*/ 1440000 h 1440000"/>
              <a:gd name="connsiteX50" fmla="*/ 1058005 w 1619201"/>
              <a:gd name="connsiteY50" fmla="*/ 1440000 h 1440000"/>
              <a:gd name="connsiteX51" fmla="*/ 1614463 w 1619201"/>
              <a:gd name="connsiteY51" fmla="*/ 708925 h 1440000"/>
              <a:gd name="connsiteX52" fmla="*/ 1619201 w 1619201"/>
              <a:gd name="connsiteY52" fmla="*/ 718401 h 1440000"/>
              <a:gd name="connsiteX53" fmla="*/ 1053430 w 1619201"/>
              <a:gd name="connsiteY53" fmla="*/ 1440000 h 1440000"/>
              <a:gd name="connsiteX54" fmla="*/ 1041263 w 1619201"/>
              <a:gd name="connsiteY54" fmla="*/ 1440000 h 1440000"/>
              <a:gd name="connsiteX55" fmla="*/ 1607943 w 1619201"/>
              <a:gd name="connsiteY55" fmla="*/ 695887 h 1440000"/>
              <a:gd name="connsiteX56" fmla="*/ 1612681 w 1619201"/>
              <a:gd name="connsiteY56" fmla="*/ 705363 h 1440000"/>
              <a:gd name="connsiteX57" fmla="*/ 1036688 w 1619201"/>
              <a:gd name="connsiteY57" fmla="*/ 1440000 h 1440000"/>
              <a:gd name="connsiteX58" fmla="*/ 1024521 w 1619201"/>
              <a:gd name="connsiteY58" fmla="*/ 1440000 h 1440000"/>
              <a:gd name="connsiteX59" fmla="*/ 1601424 w 1619201"/>
              <a:gd name="connsiteY59" fmla="*/ 682849 h 1440000"/>
              <a:gd name="connsiteX60" fmla="*/ 1606162 w 1619201"/>
              <a:gd name="connsiteY60" fmla="*/ 692325 h 1440000"/>
              <a:gd name="connsiteX61" fmla="*/ 1019947 w 1619201"/>
              <a:gd name="connsiteY61" fmla="*/ 1440000 h 1440000"/>
              <a:gd name="connsiteX62" fmla="*/ 1007779 w 1619201"/>
              <a:gd name="connsiteY62" fmla="*/ 1440000 h 1440000"/>
              <a:gd name="connsiteX63" fmla="*/ 1594905 w 1619201"/>
              <a:gd name="connsiteY63" fmla="*/ 669811 h 1440000"/>
              <a:gd name="connsiteX64" fmla="*/ 1599643 w 1619201"/>
              <a:gd name="connsiteY64" fmla="*/ 679286 h 1440000"/>
              <a:gd name="connsiteX65" fmla="*/ 1003205 w 1619201"/>
              <a:gd name="connsiteY65" fmla="*/ 1440000 h 1440000"/>
              <a:gd name="connsiteX66" fmla="*/ 991037 w 1619201"/>
              <a:gd name="connsiteY66" fmla="*/ 1440000 h 1440000"/>
              <a:gd name="connsiteX67" fmla="*/ 1588386 w 1619201"/>
              <a:gd name="connsiteY67" fmla="*/ 656772 h 1440000"/>
              <a:gd name="connsiteX68" fmla="*/ 1593124 w 1619201"/>
              <a:gd name="connsiteY68" fmla="*/ 666248 h 1440000"/>
              <a:gd name="connsiteX69" fmla="*/ 986463 w 1619201"/>
              <a:gd name="connsiteY69" fmla="*/ 1440000 h 1440000"/>
              <a:gd name="connsiteX70" fmla="*/ 974296 w 1619201"/>
              <a:gd name="connsiteY70" fmla="*/ 1440000 h 1440000"/>
              <a:gd name="connsiteX71" fmla="*/ 1581867 w 1619201"/>
              <a:gd name="connsiteY71" fmla="*/ 643734 h 1440000"/>
              <a:gd name="connsiteX72" fmla="*/ 1586605 w 1619201"/>
              <a:gd name="connsiteY72" fmla="*/ 653210 h 1440000"/>
              <a:gd name="connsiteX73" fmla="*/ 969721 w 1619201"/>
              <a:gd name="connsiteY73" fmla="*/ 1440000 h 1440000"/>
              <a:gd name="connsiteX74" fmla="*/ 957554 w 1619201"/>
              <a:gd name="connsiteY74" fmla="*/ 1440000 h 1440000"/>
              <a:gd name="connsiteX75" fmla="*/ 1575348 w 1619201"/>
              <a:gd name="connsiteY75" fmla="*/ 630696 h 1440000"/>
              <a:gd name="connsiteX76" fmla="*/ 1580086 w 1619201"/>
              <a:gd name="connsiteY76" fmla="*/ 640172 h 1440000"/>
              <a:gd name="connsiteX77" fmla="*/ 952979 w 1619201"/>
              <a:gd name="connsiteY77" fmla="*/ 1440000 h 1440000"/>
              <a:gd name="connsiteX78" fmla="*/ 940812 w 1619201"/>
              <a:gd name="connsiteY78" fmla="*/ 1440000 h 1440000"/>
              <a:gd name="connsiteX79" fmla="*/ 1568828 w 1619201"/>
              <a:gd name="connsiteY79" fmla="*/ 617658 h 1440000"/>
              <a:gd name="connsiteX80" fmla="*/ 1573566 w 1619201"/>
              <a:gd name="connsiteY80" fmla="*/ 627134 h 1440000"/>
              <a:gd name="connsiteX81" fmla="*/ 936238 w 1619201"/>
              <a:gd name="connsiteY81" fmla="*/ 1440000 h 1440000"/>
              <a:gd name="connsiteX82" fmla="*/ 924070 w 1619201"/>
              <a:gd name="connsiteY82" fmla="*/ 1440000 h 1440000"/>
              <a:gd name="connsiteX83" fmla="*/ 1562309 w 1619201"/>
              <a:gd name="connsiteY83" fmla="*/ 604620 h 1440000"/>
              <a:gd name="connsiteX84" fmla="*/ 1567047 w 1619201"/>
              <a:gd name="connsiteY84" fmla="*/ 614095 h 1440000"/>
              <a:gd name="connsiteX85" fmla="*/ 919496 w 1619201"/>
              <a:gd name="connsiteY85" fmla="*/ 1440000 h 1440000"/>
              <a:gd name="connsiteX86" fmla="*/ 907328 w 1619201"/>
              <a:gd name="connsiteY86" fmla="*/ 1440000 h 1440000"/>
              <a:gd name="connsiteX87" fmla="*/ 1555790 w 1619201"/>
              <a:gd name="connsiteY87" fmla="*/ 591582 h 1440000"/>
              <a:gd name="connsiteX88" fmla="*/ 1560528 w 1619201"/>
              <a:gd name="connsiteY88" fmla="*/ 601057 h 1440000"/>
              <a:gd name="connsiteX89" fmla="*/ 902754 w 1619201"/>
              <a:gd name="connsiteY89" fmla="*/ 1440000 h 1440000"/>
              <a:gd name="connsiteX90" fmla="*/ 890587 w 1619201"/>
              <a:gd name="connsiteY90" fmla="*/ 1440000 h 1440000"/>
              <a:gd name="connsiteX91" fmla="*/ 1549271 w 1619201"/>
              <a:gd name="connsiteY91" fmla="*/ 578544 h 1440000"/>
              <a:gd name="connsiteX92" fmla="*/ 1554009 w 1619201"/>
              <a:gd name="connsiteY92" fmla="*/ 588019 h 1440000"/>
              <a:gd name="connsiteX93" fmla="*/ 886012 w 1619201"/>
              <a:gd name="connsiteY93" fmla="*/ 1440000 h 1440000"/>
              <a:gd name="connsiteX94" fmla="*/ 873845 w 1619201"/>
              <a:gd name="connsiteY94" fmla="*/ 1440000 h 1440000"/>
              <a:gd name="connsiteX95" fmla="*/ 1542751 w 1619201"/>
              <a:gd name="connsiteY95" fmla="*/ 565505 h 1440000"/>
              <a:gd name="connsiteX96" fmla="*/ 1547489 w 1619201"/>
              <a:gd name="connsiteY96" fmla="*/ 574981 h 1440000"/>
              <a:gd name="connsiteX97" fmla="*/ 869271 w 1619201"/>
              <a:gd name="connsiteY97" fmla="*/ 1440000 h 1440000"/>
              <a:gd name="connsiteX98" fmla="*/ 857103 w 1619201"/>
              <a:gd name="connsiteY98" fmla="*/ 1440000 h 1440000"/>
              <a:gd name="connsiteX99" fmla="*/ 1536232 w 1619201"/>
              <a:gd name="connsiteY99" fmla="*/ 552467 h 1440000"/>
              <a:gd name="connsiteX100" fmla="*/ 1540970 w 1619201"/>
              <a:gd name="connsiteY100" fmla="*/ 561943 h 1440000"/>
              <a:gd name="connsiteX101" fmla="*/ 852529 w 1619201"/>
              <a:gd name="connsiteY101" fmla="*/ 1440000 h 1440000"/>
              <a:gd name="connsiteX102" fmla="*/ 840361 w 1619201"/>
              <a:gd name="connsiteY102" fmla="*/ 1440000 h 1440000"/>
              <a:gd name="connsiteX103" fmla="*/ 1529713 w 1619201"/>
              <a:gd name="connsiteY103" fmla="*/ 539429 h 1440000"/>
              <a:gd name="connsiteX104" fmla="*/ 1534451 w 1619201"/>
              <a:gd name="connsiteY104" fmla="*/ 548905 h 1440000"/>
              <a:gd name="connsiteX105" fmla="*/ 835787 w 1619201"/>
              <a:gd name="connsiteY105" fmla="*/ 1440000 h 1440000"/>
              <a:gd name="connsiteX106" fmla="*/ 823620 w 1619201"/>
              <a:gd name="connsiteY106" fmla="*/ 1440000 h 1440000"/>
              <a:gd name="connsiteX107" fmla="*/ 1523194 w 1619201"/>
              <a:gd name="connsiteY107" fmla="*/ 526391 h 1440000"/>
              <a:gd name="connsiteX108" fmla="*/ 1527932 w 1619201"/>
              <a:gd name="connsiteY108" fmla="*/ 535867 h 1440000"/>
              <a:gd name="connsiteX109" fmla="*/ 819045 w 1619201"/>
              <a:gd name="connsiteY109" fmla="*/ 1440000 h 1440000"/>
              <a:gd name="connsiteX110" fmla="*/ 806878 w 1619201"/>
              <a:gd name="connsiteY110" fmla="*/ 1440000 h 1440000"/>
              <a:gd name="connsiteX111" fmla="*/ 1516675 w 1619201"/>
              <a:gd name="connsiteY111" fmla="*/ 513353 h 1440000"/>
              <a:gd name="connsiteX112" fmla="*/ 1521413 w 1619201"/>
              <a:gd name="connsiteY112" fmla="*/ 522828 h 1440000"/>
              <a:gd name="connsiteX113" fmla="*/ 802303 w 1619201"/>
              <a:gd name="connsiteY113" fmla="*/ 1440000 h 1440000"/>
              <a:gd name="connsiteX114" fmla="*/ 790136 w 1619201"/>
              <a:gd name="connsiteY114" fmla="*/ 1440000 h 1440000"/>
              <a:gd name="connsiteX115" fmla="*/ 1510155 w 1619201"/>
              <a:gd name="connsiteY115" fmla="*/ 500315 h 1440000"/>
              <a:gd name="connsiteX116" fmla="*/ 1514893 w 1619201"/>
              <a:gd name="connsiteY116" fmla="*/ 509790 h 1440000"/>
              <a:gd name="connsiteX117" fmla="*/ 785562 w 1619201"/>
              <a:gd name="connsiteY117" fmla="*/ 1440000 h 1440000"/>
              <a:gd name="connsiteX118" fmla="*/ 773394 w 1619201"/>
              <a:gd name="connsiteY118" fmla="*/ 1440000 h 1440000"/>
              <a:gd name="connsiteX119" fmla="*/ 1503636 w 1619201"/>
              <a:gd name="connsiteY119" fmla="*/ 487276 h 1440000"/>
              <a:gd name="connsiteX120" fmla="*/ 1508374 w 1619201"/>
              <a:gd name="connsiteY120" fmla="*/ 496752 h 1440000"/>
              <a:gd name="connsiteX121" fmla="*/ 768820 w 1619201"/>
              <a:gd name="connsiteY121" fmla="*/ 1440000 h 1440000"/>
              <a:gd name="connsiteX122" fmla="*/ 756652 w 1619201"/>
              <a:gd name="connsiteY122" fmla="*/ 1440000 h 1440000"/>
              <a:gd name="connsiteX123" fmla="*/ 1497117 w 1619201"/>
              <a:gd name="connsiteY123" fmla="*/ 474238 h 1440000"/>
              <a:gd name="connsiteX124" fmla="*/ 1501855 w 1619201"/>
              <a:gd name="connsiteY124" fmla="*/ 483714 h 1440000"/>
              <a:gd name="connsiteX125" fmla="*/ 752078 w 1619201"/>
              <a:gd name="connsiteY125" fmla="*/ 1440000 h 1440000"/>
              <a:gd name="connsiteX126" fmla="*/ 739911 w 1619201"/>
              <a:gd name="connsiteY126" fmla="*/ 1440000 h 1440000"/>
              <a:gd name="connsiteX127" fmla="*/ 1490598 w 1619201"/>
              <a:gd name="connsiteY127" fmla="*/ 461200 h 1440000"/>
              <a:gd name="connsiteX128" fmla="*/ 1495336 w 1619201"/>
              <a:gd name="connsiteY128" fmla="*/ 470676 h 1440000"/>
              <a:gd name="connsiteX129" fmla="*/ 735336 w 1619201"/>
              <a:gd name="connsiteY129" fmla="*/ 1440000 h 1440000"/>
              <a:gd name="connsiteX130" fmla="*/ 723169 w 1619201"/>
              <a:gd name="connsiteY130" fmla="*/ 1440000 h 1440000"/>
              <a:gd name="connsiteX131" fmla="*/ 1484079 w 1619201"/>
              <a:gd name="connsiteY131" fmla="*/ 448162 h 1440000"/>
              <a:gd name="connsiteX132" fmla="*/ 1488817 w 1619201"/>
              <a:gd name="connsiteY132" fmla="*/ 457637 h 1440000"/>
              <a:gd name="connsiteX133" fmla="*/ 718594 w 1619201"/>
              <a:gd name="connsiteY133" fmla="*/ 1440000 h 1440000"/>
              <a:gd name="connsiteX134" fmla="*/ 706427 w 1619201"/>
              <a:gd name="connsiteY134" fmla="*/ 1440000 h 1440000"/>
              <a:gd name="connsiteX135" fmla="*/ 1477560 w 1619201"/>
              <a:gd name="connsiteY135" fmla="*/ 435123 h 1440000"/>
              <a:gd name="connsiteX136" fmla="*/ 1482298 w 1619201"/>
              <a:gd name="connsiteY136" fmla="*/ 444599 h 1440000"/>
              <a:gd name="connsiteX137" fmla="*/ 701853 w 1619201"/>
              <a:gd name="connsiteY137" fmla="*/ 1440000 h 1440000"/>
              <a:gd name="connsiteX138" fmla="*/ 689685 w 1619201"/>
              <a:gd name="connsiteY138" fmla="*/ 1440000 h 1440000"/>
              <a:gd name="connsiteX139" fmla="*/ 1471041 w 1619201"/>
              <a:gd name="connsiteY139" fmla="*/ 422085 h 1440000"/>
              <a:gd name="connsiteX140" fmla="*/ 1475779 w 1619201"/>
              <a:gd name="connsiteY140" fmla="*/ 431561 h 1440000"/>
              <a:gd name="connsiteX141" fmla="*/ 685111 w 1619201"/>
              <a:gd name="connsiteY141" fmla="*/ 1440000 h 1440000"/>
              <a:gd name="connsiteX142" fmla="*/ 672943 w 1619201"/>
              <a:gd name="connsiteY142" fmla="*/ 1440000 h 1440000"/>
              <a:gd name="connsiteX143" fmla="*/ 1464521 w 1619201"/>
              <a:gd name="connsiteY143" fmla="*/ 409047 h 1440000"/>
              <a:gd name="connsiteX144" fmla="*/ 1469259 w 1619201"/>
              <a:gd name="connsiteY144" fmla="*/ 418523 h 1440000"/>
              <a:gd name="connsiteX145" fmla="*/ 668369 w 1619201"/>
              <a:gd name="connsiteY145" fmla="*/ 1440000 h 1440000"/>
              <a:gd name="connsiteX146" fmla="*/ 656202 w 1619201"/>
              <a:gd name="connsiteY146" fmla="*/ 1440000 h 1440000"/>
              <a:gd name="connsiteX147" fmla="*/ 1458002 w 1619201"/>
              <a:gd name="connsiteY147" fmla="*/ 396009 h 1440000"/>
              <a:gd name="connsiteX148" fmla="*/ 1462740 w 1619201"/>
              <a:gd name="connsiteY148" fmla="*/ 405484 h 1440000"/>
              <a:gd name="connsiteX149" fmla="*/ 651627 w 1619201"/>
              <a:gd name="connsiteY149" fmla="*/ 1440000 h 1440000"/>
              <a:gd name="connsiteX150" fmla="*/ 639460 w 1619201"/>
              <a:gd name="connsiteY150" fmla="*/ 1440000 h 1440000"/>
              <a:gd name="connsiteX151" fmla="*/ 1451483 w 1619201"/>
              <a:gd name="connsiteY151" fmla="*/ 382970 h 1440000"/>
              <a:gd name="connsiteX152" fmla="*/ 1456221 w 1619201"/>
              <a:gd name="connsiteY152" fmla="*/ 392446 h 1440000"/>
              <a:gd name="connsiteX153" fmla="*/ 634886 w 1619201"/>
              <a:gd name="connsiteY153" fmla="*/ 1440000 h 1440000"/>
              <a:gd name="connsiteX154" fmla="*/ 622718 w 1619201"/>
              <a:gd name="connsiteY154" fmla="*/ 1440000 h 1440000"/>
              <a:gd name="connsiteX155" fmla="*/ 1444964 w 1619201"/>
              <a:gd name="connsiteY155" fmla="*/ 369932 h 1440000"/>
              <a:gd name="connsiteX156" fmla="*/ 1449702 w 1619201"/>
              <a:gd name="connsiteY156" fmla="*/ 379408 h 1440000"/>
              <a:gd name="connsiteX157" fmla="*/ 618144 w 1619201"/>
              <a:gd name="connsiteY157" fmla="*/ 1440000 h 1440000"/>
              <a:gd name="connsiteX158" fmla="*/ 605976 w 1619201"/>
              <a:gd name="connsiteY158" fmla="*/ 1440000 h 1440000"/>
              <a:gd name="connsiteX159" fmla="*/ 1438445 w 1619201"/>
              <a:gd name="connsiteY159" fmla="*/ 356894 h 1440000"/>
              <a:gd name="connsiteX160" fmla="*/ 1443183 w 1619201"/>
              <a:gd name="connsiteY160" fmla="*/ 366370 h 1440000"/>
              <a:gd name="connsiteX161" fmla="*/ 601402 w 1619201"/>
              <a:gd name="connsiteY161" fmla="*/ 1440000 h 1440000"/>
              <a:gd name="connsiteX162" fmla="*/ 589235 w 1619201"/>
              <a:gd name="connsiteY162" fmla="*/ 1440000 h 1440000"/>
              <a:gd name="connsiteX163" fmla="*/ 1431926 w 1619201"/>
              <a:gd name="connsiteY163" fmla="*/ 343856 h 1440000"/>
              <a:gd name="connsiteX164" fmla="*/ 1436664 w 1619201"/>
              <a:gd name="connsiteY164" fmla="*/ 353331 h 1440000"/>
              <a:gd name="connsiteX165" fmla="*/ 584660 w 1619201"/>
              <a:gd name="connsiteY165" fmla="*/ 1440000 h 1440000"/>
              <a:gd name="connsiteX166" fmla="*/ 572493 w 1619201"/>
              <a:gd name="connsiteY166" fmla="*/ 1440000 h 1440000"/>
              <a:gd name="connsiteX167" fmla="*/ 1425407 w 1619201"/>
              <a:gd name="connsiteY167" fmla="*/ 330818 h 1440000"/>
              <a:gd name="connsiteX168" fmla="*/ 1430145 w 1619201"/>
              <a:gd name="connsiteY168" fmla="*/ 340293 h 1440000"/>
              <a:gd name="connsiteX169" fmla="*/ 567918 w 1619201"/>
              <a:gd name="connsiteY169" fmla="*/ 1440000 h 1440000"/>
              <a:gd name="connsiteX170" fmla="*/ 555751 w 1619201"/>
              <a:gd name="connsiteY170" fmla="*/ 1440000 h 1440000"/>
              <a:gd name="connsiteX171" fmla="*/ 1418887 w 1619201"/>
              <a:gd name="connsiteY171" fmla="*/ 317779 h 1440000"/>
              <a:gd name="connsiteX172" fmla="*/ 1423625 w 1619201"/>
              <a:gd name="connsiteY172" fmla="*/ 327255 h 1440000"/>
              <a:gd name="connsiteX173" fmla="*/ 551177 w 1619201"/>
              <a:gd name="connsiteY173" fmla="*/ 1440000 h 1440000"/>
              <a:gd name="connsiteX174" fmla="*/ 539009 w 1619201"/>
              <a:gd name="connsiteY174" fmla="*/ 1440000 h 1440000"/>
              <a:gd name="connsiteX175" fmla="*/ 1412368 w 1619201"/>
              <a:gd name="connsiteY175" fmla="*/ 304741 h 1440000"/>
              <a:gd name="connsiteX176" fmla="*/ 1417106 w 1619201"/>
              <a:gd name="connsiteY176" fmla="*/ 314217 h 1440000"/>
              <a:gd name="connsiteX177" fmla="*/ 534435 w 1619201"/>
              <a:gd name="connsiteY177" fmla="*/ 1440000 h 1440000"/>
              <a:gd name="connsiteX178" fmla="*/ 522267 w 1619201"/>
              <a:gd name="connsiteY178" fmla="*/ 1440000 h 1440000"/>
              <a:gd name="connsiteX179" fmla="*/ 1405849 w 1619201"/>
              <a:gd name="connsiteY179" fmla="*/ 291703 h 1440000"/>
              <a:gd name="connsiteX180" fmla="*/ 1410587 w 1619201"/>
              <a:gd name="connsiteY180" fmla="*/ 301178 h 1440000"/>
              <a:gd name="connsiteX181" fmla="*/ 517693 w 1619201"/>
              <a:gd name="connsiteY181" fmla="*/ 1440000 h 1440000"/>
              <a:gd name="connsiteX182" fmla="*/ 505526 w 1619201"/>
              <a:gd name="connsiteY182" fmla="*/ 1440000 h 1440000"/>
              <a:gd name="connsiteX183" fmla="*/ 1399330 w 1619201"/>
              <a:gd name="connsiteY183" fmla="*/ 278665 h 1440000"/>
              <a:gd name="connsiteX184" fmla="*/ 1404068 w 1619201"/>
              <a:gd name="connsiteY184" fmla="*/ 288140 h 1440000"/>
              <a:gd name="connsiteX185" fmla="*/ 500951 w 1619201"/>
              <a:gd name="connsiteY185" fmla="*/ 1440000 h 1440000"/>
              <a:gd name="connsiteX186" fmla="*/ 488784 w 1619201"/>
              <a:gd name="connsiteY186" fmla="*/ 1440000 h 1440000"/>
              <a:gd name="connsiteX187" fmla="*/ 1392811 w 1619201"/>
              <a:gd name="connsiteY187" fmla="*/ 265626 h 1440000"/>
              <a:gd name="connsiteX188" fmla="*/ 1397549 w 1619201"/>
              <a:gd name="connsiteY188" fmla="*/ 275102 h 1440000"/>
              <a:gd name="connsiteX189" fmla="*/ 484209 w 1619201"/>
              <a:gd name="connsiteY189" fmla="*/ 1440000 h 1440000"/>
              <a:gd name="connsiteX190" fmla="*/ 472042 w 1619201"/>
              <a:gd name="connsiteY190" fmla="*/ 1440000 h 1440000"/>
              <a:gd name="connsiteX191" fmla="*/ 1386292 w 1619201"/>
              <a:gd name="connsiteY191" fmla="*/ 252588 h 1440000"/>
              <a:gd name="connsiteX192" fmla="*/ 1391030 w 1619201"/>
              <a:gd name="connsiteY192" fmla="*/ 262064 h 1440000"/>
              <a:gd name="connsiteX193" fmla="*/ 467468 w 1619201"/>
              <a:gd name="connsiteY193" fmla="*/ 1440000 h 1440000"/>
              <a:gd name="connsiteX194" fmla="*/ 455300 w 1619201"/>
              <a:gd name="connsiteY194" fmla="*/ 1440000 h 1440000"/>
              <a:gd name="connsiteX195" fmla="*/ 1379773 w 1619201"/>
              <a:gd name="connsiteY195" fmla="*/ 239549 h 1440000"/>
              <a:gd name="connsiteX196" fmla="*/ 1384511 w 1619201"/>
              <a:gd name="connsiteY196" fmla="*/ 249025 h 1440000"/>
              <a:gd name="connsiteX197" fmla="*/ 450726 w 1619201"/>
              <a:gd name="connsiteY197" fmla="*/ 1440000 h 1440000"/>
              <a:gd name="connsiteX198" fmla="*/ 438558 w 1619201"/>
              <a:gd name="connsiteY198" fmla="*/ 1440000 h 1440000"/>
              <a:gd name="connsiteX199" fmla="*/ 1373254 w 1619201"/>
              <a:gd name="connsiteY199" fmla="*/ 226511 h 1440000"/>
              <a:gd name="connsiteX200" fmla="*/ 1377992 w 1619201"/>
              <a:gd name="connsiteY200" fmla="*/ 235987 h 1440000"/>
              <a:gd name="connsiteX201" fmla="*/ 433984 w 1619201"/>
              <a:gd name="connsiteY201" fmla="*/ 1440000 h 1440000"/>
              <a:gd name="connsiteX202" fmla="*/ 421817 w 1619201"/>
              <a:gd name="connsiteY202" fmla="*/ 1440000 h 1440000"/>
              <a:gd name="connsiteX203" fmla="*/ 1366735 w 1619201"/>
              <a:gd name="connsiteY203" fmla="*/ 213473 h 1440000"/>
              <a:gd name="connsiteX204" fmla="*/ 1371473 w 1619201"/>
              <a:gd name="connsiteY204" fmla="*/ 222948 h 1440000"/>
              <a:gd name="connsiteX205" fmla="*/ 417242 w 1619201"/>
              <a:gd name="connsiteY205" fmla="*/ 1440000 h 1440000"/>
              <a:gd name="connsiteX206" fmla="*/ 405075 w 1619201"/>
              <a:gd name="connsiteY206" fmla="*/ 1440000 h 1440000"/>
              <a:gd name="connsiteX207" fmla="*/ 1360216 w 1619201"/>
              <a:gd name="connsiteY207" fmla="*/ 200434 h 1440000"/>
              <a:gd name="connsiteX208" fmla="*/ 1364954 w 1619201"/>
              <a:gd name="connsiteY208" fmla="*/ 209910 h 1440000"/>
              <a:gd name="connsiteX209" fmla="*/ 400501 w 1619201"/>
              <a:gd name="connsiteY209" fmla="*/ 1440000 h 1440000"/>
              <a:gd name="connsiteX210" fmla="*/ 388333 w 1619201"/>
              <a:gd name="connsiteY210" fmla="*/ 1440000 h 1440000"/>
              <a:gd name="connsiteX211" fmla="*/ 1353697 w 1619201"/>
              <a:gd name="connsiteY211" fmla="*/ 187396 h 1440000"/>
              <a:gd name="connsiteX212" fmla="*/ 1358434 w 1619201"/>
              <a:gd name="connsiteY212" fmla="*/ 196872 h 1440000"/>
              <a:gd name="connsiteX213" fmla="*/ 383759 w 1619201"/>
              <a:gd name="connsiteY213" fmla="*/ 1440000 h 1440000"/>
              <a:gd name="connsiteX214" fmla="*/ 371591 w 1619201"/>
              <a:gd name="connsiteY214" fmla="*/ 1440000 h 1440000"/>
              <a:gd name="connsiteX215" fmla="*/ 1347177 w 1619201"/>
              <a:gd name="connsiteY215" fmla="*/ 174358 h 1440000"/>
              <a:gd name="connsiteX216" fmla="*/ 1351915 w 1619201"/>
              <a:gd name="connsiteY216" fmla="*/ 183834 h 1440000"/>
              <a:gd name="connsiteX217" fmla="*/ 367017 w 1619201"/>
              <a:gd name="connsiteY217" fmla="*/ 1440000 h 1440000"/>
              <a:gd name="connsiteX218" fmla="*/ 360000 w 1619201"/>
              <a:gd name="connsiteY218" fmla="*/ 1440000 h 1440000"/>
              <a:gd name="connsiteX219" fmla="*/ 357995 w 1619201"/>
              <a:gd name="connsiteY219" fmla="*/ 1435989 h 1440000"/>
              <a:gd name="connsiteX220" fmla="*/ 1340658 w 1619201"/>
              <a:gd name="connsiteY220" fmla="*/ 161320 h 1440000"/>
              <a:gd name="connsiteX221" fmla="*/ 1345396 w 1619201"/>
              <a:gd name="connsiteY221" fmla="*/ 170795 h 1440000"/>
              <a:gd name="connsiteX222" fmla="*/ 356213 w 1619201"/>
              <a:gd name="connsiteY222" fmla="*/ 1432427 h 1440000"/>
              <a:gd name="connsiteX223" fmla="*/ 351475 w 1619201"/>
              <a:gd name="connsiteY223" fmla="*/ 1422951 h 1440000"/>
              <a:gd name="connsiteX224" fmla="*/ 1334139 w 1619201"/>
              <a:gd name="connsiteY224" fmla="*/ 148281 h 1440000"/>
              <a:gd name="connsiteX225" fmla="*/ 1338877 w 1619201"/>
              <a:gd name="connsiteY225" fmla="*/ 157757 h 1440000"/>
              <a:gd name="connsiteX226" fmla="*/ 349694 w 1619201"/>
              <a:gd name="connsiteY226" fmla="*/ 1419388 h 1440000"/>
              <a:gd name="connsiteX227" fmla="*/ 344956 w 1619201"/>
              <a:gd name="connsiteY227" fmla="*/ 1409912 h 1440000"/>
              <a:gd name="connsiteX228" fmla="*/ 1327620 w 1619201"/>
              <a:gd name="connsiteY228" fmla="*/ 135243 h 1440000"/>
              <a:gd name="connsiteX229" fmla="*/ 1332358 w 1619201"/>
              <a:gd name="connsiteY229" fmla="*/ 144719 h 1440000"/>
              <a:gd name="connsiteX230" fmla="*/ 343175 w 1619201"/>
              <a:gd name="connsiteY230" fmla="*/ 1406350 h 1440000"/>
              <a:gd name="connsiteX231" fmla="*/ 338437 w 1619201"/>
              <a:gd name="connsiteY231" fmla="*/ 1396874 h 1440000"/>
              <a:gd name="connsiteX232" fmla="*/ 1321101 w 1619201"/>
              <a:gd name="connsiteY232" fmla="*/ 122205 h 1440000"/>
              <a:gd name="connsiteX233" fmla="*/ 1325839 w 1619201"/>
              <a:gd name="connsiteY233" fmla="*/ 131680 h 1440000"/>
              <a:gd name="connsiteX234" fmla="*/ 336656 w 1619201"/>
              <a:gd name="connsiteY234" fmla="*/ 1393312 h 1440000"/>
              <a:gd name="connsiteX235" fmla="*/ 331918 w 1619201"/>
              <a:gd name="connsiteY235" fmla="*/ 1383836 h 1440000"/>
              <a:gd name="connsiteX236" fmla="*/ 1314582 w 1619201"/>
              <a:gd name="connsiteY236" fmla="*/ 109166 h 1440000"/>
              <a:gd name="connsiteX237" fmla="*/ 1319320 w 1619201"/>
              <a:gd name="connsiteY237" fmla="*/ 118642 h 1440000"/>
              <a:gd name="connsiteX238" fmla="*/ 330137 w 1619201"/>
              <a:gd name="connsiteY238" fmla="*/ 1380274 h 1440000"/>
              <a:gd name="connsiteX239" fmla="*/ 325399 w 1619201"/>
              <a:gd name="connsiteY239" fmla="*/ 1370798 h 1440000"/>
              <a:gd name="connsiteX240" fmla="*/ 1308063 w 1619201"/>
              <a:gd name="connsiteY240" fmla="*/ 96128 h 1440000"/>
              <a:gd name="connsiteX241" fmla="*/ 1312801 w 1619201"/>
              <a:gd name="connsiteY241" fmla="*/ 105604 h 1440000"/>
              <a:gd name="connsiteX242" fmla="*/ 323618 w 1619201"/>
              <a:gd name="connsiteY242" fmla="*/ 1367235 h 1440000"/>
              <a:gd name="connsiteX243" fmla="*/ 318880 w 1619201"/>
              <a:gd name="connsiteY243" fmla="*/ 1357760 h 1440000"/>
              <a:gd name="connsiteX244" fmla="*/ 1301544 w 1619201"/>
              <a:gd name="connsiteY244" fmla="*/ 83090 h 1440000"/>
              <a:gd name="connsiteX245" fmla="*/ 1306282 w 1619201"/>
              <a:gd name="connsiteY245" fmla="*/ 92565 h 1440000"/>
              <a:gd name="connsiteX246" fmla="*/ 317098 w 1619201"/>
              <a:gd name="connsiteY246" fmla="*/ 1354197 h 1440000"/>
              <a:gd name="connsiteX247" fmla="*/ 312360 w 1619201"/>
              <a:gd name="connsiteY247" fmla="*/ 1344721 h 1440000"/>
              <a:gd name="connsiteX248" fmla="*/ 1295025 w 1619201"/>
              <a:gd name="connsiteY248" fmla="*/ 70051 h 1440000"/>
              <a:gd name="connsiteX249" fmla="*/ 1299763 w 1619201"/>
              <a:gd name="connsiteY249" fmla="*/ 79527 h 1440000"/>
              <a:gd name="connsiteX250" fmla="*/ 310579 w 1619201"/>
              <a:gd name="connsiteY250" fmla="*/ 1341159 h 1440000"/>
              <a:gd name="connsiteX251" fmla="*/ 305841 w 1619201"/>
              <a:gd name="connsiteY251" fmla="*/ 1331683 h 1440000"/>
              <a:gd name="connsiteX252" fmla="*/ 1288506 w 1619201"/>
              <a:gd name="connsiteY252" fmla="*/ 57013 h 1440000"/>
              <a:gd name="connsiteX253" fmla="*/ 1293244 w 1619201"/>
              <a:gd name="connsiteY253" fmla="*/ 66489 h 1440000"/>
              <a:gd name="connsiteX254" fmla="*/ 304060 w 1619201"/>
              <a:gd name="connsiteY254" fmla="*/ 1328121 h 1440000"/>
              <a:gd name="connsiteX255" fmla="*/ 299322 w 1619201"/>
              <a:gd name="connsiteY255" fmla="*/ 1318645 h 1440000"/>
              <a:gd name="connsiteX256" fmla="*/ 1281987 w 1619201"/>
              <a:gd name="connsiteY256" fmla="*/ 43974 h 1440000"/>
              <a:gd name="connsiteX257" fmla="*/ 1286725 w 1619201"/>
              <a:gd name="connsiteY257" fmla="*/ 53450 h 1440000"/>
              <a:gd name="connsiteX258" fmla="*/ 297541 w 1619201"/>
              <a:gd name="connsiteY258" fmla="*/ 1315082 h 1440000"/>
              <a:gd name="connsiteX259" fmla="*/ 292803 w 1619201"/>
              <a:gd name="connsiteY259" fmla="*/ 1305606 h 1440000"/>
              <a:gd name="connsiteX260" fmla="*/ 1275468 w 1619201"/>
              <a:gd name="connsiteY260" fmla="*/ 30936 h 1440000"/>
              <a:gd name="connsiteX261" fmla="*/ 1280206 w 1619201"/>
              <a:gd name="connsiteY261" fmla="*/ 40412 h 1440000"/>
              <a:gd name="connsiteX262" fmla="*/ 291022 w 1619201"/>
              <a:gd name="connsiteY262" fmla="*/ 1302044 h 1440000"/>
              <a:gd name="connsiteX263" fmla="*/ 286284 w 1619201"/>
              <a:gd name="connsiteY263" fmla="*/ 1292568 h 1440000"/>
              <a:gd name="connsiteX264" fmla="*/ 1268949 w 1619201"/>
              <a:gd name="connsiteY264" fmla="*/ 17898 h 1440000"/>
              <a:gd name="connsiteX265" fmla="*/ 1273687 w 1619201"/>
              <a:gd name="connsiteY265" fmla="*/ 27373 h 1440000"/>
              <a:gd name="connsiteX266" fmla="*/ 284503 w 1619201"/>
              <a:gd name="connsiteY266" fmla="*/ 1289006 h 1440000"/>
              <a:gd name="connsiteX267" fmla="*/ 279765 w 1619201"/>
              <a:gd name="connsiteY267" fmla="*/ 1279530 h 1440000"/>
              <a:gd name="connsiteX268" fmla="*/ 1262430 w 1619201"/>
              <a:gd name="connsiteY268" fmla="*/ 4859 h 1440000"/>
              <a:gd name="connsiteX269" fmla="*/ 1267168 w 1619201"/>
              <a:gd name="connsiteY269" fmla="*/ 14335 h 1440000"/>
              <a:gd name="connsiteX270" fmla="*/ 277984 w 1619201"/>
              <a:gd name="connsiteY270" fmla="*/ 1275967 h 1440000"/>
              <a:gd name="connsiteX271" fmla="*/ 273246 w 1619201"/>
              <a:gd name="connsiteY271" fmla="*/ 1266492 h 1440000"/>
              <a:gd name="connsiteX272" fmla="*/ 1249498 w 1619201"/>
              <a:gd name="connsiteY272" fmla="*/ 0 h 1440000"/>
              <a:gd name="connsiteX273" fmla="*/ 1260000 w 1619201"/>
              <a:gd name="connsiteY273" fmla="*/ 0 h 1440000"/>
              <a:gd name="connsiteX274" fmla="*/ 1260649 w 1619201"/>
              <a:gd name="connsiteY274" fmla="*/ 1297 h 1440000"/>
              <a:gd name="connsiteX275" fmla="*/ 271465 w 1619201"/>
              <a:gd name="connsiteY275" fmla="*/ 1262929 h 1440000"/>
              <a:gd name="connsiteX276" fmla="*/ 266727 w 1619201"/>
              <a:gd name="connsiteY276" fmla="*/ 1253454 h 1440000"/>
              <a:gd name="connsiteX277" fmla="*/ 1232756 w 1619201"/>
              <a:gd name="connsiteY277" fmla="*/ 0 h 1440000"/>
              <a:gd name="connsiteX278" fmla="*/ 1244923 w 1619201"/>
              <a:gd name="connsiteY278" fmla="*/ 0 h 1440000"/>
              <a:gd name="connsiteX279" fmla="*/ 264945 w 1619201"/>
              <a:gd name="connsiteY279" fmla="*/ 1249891 h 1440000"/>
              <a:gd name="connsiteX280" fmla="*/ 260207 w 1619201"/>
              <a:gd name="connsiteY280" fmla="*/ 1240415 h 1440000"/>
              <a:gd name="connsiteX281" fmla="*/ 1216014 w 1619201"/>
              <a:gd name="connsiteY281" fmla="*/ 0 h 1440000"/>
              <a:gd name="connsiteX282" fmla="*/ 1228182 w 1619201"/>
              <a:gd name="connsiteY282" fmla="*/ 0 h 1440000"/>
              <a:gd name="connsiteX283" fmla="*/ 258426 w 1619201"/>
              <a:gd name="connsiteY283" fmla="*/ 1236853 h 1440000"/>
              <a:gd name="connsiteX284" fmla="*/ 253688 w 1619201"/>
              <a:gd name="connsiteY284" fmla="*/ 1227377 h 1440000"/>
              <a:gd name="connsiteX285" fmla="*/ 1199273 w 1619201"/>
              <a:gd name="connsiteY285" fmla="*/ 0 h 1440000"/>
              <a:gd name="connsiteX286" fmla="*/ 1211440 w 1619201"/>
              <a:gd name="connsiteY286" fmla="*/ 0 h 1440000"/>
              <a:gd name="connsiteX287" fmla="*/ 251907 w 1619201"/>
              <a:gd name="connsiteY287" fmla="*/ 1223815 h 1440000"/>
              <a:gd name="connsiteX288" fmla="*/ 247169 w 1619201"/>
              <a:gd name="connsiteY288" fmla="*/ 1214339 h 1440000"/>
              <a:gd name="connsiteX289" fmla="*/ 1182531 w 1619201"/>
              <a:gd name="connsiteY289" fmla="*/ 0 h 1440000"/>
              <a:gd name="connsiteX290" fmla="*/ 1194698 w 1619201"/>
              <a:gd name="connsiteY290" fmla="*/ 0 h 1440000"/>
              <a:gd name="connsiteX291" fmla="*/ 245388 w 1619201"/>
              <a:gd name="connsiteY291" fmla="*/ 1210777 h 1440000"/>
              <a:gd name="connsiteX292" fmla="*/ 240650 w 1619201"/>
              <a:gd name="connsiteY292" fmla="*/ 1201301 h 1440000"/>
              <a:gd name="connsiteX293" fmla="*/ 1165789 w 1619201"/>
              <a:gd name="connsiteY293" fmla="*/ 0 h 1440000"/>
              <a:gd name="connsiteX294" fmla="*/ 1177956 w 1619201"/>
              <a:gd name="connsiteY294" fmla="*/ 0 h 1440000"/>
              <a:gd name="connsiteX295" fmla="*/ 238869 w 1619201"/>
              <a:gd name="connsiteY295" fmla="*/ 1197738 h 1440000"/>
              <a:gd name="connsiteX296" fmla="*/ 234131 w 1619201"/>
              <a:gd name="connsiteY296" fmla="*/ 1188262 h 1440000"/>
              <a:gd name="connsiteX297" fmla="*/ 1149047 w 1619201"/>
              <a:gd name="connsiteY297" fmla="*/ 0 h 1440000"/>
              <a:gd name="connsiteX298" fmla="*/ 1161214 w 1619201"/>
              <a:gd name="connsiteY298" fmla="*/ 0 h 1440000"/>
              <a:gd name="connsiteX299" fmla="*/ 232350 w 1619201"/>
              <a:gd name="connsiteY299" fmla="*/ 1184700 h 1440000"/>
              <a:gd name="connsiteX300" fmla="*/ 227612 w 1619201"/>
              <a:gd name="connsiteY300" fmla="*/ 1175224 h 1440000"/>
              <a:gd name="connsiteX301" fmla="*/ 1132305 w 1619201"/>
              <a:gd name="connsiteY301" fmla="*/ 0 h 1440000"/>
              <a:gd name="connsiteX302" fmla="*/ 1144473 w 1619201"/>
              <a:gd name="connsiteY302" fmla="*/ 0 h 1440000"/>
              <a:gd name="connsiteX303" fmla="*/ 225831 w 1619201"/>
              <a:gd name="connsiteY303" fmla="*/ 1171662 h 1440000"/>
              <a:gd name="connsiteX304" fmla="*/ 221093 w 1619201"/>
              <a:gd name="connsiteY304" fmla="*/ 1162186 h 1440000"/>
              <a:gd name="connsiteX305" fmla="*/ 1115564 w 1619201"/>
              <a:gd name="connsiteY305" fmla="*/ 0 h 1440000"/>
              <a:gd name="connsiteX306" fmla="*/ 1127731 w 1619201"/>
              <a:gd name="connsiteY306" fmla="*/ 0 h 1440000"/>
              <a:gd name="connsiteX307" fmla="*/ 219311 w 1619201"/>
              <a:gd name="connsiteY307" fmla="*/ 1158624 h 1440000"/>
              <a:gd name="connsiteX308" fmla="*/ 214573 w 1619201"/>
              <a:gd name="connsiteY308" fmla="*/ 1149148 h 1440000"/>
              <a:gd name="connsiteX309" fmla="*/ 1098822 w 1619201"/>
              <a:gd name="connsiteY309" fmla="*/ 0 h 1440000"/>
              <a:gd name="connsiteX310" fmla="*/ 1110989 w 1619201"/>
              <a:gd name="connsiteY310" fmla="*/ 0 h 1440000"/>
              <a:gd name="connsiteX311" fmla="*/ 212792 w 1619201"/>
              <a:gd name="connsiteY311" fmla="*/ 1145585 h 1440000"/>
              <a:gd name="connsiteX312" fmla="*/ 208054 w 1619201"/>
              <a:gd name="connsiteY312" fmla="*/ 1136109 h 1440000"/>
              <a:gd name="connsiteX313" fmla="*/ 1082080 w 1619201"/>
              <a:gd name="connsiteY313" fmla="*/ 0 h 1440000"/>
              <a:gd name="connsiteX314" fmla="*/ 1094247 w 1619201"/>
              <a:gd name="connsiteY314" fmla="*/ 0 h 1440000"/>
              <a:gd name="connsiteX315" fmla="*/ 206273 w 1619201"/>
              <a:gd name="connsiteY315" fmla="*/ 1132547 h 1440000"/>
              <a:gd name="connsiteX316" fmla="*/ 201535 w 1619201"/>
              <a:gd name="connsiteY316" fmla="*/ 1123071 h 1440000"/>
              <a:gd name="connsiteX317" fmla="*/ 1065338 w 1619201"/>
              <a:gd name="connsiteY317" fmla="*/ 0 h 1440000"/>
              <a:gd name="connsiteX318" fmla="*/ 1077506 w 1619201"/>
              <a:gd name="connsiteY318" fmla="*/ 0 h 1440000"/>
              <a:gd name="connsiteX319" fmla="*/ 199754 w 1619201"/>
              <a:gd name="connsiteY319" fmla="*/ 1119509 h 1440000"/>
              <a:gd name="connsiteX320" fmla="*/ 195016 w 1619201"/>
              <a:gd name="connsiteY320" fmla="*/ 1110033 h 1440000"/>
              <a:gd name="connsiteX321" fmla="*/ 1048596 w 1619201"/>
              <a:gd name="connsiteY321" fmla="*/ 0 h 1440000"/>
              <a:gd name="connsiteX322" fmla="*/ 1060764 w 1619201"/>
              <a:gd name="connsiteY322" fmla="*/ 0 h 1440000"/>
              <a:gd name="connsiteX323" fmla="*/ 193235 w 1619201"/>
              <a:gd name="connsiteY323" fmla="*/ 1106470 h 1440000"/>
              <a:gd name="connsiteX324" fmla="*/ 188497 w 1619201"/>
              <a:gd name="connsiteY324" fmla="*/ 1096995 h 1440000"/>
              <a:gd name="connsiteX325" fmla="*/ 1031855 w 1619201"/>
              <a:gd name="connsiteY325" fmla="*/ 0 h 1440000"/>
              <a:gd name="connsiteX326" fmla="*/ 1044022 w 1619201"/>
              <a:gd name="connsiteY326" fmla="*/ 0 h 1440000"/>
              <a:gd name="connsiteX327" fmla="*/ 186716 w 1619201"/>
              <a:gd name="connsiteY327" fmla="*/ 1093432 h 1440000"/>
              <a:gd name="connsiteX328" fmla="*/ 181978 w 1619201"/>
              <a:gd name="connsiteY328" fmla="*/ 1083956 h 1440000"/>
              <a:gd name="connsiteX329" fmla="*/ 1015113 w 1619201"/>
              <a:gd name="connsiteY329" fmla="*/ 0 h 1440000"/>
              <a:gd name="connsiteX330" fmla="*/ 1027280 w 1619201"/>
              <a:gd name="connsiteY330" fmla="*/ 0 h 1440000"/>
              <a:gd name="connsiteX331" fmla="*/ 180197 w 1619201"/>
              <a:gd name="connsiteY331" fmla="*/ 1080394 h 1440000"/>
              <a:gd name="connsiteX332" fmla="*/ 175459 w 1619201"/>
              <a:gd name="connsiteY332" fmla="*/ 1070918 h 1440000"/>
              <a:gd name="connsiteX333" fmla="*/ 998371 w 1619201"/>
              <a:gd name="connsiteY333" fmla="*/ 0 h 1440000"/>
              <a:gd name="connsiteX334" fmla="*/ 1010538 w 1619201"/>
              <a:gd name="connsiteY334" fmla="*/ 0 h 1440000"/>
              <a:gd name="connsiteX335" fmla="*/ 173677 w 1619201"/>
              <a:gd name="connsiteY335" fmla="*/ 1067356 h 1440000"/>
              <a:gd name="connsiteX336" fmla="*/ 168939 w 1619201"/>
              <a:gd name="connsiteY336" fmla="*/ 1057880 h 1440000"/>
              <a:gd name="connsiteX337" fmla="*/ 981629 w 1619201"/>
              <a:gd name="connsiteY337" fmla="*/ 0 h 1440000"/>
              <a:gd name="connsiteX338" fmla="*/ 993797 w 1619201"/>
              <a:gd name="connsiteY338" fmla="*/ 0 h 1440000"/>
              <a:gd name="connsiteX339" fmla="*/ 167158 w 1619201"/>
              <a:gd name="connsiteY339" fmla="*/ 1054317 h 1440000"/>
              <a:gd name="connsiteX340" fmla="*/ 162420 w 1619201"/>
              <a:gd name="connsiteY340" fmla="*/ 1044842 h 1440000"/>
              <a:gd name="connsiteX341" fmla="*/ 964888 w 1619201"/>
              <a:gd name="connsiteY341" fmla="*/ 0 h 1440000"/>
              <a:gd name="connsiteX342" fmla="*/ 977055 w 1619201"/>
              <a:gd name="connsiteY342" fmla="*/ 0 h 1440000"/>
              <a:gd name="connsiteX343" fmla="*/ 160639 w 1619201"/>
              <a:gd name="connsiteY343" fmla="*/ 1041279 h 1440000"/>
              <a:gd name="connsiteX344" fmla="*/ 155901 w 1619201"/>
              <a:gd name="connsiteY344" fmla="*/ 1031803 h 1440000"/>
              <a:gd name="connsiteX345" fmla="*/ 948146 w 1619201"/>
              <a:gd name="connsiteY345" fmla="*/ 0 h 1440000"/>
              <a:gd name="connsiteX346" fmla="*/ 960313 w 1619201"/>
              <a:gd name="connsiteY346" fmla="*/ 0 h 1440000"/>
              <a:gd name="connsiteX347" fmla="*/ 154120 w 1619201"/>
              <a:gd name="connsiteY347" fmla="*/ 1028241 h 1440000"/>
              <a:gd name="connsiteX348" fmla="*/ 149382 w 1619201"/>
              <a:gd name="connsiteY348" fmla="*/ 1018765 h 1440000"/>
              <a:gd name="connsiteX349" fmla="*/ 931404 w 1619201"/>
              <a:gd name="connsiteY349" fmla="*/ 0 h 1440000"/>
              <a:gd name="connsiteX350" fmla="*/ 943571 w 1619201"/>
              <a:gd name="connsiteY350" fmla="*/ 0 h 1440000"/>
              <a:gd name="connsiteX351" fmla="*/ 147601 w 1619201"/>
              <a:gd name="connsiteY351" fmla="*/ 1015203 h 1440000"/>
              <a:gd name="connsiteX352" fmla="*/ 142863 w 1619201"/>
              <a:gd name="connsiteY352" fmla="*/ 1005727 h 1440000"/>
              <a:gd name="connsiteX353" fmla="*/ 914662 w 1619201"/>
              <a:gd name="connsiteY353" fmla="*/ 0 h 1440000"/>
              <a:gd name="connsiteX354" fmla="*/ 926829 w 1619201"/>
              <a:gd name="connsiteY354" fmla="*/ 0 h 1440000"/>
              <a:gd name="connsiteX355" fmla="*/ 141082 w 1619201"/>
              <a:gd name="connsiteY355" fmla="*/ 1002164 h 1440000"/>
              <a:gd name="connsiteX356" fmla="*/ 136344 w 1619201"/>
              <a:gd name="connsiteY356" fmla="*/ 992689 h 1440000"/>
              <a:gd name="connsiteX357" fmla="*/ 897920 w 1619201"/>
              <a:gd name="connsiteY357" fmla="*/ 0 h 1440000"/>
              <a:gd name="connsiteX358" fmla="*/ 910088 w 1619201"/>
              <a:gd name="connsiteY358" fmla="*/ 0 h 1440000"/>
              <a:gd name="connsiteX359" fmla="*/ 134563 w 1619201"/>
              <a:gd name="connsiteY359" fmla="*/ 989126 h 1440000"/>
              <a:gd name="connsiteX360" fmla="*/ 129825 w 1619201"/>
              <a:gd name="connsiteY360" fmla="*/ 979650 h 1440000"/>
              <a:gd name="connsiteX361" fmla="*/ 881179 w 1619201"/>
              <a:gd name="connsiteY361" fmla="*/ 0 h 1440000"/>
              <a:gd name="connsiteX362" fmla="*/ 893346 w 1619201"/>
              <a:gd name="connsiteY362" fmla="*/ 0 h 1440000"/>
              <a:gd name="connsiteX363" fmla="*/ 128044 w 1619201"/>
              <a:gd name="connsiteY363" fmla="*/ 976088 h 1440000"/>
              <a:gd name="connsiteX364" fmla="*/ 123306 w 1619201"/>
              <a:gd name="connsiteY364" fmla="*/ 966612 h 1440000"/>
              <a:gd name="connsiteX365" fmla="*/ 864437 w 1619201"/>
              <a:gd name="connsiteY365" fmla="*/ 0 h 1440000"/>
              <a:gd name="connsiteX366" fmla="*/ 876604 w 1619201"/>
              <a:gd name="connsiteY366" fmla="*/ 0 h 1440000"/>
              <a:gd name="connsiteX367" fmla="*/ 121525 w 1619201"/>
              <a:gd name="connsiteY367" fmla="*/ 963049 h 1440000"/>
              <a:gd name="connsiteX368" fmla="*/ 116787 w 1619201"/>
              <a:gd name="connsiteY368" fmla="*/ 953574 h 1440000"/>
              <a:gd name="connsiteX369" fmla="*/ 847695 w 1619201"/>
              <a:gd name="connsiteY369" fmla="*/ 0 h 1440000"/>
              <a:gd name="connsiteX370" fmla="*/ 859862 w 1619201"/>
              <a:gd name="connsiteY370" fmla="*/ 0 h 1440000"/>
              <a:gd name="connsiteX371" fmla="*/ 115005 w 1619201"/>
              <a:gd name="connsiteY371" fmla="*/ 950011 h 1440000"/>
              <a:gd name="connsiteX372" fmla="*/ 110267 w 1619201"/>
              <a:gd name="connsiteY372" fmla="*/ 940535 h 1440000"/>
              <a:gd name="connsiteX373" fmla="*/ 830953 w 1619201"/>
              <a:gd name="connsiteY373" fmla="*/ 0 h 1440000"/>
              <a:gd name="connsiteX374" fmla="*/ 843121 w 1619201"/>
              <a:gd name="connsiteY374" fmla="*/ 0 h 1440000"/>
              <a:gd name="connsiteX375" fmla="*/ 108486 w 1619201"/>
              <a:gd name="connsiteY375" fmla="*/ 936973 h 1440000"/>
              <a:gd name="connsiteX376" fmla="*/ 103748 w 1619201"/>
              <a:gd name="connsiteY376" fmla="*/ 927497 h 1440000"/>
              <a:gd name="connsiteX377" fmla="*/ 814211 w 1619201"/>
              <a:gd name="connsiteY377" fmla="*/ 0 h 1440000"/>
              <a:gd name="connsiteX378" fmla="*/ 826379 w 1619201"/>
              <a:gd name="connsiteY378" fmla="*/ 0 h 1440000"/>
              <a:gd name="connsiteX379" fmla="*/ 101967 w 1619201"/>
              <a:gd name="connsiteY379" fmla="*/ 923935 h 1440000"/>
              <a:gd name="connsiteX380" fmla="*/ 97229 w 1619201"/>
              <a:gd name="connsiteY380" fmla="*/ 914459 h 1440000"/>
              <a:gd name="connsiteX381" fmla="*/ 797470 w 1619201"/>
              <a:gd name="connsiteY381" fmla="*/ 0 h 1440000"/>
              <a:gd name="connsiteX382" fmla="*/ 809637 w 1619201"/>
              <a:gd name="connsiteY382" fmla="*/ 0 h 1440000"/>
              <a:gd name="connsiteX383" fmla="*/ 95448 w 1619201"/>
              <a:gd name="connsiteY383" fmla="*/ 910896 h 1440000"/>
              <a:gd name="connsiteX384" fmla="*/ 90710 w 1619201"/>
              <a:gd name="connsiteY384" fmla="*/ 901421 h 1440000"/>
              <a:gd name="connsiteX385" fmla="*/ 780728 w 1619201"/>
              <a:gd name="connsiteY385" fmla="*/ 0 h 1440000"/>
              <a:gd name="connsiteX386" fmla="*/ 792895 w 1619201"/>
              <a:gd name="connsiteY386" fmla="*/ 0 h 1440000"/>
              <a:gd name="connsiteX387" fmla="*/ 88929 w 1619201"/>
              <a:gd name="connsiteY387" fmla="*/ 897858 h 1440000"/>
              <a:gd name="connsiteX388" fmla="*/ 84191 w 1619201"/>
              <a:gd name="connsiteY388" fmla="*/ 888382 h 1440000"/>
              <a:gd name="connsiteX389" fmla="*/ 763986 w 1619201"/>
              <a:gd name="connsiteY389" fmla="*/ 0 h 1440000"/>
              <a:gd name="connsiteX390" fmla="*/ 776153 w 1619201"/>
              <a:gd name="connsiteY390" fmla="*/ 0 h 1440000"/>
              <a:gd name="connsiteX391" fmla="*/ 82410 w 1619201"/>
              <a:gd name="connsiteY391" fmla="*/ 884820 h 1440000"/>
              <a:gd name="connsiteX392" fmla="*/ 77672 w 1619201"/>
              <a:gd name="connsiteY392" fmla="*/ 875344 h 1440000"/>
              <a:gd name="connsiteX393" fmla="*/ 747244 w 1619201"/>
              <a:gd name="connsiteY393" fmla="*/ 0 h 1440000"/>
              <a:gd name="connsiteX394" fmla="*/ 759412 w 1619201"/>
              <a:gd name="connsiteY394" fmla="*/ 0 h 1440000"/>
              <a:gd name="connsiteX395" fmla="*/ 75891 w 1619201"/>
              <a:gd name="connsiteY395" fmla="*/ 871782 h 1440000"/>
              <a:gd name="connsiteX396" fmla="*/ 71153 w 1619201"/>
              <a:gd name="connsiteY396" fmla="*/ 862306 h 1440000"/>
              <a:gd name="connsiteX397" fmla="*/ 730503 w 1619201"/>
              <a:gd name="connsiteY397" fmla="*/ 0 h 1440000"/>
              <a:gd name="connsiteX398" fmla="*/ 742670 w 1619201"/>
              <a:gd name="connsiteY398" fmla="*/ 0 h 1440000"/>
              <a:gd name="connsiteX399" fmla="*/ 69372 w 1619201"/>
              <a:gd name="connsiteY399" fmla="*/ 858743 h 1440000"/>
              <a:gd name="connsiteX400" fmla="*/ 64634 w 1619201"/>
              <a:gd name="connsiteY400" fmla="*/ 849267 h 1440000"/>
              <a:gd name="connsiteX401" fmla="*/ 713761 w 1619201"/>
              <a:gd name="connsiteY401" fmla="*/ 0 h 1440000"/>
              <a:gd name="connsiteX402" fmla="*/ 725928 w 1619201"/>
              <a:gd name="connsiteY402" fmla="*/ 0 h 1440000"/>
              <a:gd name="connsiteX403" fmla="*/ 62853 w 1619201"/>
              <a:gd name="connsiteY403" fmla="*/ 845705 h 1440000"/>
              <a:gd name="connsiteX404" fmla="*/ 58115 w 1619201"/>
              <a:gd name="connsiteY404" fmla="*/ 836229 h 1440000"/>
              <a:gd name="connsiteX405" fmla="*/ 697019 w 1619201"/>
              <a:gd name="connsiteY405" fmla="*/ 0 h 1440000"/>
              <a:gd name="connsiteX406" fmla="*/ 709186 w 1619201"/>
              <a:gd name="connsiteY406" fmla="*/ 0 h 1440000"/>
              <a:gd name="connsiteX407" fmla="*/ 56333 w 1619201"/>
              <a:gd name="connsiteY407" fmla="*/ 832667 h 1440000"/>
              <a:gd name="connsiteX408" fmla="*/ 51595 w 1619201"/>
              <a:gd name="connsiteY408" fmla="*/ 823191 h 1440000"/>
              <a:gd name="connsiteX409" fmla="*/ 680277 w 1619201"/>
              <a:gd name="connsiteY409" fmla="*/ 0 h 1440000"/>
              <a:gd name="connsiteX410" fmla="*/ 692444 w 1619201"/>
              <a:gd name="connsiteY410" fmla="*/ 0 h 1440000"/>
              <a:gd name="connsiteX411" fmla="*/ 49814 w 1619201"/>
              <a:gd name="connsiteY411" fmla="*/ 819628 h 1440000"/>
              <a:gd name="connsiteX412" fmla="*/ 45076 w 1619201"/>
              <a:gd name="connsiteY412" fmla="*/ 810153 h 1440000"/>
              <a:gd name="connsiteX413" fmla="*/ 663535 w 1619201"/>
              <a:gd name="connsiteY413" fmla="*/ 0 h 1440000"/>
              <a:gd name="connsiteX414" fmla="*/ 675703 w 1619201"/>
              <a:gd name="connsiteY414" fmla="*/ 0 h 1440000"/>
              <a:gd name="connsiteX415" fmla="*/ 43295 w 1619201"/>
              <a:gd name="connsiteY415" fmla="*/ 806590 h 1440000"/>
              <a:gd name="connsiteX416" fmla="*/ 38557 w 1619201"/>
              <a:gd name="connsiteY416" fmla="*/ 797114 h 1440000"/>
              <a:gd name="connsiteX417" fmla="*/ 646794 w 1619201"/>
              <a:gd name="connsiteY417" fmla="*/ 0 h 1440000"/>
              <a:gd name="connsiteX418" fmla="*/ 658961 w 1619201"/>
              <a:gd name="connsiteY418" fmla="*/ 0 h 1440000"/>
              <a:gd name="connsiteX419" fmla="*/ 36776 w 1619201"/>
              <a:gd name="connsiteY419" fmla="*/ 793552 h 1440000"/>
              <a:gd name="connsiteX420" fmla="*/ 32038 w 1619201"/>
              <a:gd name="connsiteY420" fmla="*/ 784076 h 1440000"/>
              <a:gd name="connsiteX421" fmla="*/ 630052 w 1619201"/>
              <a:gd name="connsiteY421" fmla="*/ 0 h 1440000"/>
              <a:gd name="connsiteX422" fmla="*/ 642219 w 1619201"/>
              <a:gd name="connsiteY422" fmla="*/ 0 h 1440000"/>
              <a:gd name="connsiteX423" fmla="*/ 30257 w 1619201"/>
              <a:gd name="connsiteY423" fmla="*/ 780514 h 1440000"/>
              <a:gd name="connsiteX424" fmla="*/ 25519 w 1619201"/>
              <a:gd name="connsiteY424" fmla="*/ 771038 h 1440000"/>
              <a:gd name="connsiteX425" fmla="*/ 613310 w 1619201"/>
              <a:gd name="connsiteY425" fmla="*/ 0 h 1440000"/>
              <a:gd name="connsiteX426" fmla="*/ 625477 w 1619201"/>
              <a:gd name="connsiteY426" fmla="*/ 0 h 1440000"/>
              <a:gd name="connsiteX427" fmla="*/ 23738 w 1619201"/>
              <a:gd name="connsiteY427" fmla="*/ 767475 h 1440000"/>
              <a:gd name="connsiteX428" fmla="*/ 19000 w 1619201"/>
              <a:gd name="connsiteY428" fmla="*/ 758000 h 1440000"/>
              <a:gd name="connsiteX429" fmla="*/ 596568 w 1619201"/>
              <a:gd name="connsiteY429" fmla="*/ 0 h 1440000"/>
              <a:gd name="connsiteX430" fmla="*/ 608736 w 1619201"/>
              <a:gd name="connsiteY430" fmla="*/ 0 h 1440000"/>
              <a:gd name="connsiteX431" fmla="*/ 17219 w 1619201"/>
              <a:gd name="connsiteY431" fmla="*/ 754437 h 1440000"/>
              <a:gd name="connsiteX432" fmla="*/ 12481 w 1619201"/>
              <a:gd name="connsiteY432" fmla="*/ 744961 h 1440000"/>
              <a:gd name="connsiteX433" fmla="*/ 579827 w 1619201"/>
              <a:gd name="connsiteY433" fmla="*/ 0 h 1440000"/>
              <a:gd name="connsiteX434" fmla="*/ 591994 w 1619201"/>
              <a:gd name="connsiteY434" fmla="*/ 0 h 1440000"/>
              <a:gd name="connsiteX435" fmla="*/ 10700 w 1619201"/>
              <a:gd name="connsiteY435" fmla="*/ 741399 h 1440000"/>
              <a:gd name="connsiteX436" fmla="*/ 5962 w 1619201"/>
              <a:gd name="connsiteY436" fmla="*/ 731923 h 1440000"/>
              <a:gd name="connsiteX437" fmla="*/ 563085 w 1619201"/>
              <a:gd name="connsiteY437" fmla="*/ 0 h 1440000"/>
              <a:gd name="connsiteX438" fmla="*/ 575252 w 1619201"/>
              <a:gd name="connsiteY438" fmla="*/ 0 h 1440000"/>
              <a:gd name="connsiteX439" fmla="*/ 4180 w 1619201"/>
              <a:gd name="connsiteY439" fmla="*/ 728360 h 1440000"/>
              <a:gd name="connsiteX440" fmla="*/ 0 w 1619201"/>
              <a:gd name="connsiteY440" fmla="*/ 720000 h 1440000"/>
              <a:gd name="connsiteX441" fmla="*/ 2521 w 1619201"/>
              <a:gd name="connsiteY441" fmla="*/ 714958 h 1440000"/>
              <a:gd name="connsiteX442" fmla="*/ 546343 w 1619201"/>
              <a:gd name="connsiteY442" fmla="*/ 0 h 1440000"/>
              <a:gd name="connsiteX443" fmla="*/ 558510 w 1619201"/>
              <a:gd name="connsiteY443" fmla="*/ 0 h 1440000"/>
              <a:gd name="connsiteX444" fmla="*/ 10573 w 1619201"/>
              <a:gd name="connsiteY444" fmla="*/ 698854 h 1440000"/>
              <a:gd name="connsiteX445" fmla="*/ 31991 w 1619201"/>
              <a:gd name="connsiteY445" fmla="*/ 656019 h 1440000"/>
              <a:gd name="connsiteX446" fmla="*/ 529601 w 1619201"/>
              <a:gd name="connsiteY446" fmla="*/ 0 h 1440000"/>
              <a:gd name="connsiteX447" fmla="*/ 541768 w 1619201"/>
              <a:gd name="connsiteY447" fmla="*/ 0 h 1440000"/>
              <a:gd name="connsiteX448" fmla="*/ 40043 w 1619201"/>
              <a:gd name="connsiteY448" fmla="*/ 639914 h 1440000"/>
              <a:gd name="connsiteX449" fmla="*/ 61461 w 1619201"/>
              <a:gd name="connsiteY449" fmla="*/ 597079 h 1440000"/>
              <a:gd name="connsiteX450" fmla="*/ 512859 w 1619201"/>
              <a:gd name="connsiteY450" fmla="*/ 0 h 1440000"/>
              <a:gd name="connsiteX451" fmla="*/ 525027 w 1619201"/>
              <a:gd name="connsiteY451" fmla="*/ 0 h 1440000"/>
              <a:gd name="connsiteX452" fmla="*/ 69513 w 1619201"/>
              <a:gd name="connsiteY452" fmla="*/ 580975 h 1440000"/>
              <a:gd name="connsiteX453" fmla="*/ 90931 w 1619201"/>
              <a:gd name="connsiteY453" fmla="*/ 538139 h 1440000"/>
              <a:gd name="connsiteX454" fmla="*/ 496118 w 1619201"/>
              <a:gd name="connsiteY454" fmla="*/ 0 h 1440000"/>
              <a:gd name="connsiteX455" fmla="*/ 508285 w 1619201"/>
              <a:gd name="connsiteY455" fmla="*/ 0 h 1440000"/>
              <a:gd name="connsiteX456" fmla="*/ 98983 w 1619201"/>
              <a:gd name="connsiteY456" fmla="*/ 522035 h 1440000"/>
              <a:gd name="connsiteX457" fmla="*/ 120401 w 1619201"/>
              <a:gd name="connsiteY457" fmla="*/ 479200 h 1440000"/>
              <a:gd name="connsiteX458" fmla="*/ 479376 w 1619201"/>
              <a:gd name="connsiteY458" fmla="*/ 0 h 1440000"/>
              <a:gd name="connsiteX459" fmla="*/ 491543 w 1619201"/>
              <a:gd name="connsiteY459" fmla="*/ 0 h 1440000"/>
              <a:gd name="connsiteX460" fmla="*/ 128453 w 1619201"/>
              <a:gd name="connsiteY460" fmla="*/ 463095 h 1440000"/>
              <a:gd name="connsiteX461" fmla="*/ 149870 w 1619201"/>
              <a:gd name="connsiteY461" fmla="*/ 420261 h 1440000"/>
              <a:gd name="connsiteX462" fmla="*/ 462634 w 1619201"/>
              <a:gd name="connsiteY462" fmla="*/ 0 h 1440000"/>
              <a:gd name="connsiteX463" fmla="*/ 474801 w 1619201"/>
              <a:gd name="connsiteY463" fmla="*/ 0 h 1440000"/>
              <a:gd name="connsiteX464" fmla="*/ 157922 w 1619201"/>
              <a:gd name="connsiteY464" fmla="*/ 404157 h 1440000"/>
              <a:gd name="connsiteX465" fmla="*/ 179339 w 1619201"/>
              <a:gd name="connsiteY465" fmla="*/ 361322 h 1440000"/>
              <a:gd name="connsiteX466" fmla="*/ 445892 w 1619201"/>
              <a:gd name="connsiteY466" fmla="*/ 0 h 1440000"/>
              <a:gd name="connsiteX467" fmla="*/ 458060 w 1619201"/>
              <a:gd name="connsiteY467" fmla="*/ 0 h 1440000"/>
              <a:gd name="connsiteX468" fmla="*/ 187392 w 1619201"/>
              <a:gd name="connsiteY468" fmla="*/ 345217 h 1440000"/>
              <a:gd name="connsiteX469" fmla="*/ 208809 w 1619201"/>
              <a:gd name="connsiteY469" fmla="*/ 302382 h 1440000"/>
              <a:gd name="connsiteX470" fmla="*/ 429150 w 1619201"/>
              <a:gd name="connsiteY470" fmla="*/ 0 h 1440000"/>
              <a:gd name="connsiteX471" fmla="*/ 441318 w 1619201"/>
              <a:gd name="connsiteY471" fmla="*/ 0 h 1440000"/>
              <a:gd name="connsiteX472" fmla="*/ 216862 w 1619201"/>
              <a:gd name="connsiteY472" fmla="*/ 286278 h 1440000"/>
              <a:gd name="connsiteX473" fmla="*/ 238279 w 1619201"/>
              <a:gd name="connsiteY473" fmla="*/ 243442 h 1440000"/>
              <a:gd name="connsiteX474" fmla="*/ 412409 w 1619201"/>
              <a:gd name="connsiteY474" fmla="*/ 0 h 1440000"/>
              <a:gd name="connsiteX475" fmla="*/ 424576 w 1619201"/>
              <a:gd name="connsiteY475" fmla="*/ 0 h 1440000"/>
              <a:gd name="connsiteX476" fmla="*/ 246332 w 1619201"/>
              <a:gd name="connsiteY476" fmla="*/ 227338 h 1440000"/>
              <a:gd name="connsiteX477" fmla="*/ 267749 w 1619201"/>
              <a:gd name="connsiteY477" fmla="*/ 184504 h 1440000"/>
              <a:gd name="connsiteX478" fmla="*/ 395667 w 1619201"/>
              <a:gd name="connsiteY478" fmla="*/ 0 h 1440000"/>
              <a:gd name="connsiteX479" fmla="*/ 407834 w 1619201"/>
              <a:gd name="connsiteY479" fmla="*/ 0 h 1440000"/>
              <a:gd name="connsiteX480" fmla="*/ 275801 w 1619201"/>
              <a:gd name="connsiteY480" fmla="*/ 168399 h 1440000"/>
              <a:gd name="connsiteX481" fmla="*/ 297218 w 1619201"/>
              <a:gd name="connsiteY481" fmla="*/ 125565 h 1440000"/>
              <a:gd name="connsiteX482" fmla="*/ 378925 w 1619201"/>
              <a:gd name="connsiteY482" fmla="*/ 0 h 1440000"/>
              <a:gd name="connsiteX483" fmla="*/ 391092 w 1619201"/>
              <a:gd name="connsiteY483" fmla="*/ 0 h 1440000"/>
              <a:gd name="connsiteX484" fmla="*/ 305270 w 1619201"/>
              <a:gd name="connsiteY484" fmla="*/ 109461 h 1440000"/>
              <a:gd name="connsiteX485" fmla="*/ 326687 w 1619201"/>
              <a:gd name="connsiteY485" fmla="*/ 66626 h 1440000"/>
              <a:gd name="connsiteX486" fmla="*/ 362183 w 1619201"/>
              <a:gd name="connsiteY486" fmla="*/ 0 h 1440000"/>
              <a:gd name="connsiteX487" fmla="*/ 374351 w 1619201"/>
              <a:gd name="connsiteY487" fmla="*/ 0 h 1440000"/>
              <a:gd name="connsiteX488" fmla="*/ 334740 w 1619201"/>
              <a:gd name="connsiteY488" fmla="*/ 50521 h 1440000"/>
              <a:gd name="connsiteX489" fmla="*/ 356157 w 1619201"/>
              <a:gd name="connsiteY489" fmla="*/ 7686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1619201" h="1440000">
                <a:moveTo>
                  <a:pt x="1261927" y="1436148"/>
                </a:moveTo>
                <a:lnTo>
                  <a:pt x="1260000" y="1440000"/>
                </a:lnTo>
                <a:lnTo>
                  <a:pt x="1258906" y="1440000"/>
                </a:lnTo>
                <a:close/>
                <a:moveTo>
                  <a:pt x="1291396" y="1377208"/>
                </a:moveTo>
                <a:lnTo>
                  <a:pt x="1269979" y="1420043"/>
                </a:lnTo>
                <a:lnTo>
                  <a:pt x="1254332" y="1440000"/>
                </a:lnTo>
                <a:lnTo>
                  <a:pt x="1242164" y="1440000"/>
                </a:lnTo>
                <a:close/>
                <a:moveTo>
                  <a:pt x="1320866" y="1318269"/>
                </a:moveTo>
                <a:lnTo>
                  <a:pt x="1299448" y="1361104"/>
                </a:lnTo>
                <a:lnTo>
                  <a:pt x="1237590" y="1440000"/>
                </a:lnTo>
                <a:lnTo>
                  <a:pt x="1225422" y="1440000"/>
                </a:lnTo>
                <a:close/>
                <a:moveTo>
                  <a:pt x="1350336" y="1259329"/>
                </a:moveTo>
                <a:lnTo>
                  <a:pt x="1328918" y="1302165"/>
                </a:lnTo>
                <a:lnTo>
                  <a:pt x="1220848" y="1440000"/>
                </a:lnTo>
                <a:lnTo>
                  <a:pt x="1208681" y="1440000"/>
                </a:lnTo>
                <a:close/>
                <a:moveTo>
                  <a:pt x="1379806" y="1200389"/>
                </a:moveTo>
                <a:lnTo>
                  <a:pt x="1358388" y="1243225"/>
                </a:lnTo>
                <a:lnTo>
                  <a:pt x="1204106" y="1440000"/>
                </a:lnTo>
                <a:lnTo>
                  <a:pt x="1191939" y="1440000"/>
                </a:lnTo>
                <a:close/>
                <a:moveTo>
                  <a:pt x="1409276" y="1141450"/>
                </a:moveTo>
                <a:lnTo>
                  <a:pt x="1387858" y="1184285"/>
                </a:lnTo>
                <a:lnTo>
                  <a:pt x="1187364" y="1440000"/>
                </a:lnTo>
                <a:lnTo>
                  <a:pt x="1175197" y="1440000"/>
                </a:lnTo>
                <a:close/>
                <a:moveTo>
                  <a:pt x="1438745" y="1082511"/>
                </a:moveTo>
                <a:lnTo>
                  <a:pt x="1417328" y="1125345"/>
                </a:lnTo>
                <a:lnTo>
                  <a:pt x="1170623" y="1440000"/>
                </a:lnTo>
                <a:lnTo>
                  <a:pt x="1158455" y="1440000"/>
                </a:lnTo>
                <a:close/>
                <a:moveTo>
                  <a:pt x="1468215" y="1023571"/>
                </a:moveTo>
                <a:lnTo>
                  <a:pt x="1446797" y="1066407"/>
                </a:lnTo>
                <a:lnTo>
                  <a:pt x="1153881" y="1440000"/>
                </a:lnTo>
                <a:lnTo>
                  <a:pt x="1141713" y="1440000"/>
                </a:lnTo>
                <a:close/>
                <a:moveTo>
                  <a:pt x="1497684" y="964632"/>
                </a:moveTo>
                <a:lnTo>
                  <a:pt x="1476267" y="1007467"/>
                </a:lnTo>
                <a:lnTo>
                  <a:pt x="1137139" y="1440000"/>
                </a:lnTo>
                <a:lnTo>
                  <a:pt x="1124972" y="1440000"/>
                </a:lnTo>
                <a:close/>
                <a:moveTo>
                  <a:pt x="1527154" y="905693"/>
                </a:moveTo>
                <a:lnTo>
                  <a:pt x="1505736" y="948528"/>
                </a:lnTo>
                <a:lnTo>
                  <a:pt x="1120397" y="1440000"/>
                </a:lnTo>
                <a:lnTo>
                  <a:pt x="1108230" y="1440000"/>
                </a:lnTo>
                <a:close/>
                <a:moveTo>
                  <a:pt x="1556623" y="846754"/>
                </a:moveTo>
                <a:lnTo>
                  <a:pt x="1535206" y="889589"/>
                </a:lnTo>
                <a:lnTo>
                  <a:pt x="1103655" y="1440000"/>
                </a:lnTo>
                <a:lnTo>
                  <a:pt x="1091488" y="1440000"/>
                </a:lnTo>
                <a:close/>
                <a:moveTo>
                  <a:pt x="1586093" y="787815"/>
                </a:moveTo>
                <a:lnTo>
                  <a:pt x="1564675" y="830650"/>
                </a:lnTo>
                <a:lnTo>
                  <a:pt x="1086914" y="1440000"/>
                </a:lnTo>
                <a:lnTo>
                  <a:pt x="1074746" y="1440000"/>
                </a:lnTo>
                <a:close/>
                <a:moveTo>
                  <a:pt x="1615563" y="728875"/>
                </a:moveTo>
                <a:lnTo>
                  <a:pt x="1594145" y="771710"/>
                </a:lnTo>
                <a:lnTo>
                  <a:pt x="1070172" y="1440000"/>
                </a:lnTo>
                <a:lnTo>
                  <a:pt x="1058005" y="1440000"/>
                </a:lnTo>
                <a:close/>
                <a:moveTo>
                  <a:pt x="1614463" y="708925"/>
                </a:moveTo>
                <a:lnTo>
                  <a:pt x="1619201" y="718401"/>
                </a:lnTo>
                <a:lnTo>
                  <a:pt x="1053430" y="1440000"/>
                </a:lnTo>
                <a:lnTo>
                  <a:pt x="1041263" y="1440000"/>
                </a:lnTo>
                <a:close/>
                <a:moveTo>
                  <a:pt x="1607943" y="695887"/>
                </a:moveTo>
                <a:lnTo>
                  <a:pt x="1612681" y="705363"/>
                </a:lnTo>
                <a:lnTo>
                  <a:pt x="1036688" y="1440000"/>
                </a:lnTo>
                <a:lnTo>
                  <a:pt x="1024521" y="1440000"/>
                </a:lnTo>
                <a:close/>
                <a:moveTo>
                  <a:pt x="1601424" y="682849"/>
                </a:moveTo>
                <a:lnTo>
                  <a:pt x="1606162" y="692325"/>
                </a:lnTo>
                <a:lnTo>
                  <a:pt x="1019947" y="1440000"/>
                </a:lnTo>
                <a:lnTo>
                  <a:pt x="1007779" y="1440000"/>
                </a:lnTo>
                <a:close/>
                <a:moveTo>
                  <a:pt x="1594905" y="669811"/>
                </a:moveTo>
                <a:lnTo>
                  <a:pt x="1599643" y="679286"/>
                </a:lnTo>
                <a:lnTo>
                  <a:pt x="1003205" y="1440000"/>
                </a:lnTo>
                <a:lnTo>
                  <a:pt x="991037" y="1440000"/>
                </a:lnTo>
                <a:close/>
                <a:moveTo>
                  <a:pt x="1588386" y="656772"/>
                </a:moveTo>
                <a:lnTo>
                  <a:pt x="1593124" y="666248"/>
                </a:lnTo>
                <a:lnTo>
                  <a:pt x="986463" y="1440000"/>
                </a:lnTo>
                <a:lnTo>
                  <a:pt x="974296" y="1440000"/>
                </a:lnTo>
                <a:close/>
                <a:moveTo>
                  <a:pt x="1581867" y="643734"/>
                </a:moveTo>
                <a:lnTo>
                  <a:pt x="1586605" y="653210"/>
                </a:lnTo>
                <a:lnTo>
                  <a:pt x="969721" y="1440000"/>
                </a:lnTo>
                <a:lnTo>
                  <a:pt x="957554" y="1440000"/>
                </a:lnTo>
                <a:close/>
                <a:moveTo>
                  <a:pt x="1575348" y="630696"/>
                </a:moveTo>
                <a:lnTo>
                  <a:pt x="1580086" y="640172"/>
                </a:lnTo>
                <a:lnTo>
                  <a:pt x="952979" y="1440000"/>
                </a:lnTo>
                <a:lnTo>
                  <a:pt x="940812" y="1440000"/>
                </a:lnTo>
                <a:close/>
                <a:moveTo>
                  <a:pt x="1568828" y="617658"/>
                </a:moveTo>
                <a:lnTo>
                  <a:pt x="1573566" y="627134"/>
                </a:lnTo>
                <a:lnTo>
                  <a:pt x="936238" y="1440000"/>
                </a:lnTo>
                <a:lnTo>
                  <a:pt x="924070" y="1440000"/>
                </a:lnTo>
                <a:close/>
                <a:moveTo>
                  <a:pt x="1562309" y="604620"/>
                </a:moveTo>
                <a:lnTo>
                  <a:pt x="1567047" y="614095"/>
                </a:lnTo>
                <a:lnTo>
                  <a:pt x="919496" y="1440000"/>
                </a:lnTo>
                <a:lnTo>
                  <a:pt x="907328" y="1440000"/>
                </a:lnTo>
                <a:close/>
                <a:moveTo>
                  <a:pt x="1555790" y="591582"/>
                </a:moveTo>
                <a:lnTo>
                  <a:pt x="1560528" y="601057"/>
                </a:lnTo>
                <a:lnTo>
                  <a:pt x="902754" y="1440000"/>
                </a:lnTo>
                <a:lnTo>
                  <a:pt x="890587" y="1440000"/>
                </a:lnTo>
                <a:close/>
                <a:moveTo>
                  <a:pt x="1549271" y="578544"/>
                </a:moveTo>
                <a:lnTo>
                  <a:pt x="1554009" y="588019"/>
                </a:lnTo>
                <a:lnTo>
                  <a:pt x="886012" y="1440000"/>
                </a:lnTo>
                <a:lnTo>
                  <a:pt x="873845" y="1440000"/>
                </a:lnTo>
                <a:close/>
                <a:moveTo>
                  <a:pt x="1542751" y="565505"/>
                </a:moveTo>
                <a:lnTo>
                  <a:pt x="1547489" y="574981"/>
                </a:lnTo>
                <a:lnTo>
                  <a:pt x="869271" y="1440000"/>
                </a:lnTo>
                <a:lnTo>
                  <a:pt x="857103" y="1440000"/>
                </a:lnTo>
                <a:close/>
                <a:moveTo>
                  <a:pt x="1536232" y="552467"/>
                </a:moveTo>
                <a:lnTo>
                  <a:pt x="1540970" y="561943"/>
                </a:lnTo>
                <a:lnTo>
                  <a:pt x="852529" y="1440000"/>
                </a:lnTo>
                <a:lnTo>
                  <a:pt x="840361" y="1440000"/>
                </a:lnTo>
                <a:close/>
                <a:moveTo>
                  <a:pt x="1529713" y="539429"/>
                </a:moveTo>
                <a:lnTo>
                  <a:pt x="1534451" y="548905"/>
                </a:lnTo>
                <a:lnTo>
                  <a:pt x="835787" y="1440000"/>
                </a:lnTo>
                <a:lnTo>
                  <a:pt x="823620" y="1440000"/>
                </a:lnTo>
                <a:close/>
                <a:moveTo>
                  <a:pt x="1523194" y="526391"/>
                </a:moveTo>
                <a:lnTo>
                  <a:pt x="1527932" y="535867"/>
                </a:lnTo>
                <a:lnTo>
                  <a:pt x="819045" y="1440000"/>
                </a:lnTo>
                <a:lnTo>
                  <a:pt x="806878" y="1440000"/>
                </a:lnTo>
                <a:close/>
                <a:moveTo>
                  <a:pt x="1516675" y="513353"/>
                </a:moveTo>
                <a:lnTo>
                  <a:pt x="1521413" y="522828"/>
                </a:lnTo>
                <a:lnTo>
                  <a:pt x="802303" y="1440000"/>
                </a:lnTo>
                <a:lnTo>
                  <a:pt x="790136" y="1440000"/>
                </a:lnTo>
                <a:close/>
                <a:moveTo>
                  <a:pt x="1510155" y="500315"/>
                </a:moveTo>
                <a:lnTo>
                  <a:pt x="1514893" y="509790"/>
                </a:lnTo>
                <a:lnTo>
                  <a:pt x="785562" y="1440000"/>
                </a:lnTo>
                <a:lnTo>
                  <a:pt x="773394" y="1440000"/>
                </a:lnTo>
                <a:close/>
                <a:moveTo>
                  <a:pt x="1503636" y="487276"/>
                </a:moveTo>
                <a:lnTo>
                  <a:pt x="1508374" y="496752"/>
                </a:lnTo>
                <a:lnTo>
                  <a:pt x="768820" y="1440000"/>
                </a:lnTo>
                <a:lnTo>
                  <a:pt x="756652" y="1440000"/>
                </a:lnTo>
                <a:close/>
                <a:moveTo>
                  <a:pt x="1497117" y="474238"/>
                </a:moveTo>
                <a:lnTo>
                  <a:pt x="1501855" y="483714"/>
                </a:lnTo>
                <a:lnTo>
                  <a:pt x="752078" y="1440000"/>
                </a:lnTo>
                <a:lnTo>
                  <a:pt x="739911" y="1440000"/>
                </a:lnTo>
                <a:close/>
                <a:moveTo>
                  <a:pt x="1490598" y="461200"/>
                </a:moveTo>
                <a:lnTo>
                  <a:pt x="1495336" y="470676"/>
                </a:lnTo>
                <a:lnTo>
                  <a:pt x="735336" y="1440000"/>
                </a:lnTo>
                <a:lnTo>
                  <a:pt x="723169" y="1440000"/>
                </a:lnTo>
                <a:close/>
                <a:moveTo>
                  <a:pt x="1484079" y="448162"/>
                </a:moveTo>
                <a:lnTo>
                  <a:pt x="1488817" y="457637"/>
                </a:lnTo>
                <a:lnTo>
                  <a:pt x="718594" y="1440000"/>
                </a:lnTo>
                <a:lnTo>
                  <a:pt x="706427" y="1440000"/>
                </a:lnTo>
                <a:close/>
                <a:moveTo>
                  <a:pt x="1477560" y="435123"/>
                </a:moveTo>
                <a:lnTo>
                  <a:pt x="1482298" y="444599"/>
                </a:lnTo>
                <a:lnTo>
                  <a:pt x="701853" y="1440000"/>
                </a:lnTo>
                <a:lnTo>
                  <a:pt x="689685" y="1440000"/>
                </a:lnTo>
                <a:close/>
                <a:moveTo>
                  <a:pt x="1471041" y="422085"/>
                </a:moveTo>
                <a:lnTo>
                  <a:pt x="1475779" y="431561"/>
                </a:lnTo>
                <a:lnTo>
                  <a:pt x="685111" y="1440000"/>
                </a:lnTo>
                <a:lnTo>
                  <a:pt x="672943" y="1440000"/>
                </a:lnTo>
                <a:close/>
                <a:moveTo>
                  <a:pt x="1464521" y="409047"/>
                </a:moveTo>
                <a:lnTo>
                  <a:pt x="1469259" y="418523"/>
                </a:lnTo>
                <a:lnTo>
                  <a:pt x="668369" y="1440000"/>
                </a:lnTo>
                <a:lnTo>
                  <a:pt x="656202" y="1440000"/>
                </a:lnTo>
                <a:close/>
                <a:moveTo>
                  <a:pt x="1458002" y="396009"/>
                </a:moveTo>
                <a:lnTo>
                  <a:pt x="1462740" y="405484"/>
                </a:lnTo>
                <a:lnTo>
                  <a:pt x="651627" y="1440000"/>
                </a:lnTo>
                <a:lnTo>
                  <a:pt x="639460" y="1440000"/>
                </a:lnTo>
                <a:close/>
                <a:moveTo>
                  <a:pt x="1451483" y="382970"/>
                </a:moveTo>
                <a:lnTo>
                  <a:pt x="1456221" y="392446"/>
                </a:lnTo>
                <a:lnTo>
                  <a:pt x="634886" y="1440000"/>
                </a:lnTo>
                <a:lnTo>
                  <a:pt x="622718" y="1440000"/>
                </a:lnTo>
                <a:close/>
                <a:moveTo>
                  <a:pt x="1444964" y="369932"/>
                </a:moveTo>
                <a:lnTo>
                  <a:pt x="1449702" y="379408"/>
                </a:lnTo>
                <a:lnTo>
                  <a:pt x="618144" y="1440000"/>
                </a:lnTo>
                <a:lnTo>
                  <a:pt x="605976" y="1440000"/>
                </a:lnTo>
                <a:close/>
                <a:moveTo>
                  <a:pt x="1438445" y="356894"/>
                </a:moveTo>
                <a:lnTo>
                  <a:pt x="1443183" y="366370"/>
                </a:lnTo>
                <a:lnTo>
                  <a:pt x="601402" y="1440000"/>
                </a:lnTo>
                <a:lnTo>
                  <a:pt x="589235" y="1440000"/>
                </a:lnTo>
                <a:close/>
                <a:moveTo>
                  <a:pt x="1431926" y="343856"/>
                </a:moveTo>
                <a:lnTo>
                  <a:pt x="1436664" y="353331"/>
                </a:lnTo>
                <a:lnTo>
                  <a:pt x="584660" y="1440000"/>
                </a:lnTo>
                <a:lnTo>
                  <a:pt x="572493" y="1440000"/>
                </a:lnTo>
                <a:close/>
                <a:moveTo>
                  <a:pt x="1425407" y="330818"/>
                </a:moveTo>
                <a:lnTo>
                  <a:pt x="1430145" y="340293"/>
                </a:lnTo>
                <a:lnTo>
                  <a:pt x="567918" y="1440000"/>
                </a:lnTo>
                <a:lnTo>
                  <a:pt x="555751" y="1440000"/>
                </a:lnTo>
                <a:close/>
                <a:moveTo>
                  <a:pt x="1418887" y="317779"/>
                </a:moveTo>
                <a:lnTo>
                  <a:pt x="1423625" y="327255"/>
                </a:lnTo>
                <a:lnTo>
                  <a:pt x="551177" y="1440000"/>
                </a:lnTo>
                <a:lnTo>
                  <a:pt x="539009" y="1440000"/>
                </a:lnTo>
                <a:close/>
                <a:moveTo>
                  <a:pt x="1412368" y="304741"/>
                </a:moveTo>
                <a:lnTo>
                  <a:pt x="1417106" y="314217"/>
                </a:lnTo>
                <a:lnTo>
                  <a:pt x="534435" y="1440000"/>
                </a:lnTo>
                <a:lnTo>
                  <a:pt x="522267" y="1440000"/>
                </a:lnTo>
                <a:close/>
                <a:moveTo>
                  <a:pt x="1405849" y="291703"/>
                </a:moveTo>
                <a:lnTo>
                  <a:pt x="1410587" y="301178"/>
                </a:lnTo>
                <a:lnTo>
                  <a:pt x="517693" y="1440000"/>
                </a:lnTo>
                <a:lnTo>
                  <a:pt x="505526" y="1440000"/>
                </a:lnTo>
                <a:close/>
                <a:moveTo>
                  <a:pt x="1399330" y="278665"/>
                </a:moveTo>
                <a:lnTo>
                  <a:pt x="1404068" y="288140"/>
                </a:lnTo>
                <a:lnTo>
                  <a:pt x="500951" y="1440000"/>
                </a:lnTo>
                <a:lnTo>
                  <a:pt x="488784" y="1440000"/>
                </a:lnTo>
                <a:close/>
                <a:moveTo>
                  <a:pt x="1392811" y="265626"/>
                </a:moveTo>
                <a:lnTo>
                  <a:pt x="1397549" y="275102"/>
                </a:lnTo>
                <a:lnTo>
                  <a:pt x="484209" y="1440000"/>
                </a:lnTo>
                <a:lnTo>
                  <a:pt x="472042" y="1440000"/>
                </a:lnTo>
                <a:close/>
                <a:moveTo>
                  <a:pt x="1386292" y="252588"/>
                </a:moveTo>
                <a:lnTo>
                  <a:pt x="1391030" y="262064"/>
                </a:lnTo>
                <a:lnTo>
                  <a:pt x="467468" y="1440000"/>
                </a:lnTo>
                <a:lnTo>
                  <a:pt x="455300" y="1440000"/>
                </a:lnTo>
                <a:close/>
                <a:moveTo>
                  <a:pt x="1379773" y="239549"/>
                </a:moveTo>
                <a:lnTo>
                  <a:pt x="1384511" y="249025"/>
                </a:lnTo>
                <a:lnTo>
                  <a:pt x="450726" y="1440000"/>
                </a:lnTo>
                <a:lnTo>
                  <a:pt x="438558" y="1440000"/>
                </a:lnTo>
                <a:close/>
                <a:moveTo>
                  <a:pt x="1373254" y="226511"/>
                </a:moveTo>
                <a:lnTo>
                  <a:pt x="1377992" y="235987"/>
                </a:lnTo>
                <a:lnTo>
                  <a:pt x="433984" y="1440000"/>
                </a:lnTo>
                <a:lnTo>
                  <a:pt x="421817" y="1440000"/>
                </a:lnTo>
                <a:close/>
                <a:moveTo>
                  <a:pt x="1366735" y="213473"/>
                </a:moveTo>
                <a:lnTo>
                  <a:pt x="1371473" y="222948"/>
                </a:lnTo>
                <a:lnTo>
                  <a:pt x="417242" y="1440000"/>
                </a:lnTo>
                <a:lnTo>
                  <a:pt x="405075" y="1440000"/>
                </a:lnTo>
                <a:close/>
                <a:moveTo>
                  <a:pt x="1360216" y="200434"/>
                </a:moveTo>
                <a:lnTo>
                  <a:pt x="1364954" y="209910"/>
                </a:lnTo>
                <a:lnTo>
                  <a:pt x="400501" y="1440000"/>
                </a:lnTo>
                <a:lnTo>
                  <a:pt x="388333" y="1440000"/>
                </a:lnTo>
                <a:close/>
                <a:moveTo>
                  <a:pt x="1353697" y="187396"/>
                </a:moveTo>
                <a:lnTo>
                  <a:pt x="1358434" y="196872"/>
                </a:lnTo>
                <a:lnTo>
                  <a:pt x="383759" y="1440000"/>
                </a:lnTo>
                <a:lnTo>
                  <a:pt x="371591" y="1440000"/>
                </a:lnTo>
                <a:close/>
                <a:moveTo>
                  <a:pt x="1347177" y="174358"/>
                </a:moveTo>
                <a:lnTo>
                  <a:pt x="1351915" y="183834"/>
                </a:lnTo>
                <a:lnTo>
                  <a:pt x="367017" y="1440000"/>
                </a:lnTo>
                <a:lnTo>
                  <a:pt x="360000" y="1440000"/>
                </a:lnTo>
                <a:lnTo>
                  <a:pt x="357995" y="1435989"/>
                </a:lnTo>
                <a:close/>
                <a:moveTo>
                  <a:pt x="1340658" y="161320"/>
                </a:moveTo>
                <a:lnTo>
                  <a:pt x="1345396" y="170795"/>
                </a:lnTo>
                <a:lnTo>
                  <a:pt x="356213" y="1432427"/>
                </a:lnTo>
                <a:lnTo>
                  <a:pt x="351475" y="1422951"/>
                </a:lnTo>
                <a:close/>
                <a:moveTo>
                  <a:pt x="1334139" y="148281"/>
                </a:moveTo>
                <a:lnTo>
                  <a:pt x="1338877" y="157757"/>
                </a:lnTo>
                <a:lnTo>
                  <a:pt x="349694" y="1419388"/>
                </a:lnTo>
                <a:lnTo>
                  <a:pt x="344956" y="1409912"/>
                </a:lnTo>
                <a:close/>
                <a:moveTo>
                  <a:pt x="1327620" y="135243"/>
                </a:moveTo>
                <a:lnTo>
                  <a:pt x="1332358" y="144719"/>
                </a:lnTo>
                <a:lnTo>
                  <a:pt x="343175" y="1406350"/>
                </a:lnTo>
                <a:lnTo>
                  <a:pt x="338437" y="1396874"/>
                </a:lnTo>
                <a:close/>
                <a:moveTo>
                  <a:pt x="1321101" y="122205"/>
                </a:moveTo>
                <a:lnTo>
                  <a:pt x="1325839" y="131680"/>
                </a:lnTo>
                <a:lnTo>
                  <a:pt x="336656" y="1393312"/>
                </a:lnTo>
                <a:lnTo>
                  <a:pt x="331918" y="1383836"/>
                </a:lnTo>
                <a:close/>
                <a:moveTo>
                  <a:pt x="1314582" y="109166"/>
                </a:moveTo>
                <a:lnTo>
                  <a:pt x="1319320" y="118642"/>
                </a:lnTo>
                <a:lnTo>
                  <a:pt x="330137" y="1380274"/>
                </a:lnTo>
                <a:lnTo>
                  <a:pt x="325399" y="1370798"/>
                </a:lnTo>
                <a:close/>
                <a:moveTo>
                  <a:pt x="1308063" y="96128"/>
                </a:moveTo>
                <a:lnTo>
                  <a:pt x="1312801" y="105604"/>
                </a:lnTo>
                <a:lnTo>
                  <a:pt x="323618" y="1367235"/>
                </a:lnTo>
                <a:lnTo>
                  <a:pt x="318880" y="1357760"/>
                </a:lnTo>
                <a:close/>
                <a:moveTo>
                  <a:pt x="1301544" y="83090"/>
                </a:moveTo>
                <a:lnTo>
                  <a:pt x="1306282" y="92565"/>
                </a:lnTo>
                <a:lnTo>
                  <a:pt x="317098" y="1354197"/>
                </a:lnTo>
                <a:lnTo>
                  <a:pt x="312360" y="1344721"/>
                </a:lnTo>
                <a:close/>
                <a:moveTo>
                  <a:pt x="1295025" y="70051"/>
                </a:moveTo>
                <a:lnTo>
                  <a:pt x="1299763" y="79527"/>
                </a:lnTo>
                <a:lnTo>
                  <a:pt x="310579" y="1341159"/>
                </a:lnTo>
                <a:lnTo>
                  <a:pt x="305841" y="1331683"/>
                </a:lnTo>
                <a:close/>
                <a:moveTo>
                  <a:pt x="1288506" y="57013"/>
                </a:moveTo>
                <a:lnTo>
                  <a:pt x="1293244" y="66489"/>
                </a:lnTo>
                <a:lnTo>
                  <a:pt x="304060" y="1328121"/>
                </a:lnTo>
                <a:lnTo>
                  <a:pt x="299322" y="1318645"/>
                </a:lnTo>
                <a:close/>
                <a:moveTo>
                  <a:pt x="1281987" y="43974"/>
                </a:moveTo>
                <a:lnTo>
                  <a:pt x="1286725" y="53450"/>
                </a:lnTo>
                <a:lnTo>
                  <a:pt x="297541" y="1315082"/>
                </a:lnTo>
                <a:lnTo>
                  <a:pt x="292803" y="1305606"/>
                </a:lnTo>
                <a:close/>
                <a:moveTo>
                  <a:pt x="1275468" y="30936"/>
                </a:moveTo>
                <a:lnTo>
                  <a:pt x="1280206" y="40412"/>
                </a:lnTo>
                <a:lnTo>
                  <a:pt x="291022" y="1302044"/>
                </a:lnTo>
                <a:lnTo>
                  <a:pt x="286284" y="1292568"/>
                </a:lnTo>
                <a:close/>
                <a:moveTo>
                  <a:pt x="1268949" y="17898"/>
                </a:moveTo>
                <a:lnTo>
                  <a:pt x="1273687" y="27373"/>
                </a:lnTo>
                <a:lnTo>
                  <a:pt x="284503" y="1289006"/>
                </a:lnTo>
                <a:lnTo>
                  <a:pt x="279765" y="1279530"/>
                </a:lnTo>
                <a:close/>
                <a:moveTo>
                  <a:pt x="1262430" y="4859"/>
                </a:moveTo>
                <a:lnTo>
                  <a:pt x="1267168" y="14335"/>
                </a:lnTo>
                <a:lnTo>
                  <a:pt x="277984" y="1275967"/>
                </a:lnTo>
                <a:lnTo>
                  <a:pt x="273246" y="1266492"/>
                </a:lnTo>
                <a:close/>
                <a:moveTo>
                  <a:pt x="1249498" y="0"/>
                </a:moveTo>
                <a:lnTo>
                  <a:pt x="1260000" y="0"/>
                </a:lnTo>
                <a:lnTo>
                  <a:pt x="1260649" y="1297"/>
                </a:lnTo>
                <a:lnTo>
                  <a:pt x="271465" y="1262929"/>
                </a:lnTo>
                <a:lnTo>
                  <a:pt x="266727" y="1253454"/>
                </a:lnTo>
                <a:close/>
                <a:moveTo>
                  <a:pt x="1232756" y="0"/>
                </a:moveTo>
                <a:lnTo>
                  <a:pt x="1244923" y="0"/>
                </a:lnTo>
                <a:lnTo>
                  <a:pt x="264945" y="1249891"/>
                </a:lnTo>
                <a:lnTo>
                  <a:pt x="260207" y="1240415"/>
                </a:lnTo>
                <a:close/>
                <a:moveTo>
                  <a:pt x="1216014" y="0"/>
                </a:moveTo>
                <a:lnTo>
                  <a:pt x="1228182" y="0"/>
                </a:lnTo>
                <a:lnTo>
                  <a:pt x="258426" y="1236853"/>
                </a:lnTo>
                <a:lnTo>
                  <a:pt x="253688" y="1227377"/>
                </a:lnTo>
                <a:close/>
                <a:moveTo>
                  <a:pt x="1199273" y="0"/>
                </a:moveTo>
                <a:lnTo>
                  <a:pt x="1211440" y="0"/>
                </a:lnTo>
                <a:lnTo>
                  <a:pt x="251907" y="1223815"/>
                </a:lnTo>
                <a:lnTo>
                  <a:pt x="247169" y="1214339"/>
                </a:lnTo>
                <a:close/>
                <a:moveTo>
                  <a:pt x="1182531" y="0"/>
                </a:moveTo>
                <a:lnTo>
                  <a:pt x="1194698" y="0"/>
                </a:lnTo>
                <a:lnTo>
                  <a:pt x="245388" y="1210777"/>
                </a:lnTo>
                <a:lnTo>
                  <a:pt x="240650" y="1201301"/>
                </a:lnTo>
                <a:close/>
                <a:moveTo>
                  <a:pt x="1165789" y="0"/>
                </a:moveTo>
                <a:lnTo>
                  <a:pt x="1177956" y="0"/>
                </a:lnTo>
                <a:lnTo>
                  <a:pt x="238869" y="1197738"/>
                </a:lnTo>
                <a:lnTo>
                  <a:pt x="234131" y="1188262"/>
                </a:lnTo>
                <a:close/>
                <a:moveTo>
                  <a:pt x="1149047" y="0"/>
                </a:moveTo>
                <a:lnTo>
                  <a:pt x="1161214" y="0"/>
                </a:lnTo>
                <a:lnTo>
                  <a:pt x="232350" y="1184700"/>
                </a:lnTo>
                <a:lnTo>
                  <a:pt x="227612" y="1175224"/>
                </a:lnTo>
                <a:close/>
                <a:moveTo>
                  <a:pt x="1132305" y="0"/>
                </a:moveTo>
                <a:lnTo>
                  <a:pt x="1144473" y="0"/>
                </a:lnTo>
                <a:lnTo>
                  <a:pt x="225831" y="1171662"/>
                </a:lnTo>
                <a:lnTo>
                  <a:pt x="221093" y="1162186"/>
                </a:lnTo>
                <a:close/>
                <a:moveTo>
                  <a:pt x="1115564" y="0"/>
                </a:moveTo>
                <a:lnTo>
                  <a:pt x="1127731" y="0"/>
                </a:lnTo>
                <a:lnTo>
                  <a:pt x="219311" y="1158624"/>
                </a:lnTo>
                <a:lnTo>
                  <a:pt x="214573" y="1149148"/>
                </a:lnTo>
                <a:close/>
                <a:moveTo>
                  <a:pt x="1098822" y="0"/>
                </a:moveTo>
                <a:lnTo>
                  <a:pt x="1110989" y="0"/>
                </a:lnTo>
                <a:lnTo>
                  <a:pt x="212792" y="1145585"/>
                </a:lnTo>
                <a:lnTo>
                  <a:pt x="208054" y="1136109"/>
                </a:lnTo>
                <a:close/>
                <a:moveTo>
                  <a:pt x="1082080" y="0"/>
                </a:moveTo>
                <a:lnTo>
                  <a:pt x="1094247" y="0"/>
                </a:lnTo>
                <a:lnTo>
                  <a:pt x="206273" y="1132547"/>
                </a:lnTo>
                <a:lnTo>
                  <a:pt x="201535" y="1123071"/>
                </a:lnTo>
                <a:close/>
                <a:moveTo>
                  <a:pt x="1065338" y="0"/>
                </a:moveTo>
                <a:lnTo>
                  <a:pt x="1077506" y="0"/>
                </a:lnTo>
                <a:lnTo>
                  <a:pt x="199754" y="1119509"/>
                </a:lnTo>
                <a:lnTo>
                  <a:pt x="195016" y="1110033"/>
                </a:lnTo>
                <a:close/>
                <a:moveTo>
                  <a:pt x="1048596" y="0"/>
                </a:moveTo>
                <a:lnTo>
                  <a:pt x="1060764" y="0"/>
                </a:lnTo>
                <a:lnTo>
                  <a:pt x="193235" y="1106470"/>
                </a:lnTo>
                <a:lnTo>
                  <a:pt x="188497" y="1096995"/>
                </a:lnTo>
                <a:close/>
                <a:moveTo>
                  <a:pt x="1031855" y="0"/>
                </a:moveTo>
                <a:lnTo>
                  <a:pt x="1044022" y="0"/>
                </a:lnTo>
                <a:lnTo>
                  <a:pt x="186716" y="1093432"/>
                </a:lnTo>
                <a:lnTo>
                  <a:pt x="181978" y="1083956"/>
                </a:lnTo>
                <a:close/>
                <a:moveTo>
                  <a:pt x="1015113" y="0"/>
                </a:moveTo>
                <a:lnTo>
                  <a:pt x="1027280" y="0"/>
                </a:lnTo>
                <a:lnTo>
                  <a:pt x="180197" y="1080394"/>
                </a:lnTo>
                <a:lnTo>
                  <a:pt x="175459" y="1070918"/>
                </a:lnTo>
                <a:close/>
                <a:moveTo>
                  <a:pt x="998371" y="0"/>
                </a:moveTo>
                <a:lnTo>
                  <a:pt x="1010538" y="0"/>
                </a:lnTo>
                <a:lnTo>
                  <a:pt x="173677" y="1067356"/>
                </a:lnTo>
                <a:lnTo>
                  <a:pt x="168939" y="1057880"/>
                </a:lnTo>
                <a:close/>
                <a:moveTo>
                  <a:pt x="981629" y="0"/>
                </a:moveTo>
                <a:lnTo>
                  <a:pt x="993797" y="0"/>
                </a:lnTo>
                <a:lnTo>
                  <a:pt x="167158" y="1054317"/>
                </a:lnTo>
                <a:lnTo>
                  <a:pt x="162420" y="1044842"/>
                </a:lnTo>
                <a:close/>
                <a:moveTo>
                  <a:pt x="964888" y="0"/>
                </a:moveTo>
                <a:lnTo>
                  <a:pt x="977055" y="0"/>
                </a:lnTo>
                <a:lnTo>
                  <a:pt x="160639" y="1041279"/>
                </a:lnTo>
                <a:lnTo>
                  <a:pt x="155901" y="1031803"/>
                </a:lnTo>
                <a:close/>
                <a:moveTo>
                  <a:pt x="948146" y="0"/>
                </a:moveTo>
                <a:lnTo>
                  <a:pt x="960313" y="0"/>
                </a:lnTo>
                <a:lnTo>
                  <a:pt x="154120" y="1028241"/>
                </a:lnTo>
                <a:lnTo>
                  <a:pt x="149382" y="1018765"/>
                </a:lnTo>
                <a:close/>
                <a:moveTo>
                  <a:pt x="931404" y="0"/>
                </a:moveTo>
                <a:lnTo>
                  <a:pt x="943571" y="0"/>
                </a:lnTo>
                <a:lnTo>
                  <a:pt x="147601" y="1015203"/>
                </a:lnTo>
                <a:lnTo>
                  <a:pt x="142863" y="1005727"/>
                </a:lnTo>
                <a:close/>
                <a:moveTo>
                  <a:pt x="914662" y="0"/>
                </a:moveTo>
                <a:lnTo>
                  <a:pt x="926829" y="0"/>
                </a:lnTo>
                <a:lnTo>
                  <a:pt x="141082" y="1002164"/>
                </a:lnTo>
                <a:lnTo>
                  <a:pt x="136344" y="992689"/>
                </a:lnTo>
                <a:close/>
                <a:moveTo>
                  <a:pt x="897920" y="0"/>
                </a:moveTo>
                <a:lnTo>
                  <a:pt x="910088" y="0"/>
                </a:lnTo>
                <a:lnTo>
                  <a:pt x="134563" y="989126"/>
                </a:lnTo>
                <a:lnTo>
                  <a:pt x="129825" y="979650"/>
                </a:lnTo>
                <a:close/>
                <a:moveTo>
                  <a:pt x="881179" y="0"/>
                </a:moveTo>
                <a:lnTo>
                  <a:pt x="893346" y="0"/>
                </a:lnTo>
                <a:lnTo>
                  <a:pt x="128044" y="976088"/>
                </a:lnTo>
                <a:lnTo>
                  <a:pt x="123306" y="966612"/>
                </a:lnTo>
                <a:close/>
                <a:moveTo>
                  <a:pt x="864437" y="0"/>
                </a:moveTo>
                <a:lnTo>
                  <a:pt x="876604" y="0"/>
                </a:lnTo>
                <a:lnTo>
                  <a:pt x="121525" y="963049"/>
                </a:lnTo>
                <a:lnTo>
                  <a:pt x="116787" y="953574"/>
                </a:lnTo>
                <a:close/>
                <a:moveTo>
                  <a:pt x="847695" y="0"/>
                </a:moveTo>
                <a:lnTo>
                  <a:pt x="859862" y="0"/>
                </a:lnTo>
                <a:lnTo>
                  <a:pt x="115005" y="950011"/>
                </a:lnTo>
                <a:lnTo>
                  <a:pt x="110267" y="940535"/>
                </a:lnTo>
                <a:close/>
                <a:moveTo>
                  <a:pt x="830953" y="0"/>
                </a:moveTo>
                <a:lnTo>
                  <a:pt x="843121" y="0"/>
                </a:lnTo>
                <a:lnTo>
                  <a:pt x="108486" y="936973"/>
                </a:lnTo>
                <a:lnTo>
                  <a:pt x="103748" y="927497"/>
                </a:lnTo>
                <a:close/>
                <a:moveTo>
                  <a:pt x="814211" y="0"/>
                </a:moveTo>
                <a:lnTo>
                  <a:pt x="826379" y="0"/>
                </a:lnTo>
                <a:lnTo>
                  <a:pt x="101967" y="923935"/>
                </a:lnTo>
                <a:lnTo>
                  <a:pt x="97229" y="914459"/>
                </a:lnTo>
                <a:close/>
                <a:moveTo>
                  <a:pt x="797470" y="0"/>
                </a:moveTo>
                <a:lnTo>
                  <a:pt x="809637" y="0"/>
                </a:lnTo>
                <a:lnTo>
                  <a:pt x="95448" y="910896"/>
                </a:lnTo>
                <a:lnTo>
                  <a:pt x="90710" y="901421"/>
                </a:lnTo>
                <a:close/>
                <a:moveTo>
                  <a:pt x="780728" y="0"/>
                </a:moveTo>
                <a:lnTo>
                  <a:pt x="792895" y="0"/>
                </a:lnTo>
                <a:lnTo>
                  <a:pt x="88929" y="897858"/>
                </a:lnTo>
                <a:lnTo>
                  <a:pt x="84191" y="888382"/>
                </a:lnTo>
                <a:close/>
                <a:moveTo>
                  <a:pt x="763986" y="0"/>
                </a:moveTo>
                <a:lnTo>
                  <a:pt x="776153" y="0"/>
                </a:lnTo>
                <a:lnTo>
                  <a:pt x="82410" y="884820"/>
                </a:lnTo>
                <a:lnTo>
                  <a:pt x="77672" y="875344"/>
                </a:lnTo>
                <a:close/>
                <a:moveTo>
                  <a:pt x="747244" y="0"/>
                </a:moveTo>
                <a:lnTo>
                  <a:pt x="759412" y="0"/>
                </a:lnTo>
                <a:lnTo>
                  <a:pt x="75891" y="871782"/>
                </a:lnTo>
                <a:lnTo>
                  <a:pt x="71153" y="862306"/>
                </a:lnTo>
                <a:close/>
                <a:moveTo>
                  <a:pt x="730503" y="0"/>
                </a:moveTo>
                <a:lnTo>
                  <a:pt x="742670" y="0"/>
                </a:lnTo>
                <a:lnTo>
                  <a:pt x="69372" y="858743"/>
                </a:lnTo>
                <a:lnTo>
                  <a:pt x="64634" y="849267"/>
                </a:lnTo>
                <a:close/>
                <a:moveTo>
                  <a:pt x="713761" y="0"/>
                </a:moveTo>
                <a:lnTo>
                  <a:pt x="725928" y="0"/>
                </a:lnTo>
                <a:lnTo>
                  <a:pt x="62853" y="845705"/>
                </a:lnTo>
                <a:lnTo>
                  <a:pt x="58115" y="836229"/>
                </a:lnTo>
                <a:close/>
                <a:moveTo>
                  <a:pt x="697019" y="0"/>
                </a:moveTo>
                <a:lnTo>
                  <a:pt x="709186" y="0"/>
                </a:lnTo>
                <a:lnTo>
                  <a:pt x="56333" y="832667"/>
                </a:lnTo>
                <a:lnTo>
                  <a:pt x="51595" y="823191"/>
                </a:lnTo>
                <a:close/>
                <a:moveTo>
                  <a:pt x="680277" y="0"/>
                </a:moveTo>
                <a:lnTo>
                  <a:pt x="692444" y="0"/>
                </a:lnTo>
                <a:lnTo>
                  <a:pt x="49814" y="819628"/>
                </a:lnTo>
                <a:lnTo>
                  <a:pt x="45076" y="810153"/>
                </a:lnTo>
                <a:close/>
                <a:moveTo>
                  <a:pt x="663535" y="0"/>
                </a:moveTo>
                <a:lnTo>
                  <a:pt x="675703" y="0"/>
                </a:lnTo>
                <a:lnTo>
                  <a:pt x="43295" y="806590"/>
                </a:lnTo>
                <a:lnTo>
                  <a:pt x="38557" y="797114"/>
                </a:lnTo>
                <a:close/>
                <a:moveTo>
                  <a:pt x="646794" y="0"/>
                </a:moveTo>
                <a:lnTo>
                  <a:pt x="658961" y="0"/>
                </a:lnTo>
                <a:lnTo>
                  <a:pt x="36776" y="793552"/>
                </a:lnTo>
                <a:lnTo>
                  <a:pt x="32038" y="784076"/>
                </a:lnTo>
                <a:close/>
                <a:moveTo>
                  <a:pt x="630052" y="0"/>
                </a:moveTo>
                <a:lnTo>
                  <a:pt x="642219" y="0"/>
                </a:lnTo>
                <a:lnTo>
                  <a:pt x="30257" y="780514"/>
                </a:lnTo>
                <a:lnTo>
                  <a:pt x="25519" y="771038"/>
                </a:lnTo>
                <a:close/>
                <a:moveTo>
                  <a:pt x="613310" y="0"/>
                </a:moveTo>
                <a:lnTo>
                  <a:pt x="625477" y="0"/>
                </a:lnTo>
                <a:lnTo>
                  <a:pt x="23738" y="767475"/>
                </a:lnTo>
                <a:lnTo>
                  <a:pt x="19000" y="758000"/>
                </a:lnTo>
                <a:close/>
                <a:moveTo>
                  <a:pt x="596568" y="0"/>
                </a:moveTo>
                <a:lnTo>
                  <a:pt x="608736" y="0"/>
                </a:lnTo>
                <a:lnTo>
                  <a:pt x="17219" y="754437"/>
                </a:lnTo>
                <a:lnTo>
                  <a:pt x="12481" y="744961"/>
                </a:lnTo>
                <a:close/>
                <a:moveTo>
                  <a:pt x="579827" y="0"/>
                </a:moveTo>
                <a:lnTo>
                  <a:pt x="591994" y="0"/>
                </a:lnTo>
                <a:lnTo>
                  <a:pt x="10700" y="741399"/>
                </a:lnTo>
                <a:lnTo>
                  <a:pt x="5962" y="731923"/>
                </a:lnTo>
                <a:close/>
                <a:moveTo>
                  <a:pt x="563085" y="0"/>
                </a:moveTo>
                <a:lnTo>
                  <a:pt x="575252" y="0"/>
                </a:lnTo>
                <a:lnTo>
                  <a:pt x="4180" y="728360"/>
                </a:lnTo>
                <a:lnTo>
                  <a:pt x="0" y="720000"/>
                </a:lnTo>
                <a:lnTo>
                  <a:pt x="2521" y="714958"/>
                </a:lnTo>
                <a:close/>
                <a:moveTo>
                  <a:pt x="546343" y="0"/>
                </a:moveTo>
                <a:lnTo>
                  <a:pt x="558510" y="0"/>
                </a:lnTo>
                <a:lnTo>
                  <a:pt x="10573" y="698854"/>
                </a:lnTo>
                <a:lnTo>
                  <a:pt x="31991" y="656019"/>
                </a:lnTo>
                <a:close/>
                <a:moveTo>
                  <a:pt x="529601" y="0"/>
                </a:moveTo>
                <a:lnTo>
                  <a:pt x="541768" y="0"/>
                </a:lnTo>
                <a:lnTo>
                  <a:pt x="40043" y="639914"/>
                </a:lnTo>
                <a:lnTo>
                  <a:pt x="61461" y="597079"/>
                </a:lnTo>
                <a:close/>
                <a:moveTo>
                  <a:pt x="512859" y="0"/>
                </a:moveTo>
                <a:lnTo>
                  <a:pt x="525027" y="0"/>
                </a:lnTo>
                <a:lnTo>
                  <a:pt x="69513" y="580975"/>
                </a:lnTo>
                <a:lnTo>
                  <a:pt x="90931" y="538139"/>
                </a:lnTo>
                <a:close/>
                <a:moveTo>
                  <a:pt x="496118" y="0"/>
                </a:moveTo>
                <a:lnTo>
                  <a:pt x="508285" y="0"/>
                </a:lnTo>
                <a:lnTo>
                  <a:pt x="98983" y="522035"/>
                </a:lnTo>
                <a:lnTo>
                  <a:pt x="120401" y="479200"/>
                </a:lnTo>
                <a:close/>
                <a:moveTo>
                  <a:pt x="479376" y="0"/>
                </a:moveTo>
                <a:lnTo>
                  <a:pt x="491543" y="0"/>
                </a:lnTo>
                <a:lnTo>
                  <a:pt x="128453" y="463095"/>
                </a:lnTo>
                <a:lnTo>
                  <a:pt x="149870" y="420261"/>
                </a:lnTo>
                <a:close/>
                <a:moveTo>
                  <a:pt x="462634" y="0"/>
                </a:moveTo>
                <a:lnTo>
                  <a:pt x="474801" y="0"/>
                </a:lnTo>
                <a:lnTo>
                  <a:pt x="157922" y="404157"/>
                </a:lnTo>
                <a:lnTo>
                  <a:pt x="179339" y="361322"/>
                </a:lnTo>
                <a:close/>
                <a:moveTo>
                  <a:pt x="445892" y="0"/>
                </a:moveTo>
                <a:lnTo>
                  <a:pt x="458060" y="0"/>
                </a:lnTo>
                <a:lnTo>
                  <a:pt x="187392" y="345217"/>
                </a:lnTo>
                <a:lnTo>
                  <a:pt x="208809" y="302382"/>
                </a:lnTo>
                <a:close/>
                <a:moveTo>
                  <a:pt x="429150" y="0"/>
                </a:moveTo>
                <a:lnTo>
                  <a:pt x="441318" y="0"/>
                </a:lnTo>
                <a:lnTo>
                  <a:pt x="216862" y="286278"/>
                </a:lnTo>
                <a:lnTo>
                  <a:pt x="238279" y="243442"/>
                </a:lnTo>
                <a:close/>
                <a:moveTo>
                  <a:pt x="412409" y="0"/>
                </a:moveTo>
                <a:lnTo>
                  <a:pt x="424576" y="0"/>
                </a:lnTo>
                <a:lnTo>
                  <a:pt x="246332" y="227338"/>
                </a:lnTo>
                <a:lnTo>
                  <a:pt x="267749" y="184504"/>
                </a:lnTo>
                <a:close/>
                <a:moveTo>
                  <a:pt x="395667" y="0"/>
                </a:moveTo>
                <a:lnTo>
                  <a:pt x="407834" y="0"/>
                </a:lnTo>
                <a:lnTo>
                  <a:pt x="275801" y="168399"/>
                </a:lnTo>
                <a:lnTo>
                  <a:pt x="297218" y="125565"/>
                </a:lnTo>
                <a:close/>
                <a:moveTo>
                  <a:pt x="378925" y="0"/>
                </a:moveTo>
                <a:lnTo>
                  <a:pt x="391092" y="0"/>
                </a:lnTo>
                <a:lnTo>
                  <a:pt x="305270" y="109461"/>
                </a:lnTo>
                <a:lnTo>
                  <a:pt x="326687" y="66626"/>
                </a:lnTo>
                <a:close/>
                <a:moveTo>
                  <a:pt x="362183" y="0"/>
                </a:moveTo>
                <a:lnTo>
                  <a:pt x="374351" y="0"/>
                </a:lnTo>
                <a:lnTo>
                  <a:pt x="334740" y="50521"/>
                </a:lnTo>
                <a:lnTo>
                  <a:pt x="356157" y="7686"/>
                </a:lnTo>
                <a:close/>
              </a:path>
            </a:pathLst>
          </a:custGeom>
          <a:gradFill flip="none" rotWithShape="1">
            <a:gsLst>
              <a:gs pos="0">
                <a:srgbClr val="EC7C85"/>
              </a:gs>
              <a:gs pos="36000">
                <a:srgbClr val="FDAC69"/>
              </a:gs>
              <a:gs pos="67000">
                <a:srgbClr val="5B9CD7"/>
              </a:gs>
              <a:gs pos="100000">
                <a:srgbClr val="8BCAC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48835" y="1594294"/>
            <a:ext cx="3468688" cy="4012313"/>
            <a:chOff x="800893" y="1774630"/>
            <a:chExt cx="3468688" cy="4012313"/>
          </a:xfrm>
        </p:grpSpPr>
        <p:grpSp>
          <p:nvGrpSpPr>
            <p:cNvPr id="38" name="组合 37"/>
            <p:cNvGrpSpPr/>
            <p:nvPr/>
          </p:nvGrpSpPr>
          <p:grpSpPr>
            <a:xfrm>
              <a:off x="800893" y="1774630"/>
              <a:ext cx="3468688" cy="1025922"/>
              <a:chOff x="1310225" y="1897808"/>
              <a:chExt cx="3468688" cy="102592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00893" y="3267826"/>
              <a:ext cx="3468688" cy="1025922"/>
              <a:chOff x="1310225" y="1897808"/>
              <a:chExt cx="3468688" cy="102592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800893" y="4761021"/>
              <a:ext cx="3468688" cy="1025922"/>
              <a:chOff x="1310225" y="1897808"/>
              <a:chExt cx="3468688" cy="102592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974478" y="1594294"/>
            <a:ext cx="3468688" cy="4012313"/>
            <a:chOff x="800893" y="1774630"/>
            <a:chExt cx="3468688" cy="4012313"/>
          </a:xfrm>
        </p:grpSpPr>
        <p:grpSp>
          <p:nvGrpSpPr>
            <p:cNvPr id="49" name="组合 48"/>
            <p:cNvGrpSpPr/>
            <p:nvPr/>
          </p:nvGrpSpPr>
          <p:grpSpPr>
            <a:xfrm>
              <a:off x="800893" y="1774630"/>
              <a:ext cx="3468688" cy="1025922"/>
              <a:chOff x="1310225" y="1897808"/>
              <a:chExt cx="3468688" cy="102592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00893" y="3267826"/>
              <a:ext cx="3468688" cy="1025922"/>
              <a:chOff x="1310225" y="1897808"/>
              <a:chExt cx="3468688" cy="102592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00893" y="4761021"/>
              <a:ext cx="3468688" cy="1025922"/>
              <a:chOff x="1310225" y="1897808"/>
              <a:chExt cx="3468688" cy="10259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6853" name="矩形 6852"/>
          <p:cNvSpPr/>
          <p:nvPr/>
        </p:nvSpPr>
        <p:spPr>
          <a:xfrm>
            <a:off x="5548312" y="327215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总结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849506" y="403473"/>
            <a:ext cx="24929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成绩与思考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10370" name="组合 10369"/>
          <p:cNvGrpSpPr/>
          <p:nvPr/>
        </p:nvGrpSpPr>
        <p:grpSpPr>
          <a:xfrm>
            <a:off x="1954975" y="2131367"/>
            <a:ext cx="3527489" cy="3469560"/>
            <a:chOff x="1754421" y="1858964"/>
            <a:chExt cx="3527489" cy="3469560"/>
          </a:xfrm>
        </p:grpSpPr>
        <p:grpSp>
          <p:nvGrpSpPr>
            <p:cNvPr id="33" name="组合 32"/>
            <p:cNvGrpSpPr/>
            <p:nvPr/>
          </p:nvGrpSpPr>
          <p:grpSpPr>
            <a:xfrm>
              <a:off x="1852349" y="1858964"/>
              <a:ext cx="3331633" cy="3086100"/>
              <a:chOff x="1703917" y="1721784"/>
              <a:chExt cx="3331633" cy="308610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703917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 rot="5400000">
                  <a:off x="1775935" y="3619975"/>
                  <a:ext cx="2283779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2651478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5400000">
                  <a:off x="2279173" y="4123213"/>
                  <a:ext cx="1277304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3599039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5400000">
                  <a:off x="2037873" y="3881913"/>
                  <a:ext cx="1759904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4546600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41" name="任意多边形 40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 rot="5400000">
                  <a:off x="1590198" y="3434238"/>
                  <a:ext cx="2655254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0366" name="矩形 10365"/>
            <p:cNvSpPr/>
            <p:nvPr/>
          </p:nvSpPr>
          <p:spPr>
            <a:xfrm>
              <a:off x="1754421" y="4956096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80%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10367" name="矩形 10366"/>
            <p:cNvSpPr/>
            <p:nvPr/>
          </p:nvSpPr>
          <p:spPr>
            <a:xfrm>
              <a:off x="2701983" y="4956096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45%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10368" name="矩形 10367"/>
            <p:cNvSpPr/>
            <p:nvPr/>
          </p:nvSpPr>
          <p:spPr>
            <a:xfrm>
              <a:off x="3649545" y="4959192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10369" name="矩形 10368"/>
            <p:cNvSpPr/>
            <p:nvPr/>
          </p:nvSpPr>
          <p:spPr>
            <a:xfrm>
              <a:off x="4597107" y="4955580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90%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81" name="组合 10380"/>
          <p:cNvGrpSpPr/>
          <p:nvPr/>
        </p:nvGrpSpPr>
        <p:grpSpPr>
          <a:xfrm>
            <a:off x="6768338" y="1592035"/>
            <a:ext cx="3468688" cy="4548224"/>
            <a:chOff x="6473031" y="1646040"/>
            <a:chExt cx="3468688" cy="4548224"/>
          </a:xfrm>
        </p:grpSpPr>
        <p:grpSp>
          <p:nvGrpSpPr>
            <p:cNvPr id="10371" name="组合 10370"/>
            <p:cNvGrpSpPr/>
            <p:nvPr/>
          </p:nvGrpSpPr>
          <p:grpSpPr>
            <a:xfrm>
              <a:off x="6473031" y="1646040"/>
              <a:ext cx="3468688" cy="1025922"/>
              <a:chOff x="6953647" y="1707118"/>
              <a:chExt cx="3468688" cy="1025922"/>
            </a:xfrm>
          </p:grpSpPr>
          <p:sp>
            <p:nvSpPr>
              <p:cNvPr id="10364" name="矩形 10363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65" name="矩形 10364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372" name="组合 10371"/>
            <p:cNvGrpSpPr/>
            <p:nvPr/>
          </p:nvGrpSpPr>
          <p:grpSpPr>
            <a:xfrm>
              <a:off x="6473031" y="2820141"/>
              <a:ext cx="3468688" cy="1025922"/>
              <a:chOff x="6953647" y="1707118"/>
              <a:chExt cx="3468688" cy="1025922"/>
            </a:xfrm>
          </p:grpSpPr>
          <p:sp>
            <p:nvSpPr>
              <p:cNvPr id="10373" name="矩形 10372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74" name="矩形 10373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375" name="组合 10374"/>
            <p:cNvGrpSpPr/>
            <p:nvPr/>
          </p:nvGrpSpPr>
          <p:grpSpPr>
            <a:xfrm>
              <a:off x="6473031" y="3994242"/>
              <a:ext cx="3468688" cy="1025922"/>
              <a:chOff x="6953647" y="1707118"/>
              <a:chExt cx="3468688" cy="1025922"/>
            </a:xfrm>
          </p:grpSpPr>
          <p:sp>
            <p:nvSpPr>
              <p:cNvPr id="10376" name="矩形 10375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77" name="矩形 10376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378" name="组合 10377"/>
            <p:cNvGrpSpPr/>
            <p:nvPr/>
          </p:nvGrpSpPr>
          <p:grpSpPr>
            <a:xfrm>
              <a:off x="6473031" y="5168342"/>
              <a:ext cx="3468688" cy="1025922"/>
              <a:chOff x="6953647" y="1707118"/>
              <a:chExt cx="3468688" cy="1025922"/>
            </a:xfrm>
          </p:grpSpPr>
          <p:sp>
            <p:nvSpPr>
              <p:cNvPr id="10379" name="矩形 10378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80" name="矩形 10379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0383" name="等腰三角形 10382"/>
          <p:cNvSpPr/>
          <p:nvPr/>
        </p:nvSpPr>
        <p:spPr>
          <a:xfrm rot="5400000">
            <a:off x="6138863" y="4253610"/>
            <a:ext cx="540000" cy="540000"/>
          </a:xfrm>
          <a:prstGeom prst="triangl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84" name="等腰三角形 10383"/>
          <p:cNvSpPr/>
          <p:nvPr/>
        </p:nvSpPr>
        <p:spPr>
          <a:xfrm rot="5400000">
            <a:off x="6139727" y="3063172"/>
            <a:ext cx="540000" cy="540000"/>
          </a:xfrm>
          <a:prstGeom prst="triangl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85" name="等腰三角形 10384"/>
          <p:cNvSpPr/>
          <p:nvPr/>
        </p:nvSpPr>
        <p:spPr>
          <a:xfrm rot="5400000">
            <a:off x="6152785" y="5444048"/>
            <a:ext cx="540000" cy="540000"/>
          </a:xfrm>
          <a:prstGeom prst="triangl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86" name="等腰三角形 10385"/>
          <p:cNvSpPr/>
          <p:nvPr/>
        </p:nvSpPr>
        <p:spPr>
          <a:xfrm rot="5400000">
            <a:off x="6152785" y="1874291"/>
            <a:ext cx="540000" cy="540000"/>
          </a:xfrm>
          <a:prstGeom prst="triangl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325054" y="1350934"/>
            <a:ext cx="4262812" cy="4156132"/>
            <a:chOff x="1890313" y="1920850"/>
            <a:chExt cx="3092504" cy="31814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0313" y="1920850"/>
              <a:ext cx="3092504" cy="3181463"/>
            </a:xfrm>
            <a:prstGeom prst="rect">
              <a:avLst/>
            </a:prstGeom>
          </p:spPr>
        </p:pic>
        <p:sp>
          <p:nvSpPr>
            <p:cNvPr id="130" name="矩形 129"/>
            <p:cNvSpPr/>
            <p:nvPr/>
          </p:nvSpPr>
          <p:spPr>
            <a:xfrm>
              <a:off x="3143222" y="3137148"/>
              <a:ext cx="878234" cy="541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40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绪论</a:t>
              </a:r>
              <a:endParaRPr lang="zh-CN" altLang="zh-CN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91278" y="1480700"/>
            <a:ext cx="1919188" cy="400110"/>
            <a:chOff x="6086229" y="1519538"/>
            <a:chExt cx="1919188" cy="40011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1523241"/>
              <a:ext cx="385961" cy="39270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6794829" y="151953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选题背景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91278" y="2200934"/>
            <a:ext cx="1919188" cy="400110"/>
            <a:chOff x="6086229" y="2315328"/>
            <a:chExt cx="1919188" cy="400110"/>
          </a:xfrm>
        </p:grpSpPr>
        <p:sp>
          <p:nvSpPr>
            <p:cNvPr id="29" name="文本框 28"/>
            <p:cNvSpPr txBox="1"/>
            <p:nvPr/>
          </p:nvSpPr>
          <p:spPr>
            <a:xfrm>
              <a:off x="6794829" y="23153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研究意义</a:t>
              </a: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2319031"/>
              <a:ext cx="385961" cy="392704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7691278" y="2921169"/>
            <a:ext cx="2175669" cy="707886"/>
            <a:chOff x="6086229" y="2959081"/>
            <a:chExt cx="2175669" cy="707886"/>
          </a:xfrm>
        </p:grpSpPr>
        <p:sp>
          <p:nvSpPr>
            <p:cNvPr id="27" name="文本框 26"/>
            <p:cNvSpPr txBox="1"/>
            <p:nvPr/>
          </p:nvSpPr>
          <p:spPr>
            <a:xfrm>
              <a:off x="6538349" y="2959081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国内外</a:t>
              </a:r>
              <a:endParaRPr lang="en-US" altLang="zh-CN" sz="2000" b="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相关研究综述</a:t>
              </a: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3116672"/>
              <a:ext cx="385961" cy="392704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7691278" y="3949180"/>
            <a:ext cx="2047428" cy="707886"/>
            <a:chOff x="6086229" y="3929762"/>
            <a:chExt cx="2047428" cy="707886"/>
          </a:xfrm>
        </p:grpSpPr>
        <p:sp>
          <p:nvSpPr>
            <p:cNvPr id="30" name="文本框 29"/>
            <p:cNvSpPr txBox="1"/>
            <p:nvPr/>
          </p:nvSpPr>
          <p:spPr>
            <a:xfrm>
              <a:off x="6666589" y="3929762"/>
              <a:ext cx="146706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研究理论与</a:t>
              </a:r>
              <a:endParaRPr lang="en-US" altLang="zh-CN" sz="2000" b="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文献综述</a:t>
              </a: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4087353"/>
              <a:ext cx="385961" cy="392704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7691278" y="4977190"/>
            <a:ext cx="1919188" cy="400110"/>
            <a:chOff x="6086229" y="5016028"/>
            <a:chExt cx="1919188" cy="400110"/>
          </a:xfrm>
        </p:grpSpPr>
        <p:sp>
          <p:nvSpPr>
            <p:cNvPr id="31" name="文本框 30"/>
            <p:cNvSpPr txBox="1"/>
            <p:nvPr/>
          </p:nvSpPr>
          <p:spPr>
            <a:xfrm>
              <a:off x="6794829" y="50160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主要创新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5019731"/>
              <a:ext cx="385961" cy="3927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7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选题背景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156357" y="3212385"/>
            <a:ext cx="2350682" cy="2145910"/>
          </a:xfrm>
          <a:prstGeom prst="roundRect">
            <a:avLst>
              <a:gd name="adj" fmla="val 978"/>
            </a:avLst>
          </a:prstGeom>
          <a:blipFill>
            <a:blip r:embed="rId3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684961" y="3212385"/>
            <a:ext cx="2350682" cy="2145910"/>
          </a:xfrm>
          <a:prstGeom prst="roundRect">
            <a:avLst>
              <a:gd name="adj" fmla="val 978"/>
            </a:avLst>
          </a:prstGeom>
          <a:blipFill>
            <a:blip r:embed="rId4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18215" y="3490251"/>
            <a:ext cx="2919563" cy="1590179"/>
            <a:chOff x="618215" y="2633911"/>
            <a:chExt cx="2919563" cy="1590179"/>
          </a:xfrm>
        </p:grpSpPr>
        <p:sp>
          <p:nvSpPr>
            <p:cNvPr id="27" name="矩形 26"/>
            <p:cNvSpPr/>
            <p:nvPr/>
          </p:nvSpPr>
          <p:spPr>
            <a:xfrm>
              <a:off x="618216" y="26339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18215" y="3003243"/>
              <a:ext cx="2919563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spcAft>
                  <a:spcPts val="0"/>
                </a:spcAft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可对其进行图片填充更改图片，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在此录入图表的描述说明。您可以点击文字框输入您的描述说明，或者通过复制粘贴 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60393" y="3490251"/>
            <a:ext cx="2919563" cy="1590179"/>
            <a:chOff x="618215" y="2633911"/>
            <a:chExt cx="2919563" cy="1590179"/>
          </a:xfrm>
        </p:grpSpPr>
        <p:sp>
          <p:nvSpPr>
            <p:cNvPr id="32" name="矩形 31"/>
            <p:cNvSpPr/>
            <p:nvPr/>
          </p:nvSpPr>
          <p:spPr>
            <a:xfrm>
              <a:off x="618216" y="26339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8215" y="3003243"/>
              <a:ext cx="2919563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spcAft>
                  <a:spcPts val="0"/>
                </a:spcAft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可对其进行图片填充更改图片，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在此录入图表的描述说明。您可以点击文字框输入您的描述说明，或者通过复制粘贴 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068099" y="1728014"/>
            <a:ext cx="8055802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  <a:spcAft>
                <a:spcPts val="0"/>
              </a:spcAft>
              <a:defRPr/>
            </a:pP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7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研究意义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15" name="KSO_Shape"/>
          <p:cNvSpPr/>
          <p:nvPr/>
        </p:nvSpPr>
        <p:spPr bwMode="auto">
          <a:xfrm>
            <a:off x="6386433" y="2354101"/>
            <a:ext cx="756000" cy="720000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16" name="KSO_Shape"/>
          <p:cNvSpPr/>
          <p:nvPr/>
        </p:nvSpPr>
        <p:spPr>
          <a:xfrm>
            <a:off x="6368433" y="3783898"/>
            <a:ext cx="792000" cy="720000"/>
          </a:xfrm>
          <a:custGeom>
            <a:avLst/>
            <a:gdLst>
              <a:gd name="connsiteX0" fmla="*/ 876522 w 1879600"/>
              <a:gd name="connsiteY0" fmla="*/ 1026915 h 1901723"/>
              <a:gd name="connsiteX1" fmla="*/ 1879600 w 1879600"/>
              <a:gd name="connsiteY1" fmla="*/ 1035310 h 1901723"/>
              <a:gd name="connsiteX2" fmla="*/ 1879600 w 1879600"/>
              <a:gd name="connsiteY2" fmla="*/ 1901723 h 1901723"/>
              <a:gd name="connsiteX3" fmla="*/ 876522 w 1879600"/>
              <a:gd name="connsiteY3" fmla="*/ 1775813 h 1901723"/>
              <a:gd name="connsiteX4" fmla="*/ 0 w 1879600"/>
              <a:gd name="connsiteY4" fmla="*/ 1014080 h 1901723"/>
              <a:gd name="connsiteX5" fmla="*/ 717549 w 1879600"/>
              <a:gd name="connsiteY5" fmla="*/ 1026818 h 1901723"/>
              <a:gd name="connsiteX6" fmla="*/ 717549 w 1879600"/>
              <a:gd name="connsiteY6" fmla="*/ 1753167 h 1901723"/>
              <a:gd name="connsiteX7" fmla="*/ 0 w 1879600"/>
              <a:gd name="connsiteY7" fmla="*/ 1642117 h 1901723"/>
              <a:gd name="connsiteX8" fmla="*/ 717549 w 1879600"/>
              <a:gd name="connsiteY8" fmla="*/ 159389 h 1901723"/>
              <a:gd name="connsiteX9" fmla="*/ 717549 w 1879600"/>
              <a:gd name="connsiteY9" fmla="*/ 883871 h 1901723"/>
              <a:gd name="connsiteX10" fmla="*/ 0 w 1879600"/>
              <a:gd name="connsiteY10" fmla="*/ 908194 h 1901723"/>
              <a:gd name="connsiteX11" fmla="*/ 0 w 1879600"/>
              <a:gd name="connsiteY11" fmla="*/ 256684 h 1901723"/>
              <a:gd name="connsiteX12" fmla="*/ 1879600 w 1879600"/>
              <a:gd name="connsiteY12" fmla="*/ 0 h 1901723"/>
              <a:gd name="connsiteX13" fmla="*/ 1879600 w 1879600"/>
              <a:gd name="connsiteY13" fmla="*/ 872112 h 1901723"/>
              <a:gd name="connsiteX14" fmla="*/ 879497 w 1879600"/>
              <a:gd name="connsiteY14" fmla="*/ 880660 h 1901723"/>
              <a:gd name="connsiteX15" fmla="*/ 876522 w 1879600"/>
              <a:gd name="connsiteY15" fmla="*/ 626314 h 1901723"/>
              <a:gd name="connsiteX16" fmla="*/ 876522 w 1879600"/>
              <a:gd name="connsiteY16" fmla="*/ 144511 h 19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18" name="KSO_Shape"/>
          <p:cNvSpPr/>
          <p:nvPr/>
        </p:nvSpPr>
        <p:spPr bwMode="auto">
          <a:xfrm>
            <a:off x="5115205" y="3783898"/>
            <a:ext cx="792000" cy="720000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9" name="KSO_Shape"/>
          <p:cNvSpPr/>
          <p:nvPr/>
        </p:nvSpPr>
        <p:spPr bwMode="auto">
          <a:xfrm>
            <a:off x="5151205" y="2354101"/>
            <a:ext cx="720000" cy="720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3" name="矩形 7792"/>
          <p:cNvSpPr/>
          <p:nvPr/>
        </p:nvSpPr>
        <p:spPr>
          <a:xfrm>
            <a:off x="4808716" y="2354101"/>
            <a:ext cx="45719" cy="720000"/>
          </a:xfrm>
          <a:prstGeom prst="rect">
            <a:avLst/>
          </a:prstGeom>
          <a:solidFill>
            <a:srgbClr val="94D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4" name="矩形 7793"/>
          <p:cNvSpPr/>
          <p:nvPr/>
        </p:nvSpPr>
        <p:spPr>
          <a:xfrm>
            <a:off x="7399516" y="2354101"/>
            <a:ext cx="45719" cy="720000"/>
          </a:xfrm>
          <a:prstGeom prst="rect">
            <a:avLst/>
          </a:prstGeom>
          <a:solidFill>
            <a:srgbClr val="E37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5" name="矩形 7794"/>
          <p:cNvSpPr/>
          <p:nvPr/>
        </p:nvSpPr>
        <p:spPr>
          <a:xfrm>
            <a:off x="7399516" y="3783898"/>
            <a:ext cx="45719" cy="720000"/>
          </a:xfrm>
          <a:prstGeom prst="rect">
            <a:avLst/>
          </a:prstGeom>
          <a:solidFill>
            <a:srgbClr val="5B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6" name="矩形 7795"/>
          <p:cNvSpPr/>
          <p:nvPr/>
        </p:nvSpPr>
        <p:spPr>
          <a:xfrm>
            <a:off x="4808716" y="3783898"/>
            <a:ext cx="45719" cy="720000"/>
          </a:xfrm>
          <a:prstGeom prst="rect">
            <a:avLst/>
          </a:prstGeom>
          <a:solidFill>
            <a:srgbClr val="FDA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8" name="矩形 7797"/>
          <p:cNvSpPr/>
          <p:nvPr/>
        </p:nvSpPr>
        <p:spPr>
          <a:xfrm>
            <a:off x="637461" y="2244742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7799" name="矩形 7798"/>
          <p:cNvSpPr/>
          <p:nvPr/>
        </p:nvSpPr>
        <p:spPr>
          <a:xfrm>
            <a:off x="637461" y="3674539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7800" name="矩形 7799"/>
          <p:cNvSpPr/>
          <p:nvPr/>
        </p:nvSpPr>
        <p:spPr>
          <a:xfrm>
            <a:off x="7507325" y="3674539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7801" name="矩形 7800"/>
          <p:cNvSpPr/>
          <p:nvPr/>
        </p:nvSpPr>
        <p:spPr>
          <a:xfrm>
            <a:off x="7507325" y="2244742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63838" y="462756"/>
            <a:ext cx="7064324" cy="909638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3926175" y="443588"/>
            <a:ext cx="4339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国内外相关研究综述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7884" y="1933800"/>
            <a:ext cx="4871548" cy="3600000"/>
            <a:chOff x="1225018" y="1861747"/>
            <a:chExt cx="4871548" cy="3600000"/>
          </a:xfrm>
        </p:grpSpPr>
        <p:sp>
          <p:nvSpPr>
            <p:cNvPr id="2" name="圆角矩形 1"/>
            <p:cNvSpPr/>
            <p:nvPr/>
          </p:nvSpPr>
          <p:spPr>
            <a:xfrm>
              <a:off x="1225018" y="1861747"/>
              <a:ext cx="2880000" cy="3600000"/>
            </a:xfrm>
            <a:prstGeom prst="roundRect">
              <a:avLst>
                <a:gd name="adj" fmla="val 491"/>
              </a:avLst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94049" y="1861747"/>
              <a:ext cx="1702234" cy="1620000"/>
            </a:xfrm>
            <a:prstGeom prst="roundRect">
              <a:avLst>
                <a:gd name="adj" fmla="val 491"/>
              </a:avLst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4393766" y="3841747"/>
              <a:ext cx="1702800" cy="1620000"/>
            </a:xfrm>
            <a:prstGeom prst="roundRect">
              <a:avLst>
                <a:gd name="adj" fmla="val 491"/>
              </a:avLst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20614" y="1933800"/>
            <a:ext cx="4073503" cy="1308051"/>
            <a:chOff x="6920614" y="2048723"/>
            <a:chExt cx="4073503" cy="1308051"/>
          </a:xfrm>
        </p:grpSpPr>
        <p:sp>
          <p:nvSpPr>
            <p:cNvPr id="35" name="矩形 34"/>
            <p:cNvSpPr/>
            <p:nvPr/>
          </p:nvSpPr>
          <p:spPr>
            <a:xfrm>
              <a:off x="6920614" y="2418055"/>
              <a:ext cx="4073503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953173" y="2048723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国外相关研究综述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47748" y="4247422"/>
            <a:ext cx="4073503" cy="1308051"/>
            <a:chOff x="6947748" y="4244972"/>
            <a:chExt cx="4073503" cy="1308051"/>
          </a:xfrm>
        </p:grpSpPr>
        <p:sp>
          <p:nvSpPr>
            <p:cNvPr id="41" name="矩形 40"/>
            <p:cNvSpPr/>
            <p:nvPr/>
          </p:nvSpPr>
          <p:spPr>
            <a:xfrm>
              <a:off x="6947748" y="4614304"/>
              <a:ext cx="4073503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953173" y="4244972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国内相关研究综述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63838" y="462756"/>
            <a:ext cx="7064324" cy="909638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3926175" y="443588"/>
            <a:ext cx="4339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研究理论与文献综述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37242" y="3618295"/>
            <a:ext cx="4073503" cy="1872308"/>
            <a:chOff x="1237242" y="3189533"/>
            <a:chExt cx="4073503" cy="1872308"/>
          </a:xfrm>
        </p:grpSpPr>
        <p:sp>
          <p:nvSpPr>
            <p:cNvPr id="31" name="矩形 30"/>
            <p:cNvSpPr/>
            <p:nvPr/>
          </p:nvSpPr>
          <p:spPr>
            <a:xfrm>
              <a:off x="1237242" y="3558865"/>
              <a:ext cx="4073503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719995" y="318953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研究理论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1984" y="3599244"/>
            <a:ext cx="4073503" cy="1872308"/>
            <a:chOff x="1237242" y="3189533"/>
            <a:chExt cx="4073503" cy="1872308"/>
          </a:xfrm>
        </p:grpSpPr>
        <p:sp>
          <p:nvSpPr>
            <p:cNvPr id="37" name="矩形 36"/>
            <p:cNvSpPr/>
            <p:nvPr/>
          </p:nvSpPr>
          <p:spPr>
            <a:xfrm>
              <a:off x="1237242" y="3558865"/>
              <a:ext cx="4073503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719995" y="318953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文献综述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794" y="2040437"/>
            <a:ext cx="1359883" cy="103134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311" y="1741726"/>
            <a:ext cx="1161365" cy="16287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7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主要创新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pic>
        <p:nvPicPr>
          <p:cNvPr id="636" name="图片 6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9" y="3018482"/>
            <a:ext cx="3703581" cy="1488694"/>
          </a:xfrm>
          <a:prstGeom prst="rect">
            <a:avLst/>
          </a:prstGeom>
        </p:spPr>
      </p:pic>
      <p:grpSp>
        <p:nvGrpSpPr>
          <p:cNvPr id="651" name="组合 650"/>
          <p:cNvGrpSpPr/>
          <p:nvPr/>
        </p:nvGrpSpPr>
        <p:grpSpPr>
          <a:xfrm>
            <a:off x="5084618" y="2004445"/>
            <a:ext cx="6006054" cy="3516769"/>
            <a:chOff x="4837420" y="2215293"/>
            <a:chExt cx="6006054" cy="3516769"/>
          </a:xfrm>
        </p:grpSpPr>
        <p:grpSp>
          <p:nvGrpSpPr>
            <p:cNvPr id="644" name="组合 643"/>
            <p:cNvGrpSpPr/>
            <p:nvPr/>
          </p:nvGrpSpPr>
          <p:grpSpPr>
            <a:xfrm>
              <a:off x="4837420" y="2215293"/>
              <a:ext cx="6006054" cy="938719"/>
              <a:chOff x="4865594" y="2215293"/>
              <a:chExt cx="6006054" cy="938719"/>
            </a:xfrm>
          </p:grpSpPr>
          <p:sp>
            <p:nvSpPr>
              <p:cNvPr id="637" name="矩形 636"/>
              <p:cNvSpPr/>
              <p:nvPr/>
            </p:nvSpPr>
            <p:spPr>
              <a:xfrm>
                <a:off x="5878064" y="2215293"/>
                <a:ext cx="4993584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在此输入以下图表的总结说明文字，或直接复制粘贴您的文本。在此输入以下图表的总结说明文字，或直接复制粘贴您的文本</a:t>
                </a:r>
                <a:endParaRPr lang="zh-CN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8" name="矩形 637"/>
              <p:cNvSpPr/>
              <p:nvPr/>
            </p:nvSpPr>
            <p:spPr>
              <a:xfrm>
                <a:off x="4865594" y="2330709"/>
                <a:ext cx="54534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en-US" altLang="zh-CN" sz="4000" kern="100" dirty="0">
                    <a:solidFill>
                      <a:srgbClr val="E378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A</a:t>
                </a:r>
                <a:endParaRPr lang="zh-CN" altLang="zh-CN" sz="4000" kern="100" dirty="0">
                  <a:solidFill>
                    <a:srgbClr val="E378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45" name="组合 644"/>
            <p:cNvGrpSpPr/>
            <p:nvPr/>
          </p:nvGrpSpPr>
          <p:grpSpPr>
            <a:xfrm>
              <a:off x="4847038" y="3504318"/>
              <a:ext cx="5986818" cy="938719"/>
              <a:chOff x="4884830" y="2215293"/>
              <a:chExt cx="5986818" cy="938719"/>
            </a:xfrm>
          </p:grpSpPr>
          <p:sp>
            <p:nvSpPr>
              <p:cNvPr id="646" name="矩形 645"/>
              <p:cNvSpPr/>
              <p:nvPr/>
            </p:nvSpPr>
            <p:spPr>
              <a:xfrm>
                <a:off x="5878064" y="2215293"/>
                <a:ext cx="4993584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在此输入以下图表的总结说明文字，或直接复制粘贴您的文本。在此输入以下图表的总结说明文字，或直接复制粘贴您的文本</a:t>
                </a:r>
                <a:endParaRPr lang="zh-CN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7" name="矩形 646"/>
              <p:cNvSpPr/>
              <p:nvPr/>
            </p:nvSpPr>
            <p:spPr>
              <a:xfrm>
                <a:off x="4884830" y="2330709"/>
                <a:ext cx="50686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en-US" altLang="zh-CN" sz="4000" kern="100" dirty="0">
                    <a:solidFill>
                      <a:srgbClr val="5B9C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B</a:t>
                </a:r>
                <a:endParaRPr lang="zh-CN" altLang="zh-CN" sz="4000" kern="100" dirty="0">
                  <a:solidFill>
                    <a:srgbClr val="5B9C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48" name="组合 647"/>
            <p:cNvGrpSpPr/>
            <p:nvPr/>
          </p:nvGrpSpPr>
          <p:grpSpPr>
            <a:xfrm>
              <a:off x="4837420" y="4793343"/>
              <a:ext cx="6006054" cy="938719"/>
              <a:chOff x="4865594" y="2215293"/>
              <a:chExt cx="6006054" cy="938719"/>
            </a:xfrm>
          </p:grpSpPr>
          <p:sp>
            <p:nvSpPr>
              <p:cNvPr id="649" name="矩形 648"/>
              <p:cNvSpPr/>
              <p:nvPr/>
            </p:nvSpPr>
            <p:spPr>
              <a:xfrm>
                <a:off x="5878064" y="2215293"/>
                <a:ext cx="4993584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在此输入以下图表的总结说明文字，或直接复制粘贴您的文本。在此输入以下图表的总结说明文字，或直接复制粘贴您的文本</a:t>
                </a:r>
                <a:endParaRPr lang="zh-CN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" name="矩形 649"/>
              <p:cNvSpPr/>
              <p:nvPr/>
            </p:nvSpPr>
            <p:spPr>
              <a:xfrm>
                <a:off x="4865594" y="2330709"/>
                <a:ext cx="54534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en-US" altLang="zh-CN" sz="4000" kern="100" dirty="0">
                    <a:solidFill>
                      <a:srgbClr val="FDAB6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C</a:t>
                </a:r>
                <a:endParaRPr lang="zh-CN" altLang="zh-CN" sz="4000" kern="100" dirty="0">
                  <a:solidFill>
                    <a:srgbClr val="FDAB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455362" y="2767280"/>
            <a:ext cx="25641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研究方法与思路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91278" y="2164706"/>
            <a:ext cx="2086384" cy="2528588"/>
            <a:chOff x="7691278" y="2200934"/>
            <a:chExt cx="2086384" cy="2528588"/>
          </a:xfrm>
        </p:grpSpPr>
        <p:grpSp>
          <p:nvGrpSpPr>
            <p:cNvPr id="32" name="组合 31"/>
            <p:cNvGrpSpPr/>
            <p:nvPr/>
          </p:nvGrpSpPr>
          <p:grpSpPr>
            <a:xfrm>
              <a:off x="7691278" y="2200934"/>
              <a:ext cx="1919188" cy="400110"/>
              <a:chOff x="6086229" y="2315328"/>
              <a:chExt cx="1919188" cy="40011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6794829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研究思路</a:t>
                </a: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7691278" y="3111285"/>
              <a:ext cx="1919189" cy="400110"/>
              <a:chOff x="7691278" y="2996261"/>
              <a:chExt cx="1919189" cy="40011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399879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研究方案</a:t>
                </a: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7691278" y="4021636"/>
              <a:ext cx="2086384" cy="707886"/>
              <a:chOff x="7691278" y="4021636"/>
              <a:chExt cx="2086384" cy="70788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232682" y="4021636"/>
                <a:ext cx="15449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研究方案可行性论证</a:t>
                </a: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79227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2154</Words>
  <Application>Microsoft Office PowerPoint</Application>
  <PresentationFormat>自定义</PresentationFormat>
  <Paragraphs>218</Paragraphs>
  <Slides>27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微软雅黑</vt:lpstr>
      <vt:lpstr>Times New Roman</vt:lpstr>
      <vt:lpstr>Calibri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ThinK For H</cp:lastModifiedBy>
  <cp:revision>63</cp:revision>
  <dcterms:created xsi:type="dcterms:W3CDTF">2016-05-18T03:28:00Z</dcterms:created>
  <dcterms:modified xsi:type="dcterms:W3CDTF">2017-08-06T09:22:29Z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