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5" r:id="rId17"/>
    <p:sldId id="271" r:id="rId18"/>
    <p:sldId id="276" r:id="rId19"/>
    <p:sldId id="274" r:id="rId20"/>
    <p:sldId id="272" r:id="rId21"/>
    <p:sldId id="305" r:id="rId22"/>
    <p:sldId id="277" r:id="rId23"/>
    <p:sldId id="273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8" autoAdjust="0"/>
    <p:restoredTop sz="94660"/>
  </p:normalViewPr>
  <p:slideViewPr>
    <p:cSldViewPr snapToGrid="0" showGuides="1">
      <p:cViewPr varScale="1">
        <p:scale>
          <a:sx n="83" d="100"/>
          <a:sy n="83" d="100"/>
        </p:scale>
        <p:origin x="686" y="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894-4241-A5BC-FB0771B88BF6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894-4241-A5BC-FB0771B88BF6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894-4241-A5BC-FB0771B88BF6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894-4241-A5BC-FB0771B88BF6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5894-4241-A5BC-FB0771B88BF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>
                        <a:lumMod val="75000"/>
                      </a:schemeClr>
                    </a:solidFill>
                    <a:latin typeface="Kontrapunkt Bob" panose="02000000000000000000" pitchFamily="50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AA</c:v>
                </c:pt>
                <c:pt idx="1">
                  <c:v>AB</c:v>
                </c:pt>
                <c:pt idx="2">
                  <c:v>AC</c:v>
                </c:pt>
                <c:pt idx="3">
                  <c:v>AD</c:v>
                </c:pt>
                <c:pt idx="4">
                  <c:v>AE</c:v>
                </c:pt>
                <c:pt idx="5">
                  <c:v>AF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80</c:v>
                </c:pt>
                <c:pt idx="1">
                  <c:v>70</c:v>
                </c:pt>
                <c:pt idx="2">
                  <c:v>30</c:v>
                </c:pt>
                <c:pt idx="3">
                  <c:v>40</c:v>
                </c:pt>
                <c:pt idx="4">
                  <c:v>80</c:v>
                </c:pt>
                <c:pt idx="5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894-4241-A5BC-FB0771B88BF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42"/>
        <c:overlap val="57"/>
        <c:axId val="2130434464"/>
        <c:axId val="-2107157920"/>
      </c:barChart>
      <c:catAx>
        <c:axId val="2130434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Kontrapunkt Bob" panose="02000000000000000000" pitchFamily="50" charset="0"/>
                <a:ea typeface="+mn-ea"/>
                <a:cs typeface="+mn-cs"/>
              </a:defRPr>
            </a:pPr>
            <a:endParaRPr lang="zh-CN"/>
          </a:p>
        </c:txPr>
        <c:crossAx val="-2107157920"/>
        <c:crosses val="autoZero"/>
        <c:auto val="1"/>
        <c:lblAlgn val="ctr"/>
        <c:lblOffset val="100"/>
        <c:noMultiLvlLbl val="0"/>
      </c:catAx>
      <c:valAx>
        <c:axId val="-21071579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13043446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>
                <a:alpha val="50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4">
                  <a:alpha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87A-49FF-96FD-09BD939E1E54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>
                  <a:alpha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87A-49FF-96FD-09BD939E1E54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>
                  <a:alpha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87A-49FF-96FD-09BD939E1E54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4">
                  <a:alpha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087A-49FF-96FD-09BD939E1E54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4">
                  <a:alpha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087A-49FF-96FD-09BD939E1E5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>
                        <a:lumMod val="75000"/>
                      </a:schemeClr>
                    </a:solidFill>
                    <a:latin typeface="Kontrapunkt Bob" panose="02000000000000000000" pitchFamily="50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AA</c:v>
                </c:pt>
                <c:pt idx="1">
                  <c:v>AB</c:v>
                </c:pt>
                <c:pt idx="2">
                  <c:v>AC</c:v>
                </c:pt>
                <c:pt idx="3">
                  <c:v>AD</c:v>
                </c:pt>
                <c:pt idx="4">
                  <c:v>AE</c:v>
                </c:pt>
                <c:pt idx="5">
                  <c:v>AF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40</c:v>
                </c:pt>
                <c:pt idx="1">
                  <c:v>50</c:v>
                </c:pt>
                <c:pt idx="2">
                  <c:v>60</c:v>
                </c:pt>
                <c:pt idx="3">
                  <c:v>70</c:v>
                </c:pt>
                <c:pt idx="4">
                  <c:v>80</c:v>
                </c:pt>
                <c:pt idx="5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087A-49FF-96FD-09BD939E1E5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42"/>
        <c:overlap val="57"/>
        <c:axId val="2129802848"/>
        <c:axId val="2129753232"/>
      </c:barChart>
      <c:catAx>
        <c:axId val="2129802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Kontrapunkt Bob" panose="02000000000000000000" pitchFamily="50" charset="0"/>
                <a:ea typeface="+mn-ea"/>
                <a:cs typeface="+mn-cs"/>
              </a:defRPr>
            </a:pPr>
            <a:endParaRPr lang="zh-CN"/>
          </a:p>
        </c:txPr>
        <c:crossAx val="2129753232"/>
        <c:crosses val="autoZero"/>
        <c:auto val="1"/>
        <c:lblAlgn val="ctr"/>
        <c:lblOffset val="100"/>
        <c:noMultiLvlLbl val="0"/>
      </c:catAx>
      <c:valAx>
        <c:axId val="21297532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12980284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Store1</c:v>
                </c:pt>
              </c:strCache>
            </c:strRef>
          </c:tx>
          <c:spPr>
            <a:solidFill>
              <a:schemeClr val="accent4"/>
            </a:solidFill>
          </c:spPr>
          <c:dPt>
            <c:idx val="0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D30-4171-AF1A-90CEFC15719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D30-4171-AF1A-90CEFC15719D}"/>
              </c:ext>
            </c:extLst>
          </c:dPt>
          <c:dPt>
            <c:idx val="2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D30-4171-AF1A-90CEFC15719D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D30-4171-AF1A-90CEFC15719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Design</c:v>
                </c:pt>
                <c:pt idx="1">
                  <c:v>Web Dev</c:v>
                </c:pt>
                <c:pt idx="2">
                  <c:v>Powerpoint</c:v>
                </c:pt>
                <c:pt idx="3">
                  <c:v>Excel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23</c:v>
                </c:pt>
                <c:pt idx="1">
                  <c:v>12</c:v>
                </c:pt>
                <c:pt idx="2">
                  <c:v>40</c:v>
                </c:pt>
                <c:pt idx="3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D30-4171-AF1A-90CEFC1571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5F9807-E5DA-4D77-8555-BA4F536896E9}" type="datetimeFigureOut">
              <a:rPr lang="zh-CN" altLang="en-US" smtClean="0"/>
              <a:t>2018/6/28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6F8ADD-7E1F-4321-BD65-C16CC9F320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433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6F8ADD-7E1F-4321-BD65-C16CC9F3207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3218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6F8ADD-7E1F-4321-BD65-C16CC9F3207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2937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6F8ADD-7E1F-4321-BD65-C16CC9F3207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118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6F8ADD-7E1F-4321-BD65-C16CC9F3207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3761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6F8ADD-7E1F-4321-BD65-C16CC9F3207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9299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6F8ADD-7E1F-4321-BD65-C16CC9F3207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02560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6F8ADD-7E1F-4321-BD65-C16CC9F3207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0619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6F8ADD-7E1F-4321-BD65-C16CC9F3207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0927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6F8ADD-7E1F-4321-BD65-C16CC9F3207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6033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6F8ADD-7E1F-4321-BD65-C16CC9F3207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1936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6F8ADD-7E1F-4321-BD65-C16CC9F3207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7773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6F8ADD-7E1F-4321-BD65-C16CC9F3207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8840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6F8ADD-7E1F-4321-BD65-C16CC9F3207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5687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6F8ADD-7E1F-4321-BD65-C16CC9F3207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86832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6F8ADD-7E1F-4321-BD65-C16CC9F3207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40314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6F8ADD-7E1F-4321-BD65-C16CC9F3207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347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6F8ADD-7E1F-4321-BD65-C16CC9F3207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2815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6F8ADD-7E1F-4321-BD65-C16CC9F3207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5188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6F8ADD-7E1F-4321-BD65-C16CC9F3207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9679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6F8ADD-7E1F-4321-BD65-C16CC9F3207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3275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6F8ADD-7E1F-4321-BD65-C16CC9F3207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725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6F8ADD-7E1F-4321-BD65-C16CC9F3207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0530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6F8ADD-7E1F-4321-BD65-C16CC9F3207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7572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7013796-C74F-445E-8532-46C0B51971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D0FF5348-4B17-4E8E-AF55-3421C1FCC1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99BF64A-1B91-46FE-9979-922BBFE7E9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08475-3A83-474B-A445-801AA5B12E59}" type="datetimeFigureOut">
              <a:rPr lang="zh-CN" altLang="en-US" smtClean="0"/>
              <a:t>2018/6/28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BFD9EE-1194-4FDE-9AB0-440756727B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B0E9479-7E75-4D96-B632-5CEEE0E76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A0819-F614-432C-9880-397137A76D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509141"/>
      </p:ext>
    </p:extLst>
  </p:cSld>
  <p:clrMapOvr>
    <a:masterClrMapping/>
  </p:clrMapOvr>
  <p:transition spd="slow" advClick="0" advTm="3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FCDACA-1A4E-4875-8BE3-E64462838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0035E8D-BB85-4825-A75F-B0B2812A4E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D3DEF10-5FB1-457A-9563-1E194C7A07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08475-3A83-474B-A445-801AA5B12E59}" type="datetimeFigureOut">
              <a:rPr lang="zh-CN" altLang="en-US" smtClean="0"/>
              <a:t>2018/6/28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E85E2BE-A52D-44A5-88B1-E8F073DE4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D6F0112-66EF-4BDE-9254-AC72EADBE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A0819-F614-432C-9880-397137A76D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445108"/>
      </p:ext>
    </p:extLst>
  </p:cSld>
  <p:clrMapOvr>
    <a:masterClrMapping/>
  </p:clrMapOvr>
  <p:transition spd="slow" advClick="0" advTm="3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210E16F-FA23-45E7-963E-62F73D640A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68635A8-FB58-4E70-8B64-7E18865B28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4A7646D-8122-4612-BA12-CE5CE1BF1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08475-3A83-474B-A445-801AA5B12E59}" type="datetimeFigureOut">
              <a:rPr lang="zh-CN" altLang="en-US" smtClean="0"/>
              <a:t>2018/6/28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584F543-39EA-43D1-BA6E-C8B259C879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8AFBD54-0912-4A66-9669-6203C44573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A0819-F614-432C-9880-397137A76D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316354"/>
      </p:ext>
    </p:extLst>
  </p:cSld>
  <p:clrMapOvr>
    <a:masterClrMapping/>
  </p:clrMapOvr>
  <p:transition spd="slow" advClick="0" advTm="3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B34885-B16E-4C51-AD11-32CFE053AB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B2BCEFC-C94C-4858-BEC7-F059AE3CD1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8EE6A86-7241-44F8-9298-761CF452D3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08475-3A83-474B-A445-801AA5B12E59}" type="datetimeFigureOut">
              <a:rPr lang="zh-CN" altLang="en-US" smtClean="0"/>
              <a:t>2018/6/28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BCD0D86-F073-4540-8BCD-07AA4AE08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2FA1655-129C-4CBB-B527-93F08E0E3A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A0819-F614-432C-9880-397137A76D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500942"/>
      </p:ext>
    </p:extLst>
  </p:cSld>
  <p:clrMapOvr>
    <a:masterClrMapping/>
  </p:clrMapOvr>
  <p:transition spd="slow" advClick="0" advTm="3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11EF72-20B5-4511-A4A8-04EF0F2D5D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0E21F56-0FB9-43C7-ABE2-896CFA74B8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B29BCB-116B-48E9-9F43-9DA49468A5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08475-3A83-474B-A445-801AA5B12E59}" type="datetimeFigureOut">
              <a:rPr lang="zh-CN" altLang="en-US" smtClean="0"/>
              <a:t>2018/6/28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DD899F-13FC-4256-8B0C-A6884CF3CD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2833B28-1A69-4865-817E-BD8B1FAE01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A0819-F614-432C-9880-397137A76D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453091"/>
      </p:ext>
    </p:extLst>
  </p:cSld>
  <p:clrMapOvr>
    <a:masterClrMapping/>
  </p:clrMapOvr>
  <p:transition spd="slow" advClick="0" advTm="3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E0B4A9D-CE3E-429A-B5B5-41C8DD1964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687BBDA-612E-4DE0-885A-AE498C1D5E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170141A-6CA0-4AFB-9EB6-10B61D76C7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16CEE04-EF25-4322-A928-D2A5BD2E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08475-3A83-474B-A445-801AA5B12E59}" type="datetimeFigureOut">
              <a:rPr lang="zh-CN" altLang="en-US" smtClean="0"/>
              <a:t>2018/6/28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AB4D2FF-6827-476D-8EF1-BE4C04F74A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CF1CAF0-9988-4FD6-8FD3-1043664275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A0819-F614-432C-9880-397137A76D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675255"/>
      </p:ext>
    </p:extLst>
  </p:cSld>
  <p:clrMapOvr>
    <a:masterClrMapping/>
  </p:clrMapOvr>
  <p:transition spd="slow" advClick="0" advTm="3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CEB09F-F3BC-4EEB-BA50-9F1BDCD0EA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BE48647-9738-4BC7-B5D1-48EC49537B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1F63D39-8DBC-4220-8AF9-CCCEF8CBDA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C4DF75C-7B3C-4D60-8B5F-A2F66D9AC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83E19F1-0F71-4C8B-BFC5-3ACE329003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DC76D07-D13C-4129-8A17-CD51944C9F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08475-3A83-474B-A445-801AA5B12E59}" type="datetimeFigureOut">
              <a:rPr lang="zh-CN" altLang="en-US" smtClean="0"/>
              <a:t>2018/6/28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3C9DA45E-03BB-4A05-B20F-5F5EE0EEC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CC6861CF-961E-41C7-93D4-4FFF46BE5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A0819-F614-432C-9880-397137A76D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916707"/>
      </p:ext>
    </p:extLst>
  </p:cSld>
  <p:clrMapOvr>
    <a:masterClrMapping/>
  </p:clrMapOvr>
  <p:transition spd="slow" advClick="0" advTm="3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E758F4-CCAD-45A6-A466-3D606BBFD4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33EDEE4-0D72-43F6-8080-03AB0BE035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08475-3A83-474B-A445-801AA5B12E59}" type="datetimeFigureOut">
              <a:rPr lang="zh-CN" altLang="en-US" smtClean="0"/>
              <a:t>2018/6/28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E03E93D-A59C-45C2-A89F-26D8C0E8CE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21FCE18-DCF0-41A0-B7F2-64893FB19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A0819-F614-432C-9880-397137A76D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281201"/>
      </p:ext>
    </p:extLst>
  </p:cSld>
  <p:clrMapOvr>
    <a:masterClrMapping/>
  </p:clrMapOvr>
  <p:transition spd="slow" advClick="0" advTm="3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99A5A9C-3282-4699-AECA-9DE725E85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08475-3A83-474B-A445-801AA5B12E59}" type="datetimeFigureOut">
              <a:rPr lang="zh-CN" altLang="en-US" smtClean="0"/>
              <a:t>2018/6/28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C0B4CF7-7D6B-4AF8-971C-5413DECCF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0C194C3-CAB0-4E00-A9D6-7CAF56A82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A0819-F614-432C-9880-397137A76D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430748"/>
      </p:ext>
    </p:extLst>
  </p:cSld>
  <p:clrMapOvr>
    <a:masterClrMapping/>
  </p:clrMapOvr>
  <p:transition spd="slow" advClick="0" advTm="3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7260691-1924-45F1-AD75-BF4D56DB63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CE81D0D-53A2-4937-BBF9-74176ADA49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CC64BEE-4BEE-413A-A656-71D217927A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9C6692F-B028-491B-8408-2002F0EED6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08475-3A83-474B-A445-801AA5B12E59}" type="datetimeFigureOut">
              <a:rPr lang="zh-CN" altLang="en-US" smtClean="0"/>
              <a:t>2018/6/28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69EE9DE-2F6D-4E0E-8165-9F9B9928EC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CF68938-89C9-4BC0-A27B-D7D88BB5A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A0819-F614-432C-9880-397137A76D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412671"/>
      </p:ext>
    </p:extLst>
  </p:cSld>
  <p:clrMapOvr>
    <a:masterClrMapping/>
  </p:clrMapOvr>
  <p:transition spd="slow" advClick="0" advTm="3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3F81A36-8DC3-4B37-8900-B6C34B0A18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33FFF91-9CEE-4737-BEA6-DB92290C01A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6364D5A-5DEB-46E5-949A-4D31110C5D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56344EC-E789-43A5-A32B-079F99094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08475-3A83-474B-A445-801AA5B12E59}" type="datetimeFigureOut">
              <a:rPr lang="zh-CN" altLang="en-US" smtClean="0"/>
              <a:t>2018/6/28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9E2CC25-E4D4-4939-8F89-83879C5957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C6228F5-C578-4C44-85A6-F466644174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A0819-F614-432C-9880-397137A76D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379137"/>
      </p:ext>
    </p:extLst>
  </p:cSld>
  <p:clrMapOvr>
    <a:masterClrMapping/>
  </p:clrMapOvr>
  <p:transition spd="slow" advClick="0" advTm="3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B26ED38-B056-4D8C-B88E-6063335235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23C63A5-695E-4ADC-8D30-51CD381AED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8C46780-1695-473D-95A4-43AD180FBF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308475-3A83-474B-A445-801AA5B12E59}" type="datetimeFigureOut">
              <a:rPr lang="zh-CN" altLang="en-US" smtClean="0"/>
              <a:t>2018/6/28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80F1DB8-2EA6-49B2-AF85-2B859AE082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24C8D38-7D04-4C53-A3BF-9EF1DD745E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1A0819-F614-432C-9880-397137A76D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921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30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jpg"/><Relationship Id="rId5" Type="http://schemas.openxmlformats.org/officeDocument/2006/relationships/image" Target="../media/image6.jpeg"/><Relationship Id="rId4" Type="http://schemas.openxmlformats.org/officeDocument/2006/relationships/image" Target="../media/image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2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1.jp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907D773E-57D3-4869-B82C-FC4A19D8D6A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AC6526B-B44B-43DD-BF75-AEEB722EAFA2}"/>
              </a:ext>
            </a:extLst>
          </p:cNvPr>
          <p:cNvSpPr txBox="1"/>
          <p:nvPr/>
        </p:nvSpPr>
        <p:spPr>
          <a:xfrm>
            <a:off x="559846" y="3247185"/>
            <a:ext cx="110723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cs typeface="+mn-ea"/>
                <a:sym typeface="+mn-lt"/>
              </a:rPr>
              <a:t>简  约  风  格  展  示  </a:t>
            </a:r>
            <a:r>
              <a:rPr lang="en-US" altLang="zh-CN" sz="4800" dirty="0">
                <a:solidFill>
                  <a:schemeClr val="bg1"/>
                </a:solidFill>
                <a:cs typeface="+mn-ea"/>
                <a:sym typeface="+mn-lt"/>
              </a:rPr>
              <a:t>PPT  </a:t>
            </a:r>
            <a:r>
              <a:rPr lang="zh-CN" altLang="en-US" sz="4800" dirty="0">
                <a:solidFill>
                  <a:schemeClr val="bg1"/>
                </a:solidFill>
                <a:cs typeface="+mn-ea"/>
                <a:sym typeface="+mn-lt"/>
              </a:rPr>
              <a:t>模  板</a:t>
            </a:r>
          </a:p>
        </p:txBody>
      </p:sp>
      <p:grpSp>
        <p:nvGrpSpPr>
          <p:cNvPr id="6" name="Group 15">
            <a:extLst>
              <a:ext uri="{FF2B5EF4-FFF2-40B4-BE49-F238E27FC236}">
                <a16:creationId xmlns:a16="http://schemas.microsoft.com/office/drawing/2014/main" id="{90438F9D-574F-4E9E-8CA1-6957E47EA1D3}"/>
              </a:ext>
            </a:extLst>
          </p:cNvPr>
          <p:cNvGrpSpPr/>
          <p:nvPr/>
        </p:nvGrpSpPr>
        <p:grpSpPr>
          <a:xfrm>
            <a:off x="1496086" y="6094303"/>
            <a:ext cx="9219866" cy="277000"/>
            <a:chOff x="807451" y="6299199"/>
            <a:chExt cx="9219866" cy="277000"/>
          </a:xfrm>
        </p:grpSpPr>
        <p:sp>
          <p:nvSpPr>
            <p:cNvPr id="7" name="TextBox 16">
              <a:extLst>
                <a:ext uri="{FF2B5EF4-FFF2-40B4-BE49-F238E27FC236}">
                  <a16:creationId xmlns:a16="http://schemas.microsoft.com/office/drawing/2014/main" id="{718815D8-290D-4686-A4E4-C08C4F08420E}"/>
                </a:ext>
              </a:extLst>
            </p:cNvPr>
            <p:cNvSpPr txBox="1"/>
            <p:nvPr/>
          </p:nvSpPr>
          <p:spPr>
            <a:xfrm>
              <a:off x="807451" y="6299200"/>
              <a:ext cx="1082349" cy="276999"/>
            </a:xfrm>
            <a:prstGeom prst="rect">
              <a:avLst/>
            </a:prstGeom>
            <a:noFill/>
            <a:ln w="12700">
              <a:solidFill>
                <a:schemeClr val="accent4"/>
              </a:solidFill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1200" spc="400" dirty="0">
                  <a:solidFill>
                    <a:schemeClr val="bg1"/>
                  </a:solidFill>
                  <a:cs typeface="+mn-ea"/>
                  <a:sym typeface="+mn-lt"/>
                </a:rPr>
                <a:t>DESIGN</a:t>
              </a:r>
            </a:p>
          </p:txBody>
        </p:sp>
        <p:sp>
          <p:nvSpPr>
            <p:cNvPr id="8" name="TextBox 17">
              <a:extLst>
                <a:ext uri="{FF2B5EF4-FFF2-40B4-BE49-F238E27FC236}">
                  <a16:creationId xmlns:a16="http://schemas.microsoft.com/office/drawing/2014/main" id="{83FF56DD-E33A-42D8-A64D-DBBC7B633177}"/>
                </a:ext>
              </a:extLst>
            </p:cNvPr>
            <p:cNvSpPr txBox="1"/>
            <p:nvPr/>
          </p:nvSpPr>
          <p:spPr>
            <a:xfrm>
              <a:off x="3135087" y="6299200"/>
              <a:ext cx="1596912" cy="276999"/>
            </a:xfrm>
            <a:prstGeom prst="rect">
              <a:avLst/>
            </a:prstGeom>
            <a:noFill/>
            <a:ln w="12700">
              <a:solidFill>
                <a:schemeClr val="accent4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id-ID" sz="1200" spc="400" dirty="0">
                  <a:solidFill>
                    <a:schemeClr val="bg1"/>
                  </a:solidFill>
                  <a:cs typeface="+mn-ea"/>
                  <a:sym typeface="+mn-lt"/>
                </a:rPr>
                <a:t>PROMOTION</a:t>
              </a:r>
            </a:p>
          </p:txBody>
        </p:sp>
        <p:sp>
          <p:nvSpPr>
            <p:cNvPr id="9" name="TextBox 18">
              <a:extLst>
                <a:ext uri="{FF2B5EF4-FFF2-40B4-BE49-F238E27FC236}">
                  <a16:creationId xmlns:a16="http://schemas.microsoft.com/office/drawing/2014/main" id="{03A02A5B-0BAA-48C0-A1A5-9D55DCE34E62}"/>
                </a:ext>
              </a:extLst>
            </p:cNvPr>
            <p:cNvSpPr txBox="1"/>
            <p:nvPr/>
          </p:nvSpPr>
          <p:spPr>
            <a:xfrm>
              <a:off x="5887807" y="6299199"/>
              <a:ext cx="1406154" cy="276999"/>
            </a:xfrm>
            <a:prstGeom prst="rect">
              <a:avLst/>
            </a:prstGeom>
            <a:noFill/>
            <a:ln w="12700">
              <a:solidFill>
                <a:schemeClr val="accent4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id-ID" sz="1200" spc="400" dirty="0">
                  <a:solidFill>
                    <a:schemeClr val="bg1"/>
                  </a:solidFill>
                  <a:cs typeface="+mn-ea"/>
                  <a:sym typeface="+mn-lt"/>
                </a:rPr>
                <a:t>BRANDING</a:t>
              </a:r>
            </a:p>
          </p:txBody>
        </p:sp>
        <p:sp>
          <p:nvSpPr>
            <p:cNvPr id="10" name="TextBox 19">
              <a:extLst>
                <a:ext uri="{FF2B5EF4-FFF2-40B4-BE49-F238E27FC236}">
                  <a16:creationId xmlns:a16="http://schemas.microsoft.com/office/drawing/2014/main" id="{A24D8520-3D48-41DD-841B-559C33BDC2CF}"/>
                </a:ext>
              </a:extLst>
            </p:cNvPr>
            <p:cNvSpPr txBox="1"/>
            <p:nvPr/>
          </p:nvSpPr>
          <p:spPr>
            <a:xfrm>
              <a:off x="8465671" y="6299199"/>
              <a:ext cx="1561646" cy="276999"/>
            </a:xfrm>
            <a:prstGeom prst="rect">
              <a:avLst/>
            </a:prstGeom>
            <a:noFill/>
            <a:ln w="12700">
              <a:solidFill>
                <a:schemeClr val="accent4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id-ID" sz="1200" spc="400" dirty="0">
                  <a:solidFill>
                    <a:schemeClr val="bg1"/>
                  </a:solidFill>
                  <a:cs typeface="+mn-ea"/>
                  <a:sym typeface="+mn-lt"/>
                </a:rPr>
                <a:t>MARKETING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524519D1-9A6A-46B7-91ED-1C86366A7E02}"/>
              </a:ext>
            </a:extLst>
          </p:cNvPr>
          <p:cNvSpPr txBox="1"/>
          <p:nvPr/>
        </p:nvSpPr>
        <p:spPr>
          <a:xfrm>
            <a:off x="4088328" y="4392171"/>
            <a:ext cx="38942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添   加   副   标   题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62A08BA1-4E0E-4CAE-B60A-58989EE3C314}"/>
              </a:ext>
            </a:extLst>
          </p:cNvPr>
          <p:cNvCxnSpPr/>
          <p:nvPr/>
        </p:nvCxnSpPr>
        <p:spPr>
          <a:xfrm>
            <a:off x="1749910" y="4195482"/>
            <a:ext cx="8692179" cy="0"/>
          </a:xfrm>
          <a:prstGeom prst="line">
            <a:avLst/>
          </a:prstGeom>
          <a:ln w="25400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41B7DC7-9108-4561-9DA4-58EBD1753F53}"/>
              </a:ext>
            </a:extLst>
          </p:cNvPr>
          <p:cNvGrpSpPr/>
          <p:nvPr/>
        </p:nvGrpSpPr>
        <p:grpSpPr>
          <a:xfrm>
            <a:off x="4164389" y="-43032"/>
            <a:ext cx="3863222" cy="2588359"/>
            <a:chOff x="4164389" y="-43032"/>
            <a:chExt cx="3863222" cy="2588359"/>
          </a:xfrm>
        </p:grpSpPr>
        <p:sp>
          <p:nvSpPr>
            <p:cNvPr id="11" name="流程图: 文档 10">
              <a:extLst>
                <a:ext uri="{FF2B5EF4-FFF2-40B4-BE49-F238E27FC236}">
                  <a16:creationId xmlns:a16="http://schemas.microsoft.com/office/drawing/2014/main" id="{8D1B1DA7-67F6-4953-B93A-860B632DC820}"/>
                </a:ext>
              </a:extLst>
            </p:cNvPr>
            <p:cNvSpPr/>
            <p:nvPr/>
          </p:nvSpPr>
          <p:spPr>
            <a:xfrm>
              <a:off x="4164389" y="-43032"/>
              <a:ext cx="3863222" cy="2588359"/>
            </a:xfrm>
            <a:prstGeom prst="flowChartDocument">
              <a:avLst/>
            </a:prstGeom>
            <a:noFill/>
            <a:ln w="508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sea_195673">
              <a:extLst>
                <a:ext uri="{FF2B5EF4-FFF2-40B4-BE49-F238E27FC236}">
                  <a16:creationId xmlns:a16="http://schemas.microsoft.com/office/drawing/2014/main" id="{EC0C5BED-9BE5-456F-AEF2-23BBE130DCA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209849" y="317117"/>
              <a:ext cx="1772301" cy="1605586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7639" h="550481">
                  <a:moveTo>
                    <a:pt x="384316" y="501932"/>
                  </a:moveTo>
                  <a:lnTo>
                    <a:pt x="415391" y="526740"/>
                  </a:lnTo>
                  <a:lnTo>
                    <a:pt x="440590" y="506556"/>
                  </a:lnTo>
                  <a:lnTo>
                    <a:pt x="452254" y="521138"/>
                  </a:lnTo>
                  <a:lnTo>
                    <a:pt x="415391" y="550481"/>
                  </a:lnTo>
                  <a:lnTo>
                    <a:pt x="384316" y="525762"/>
                  </a:lnTo>
                  <a:lnTo>
                    <a:pt x="353331" y="550481"/>
                  </a:lnTo>
                  <a:lnTo>
                    <a:pt x="316557" y="521138"/>
                  </a:lnTo>
                  <a:lnTo>
                    <a:pt x="328221" y="506556"/>
                  </a:lnTo>
                  <a:lnTo>
                    <a:pt x="353331" y="526740"/>
                  </a:lnTo>
                  <a:close/>
                  <a:moveTo>
                    <a:pt x="173581" y="464815"/>
                  </a:moveTo>
                  <a:lnTo>
                    <a:pt x="204556" y="489614"/>
                  </a:lnTo>
                  <a:lnTo>
                    <a:pt x="229833" y="469437"/>
                  </a:lnTo>
                  <a:lnTo>
                    <a:pt x="241404" y="484014"/>
                  </a:lnTo>
                  <a:lnTo>
                    <a:pt x="204556" y="513346"/>
                  </a:lnTo>
                  <a:lnTo>
                    <a:pt x="173581" y="488636"/>
                  </a:lnTo>
                  <a:lnTo>
                    <a:pt x="142607" y="513435"/>
                  </a:lnTo>
                  <a:lnTo>
                    <a:pt x="105848" y="484014"/>
                  </a:lnTo>
                  <a:lnTo>
                    <a:pt x="117419" y="469437"/>
                  </a:lnTo>
                  <a:lnTo>
                    <a:pt x="142607" y="489614"/>
                  </a:lnTo>
                  <a:close/>
                  <a:moveTo>
                    <a:pt x="520763" y="390509"/>
                  </a:moveTo>
                  <a:lnTo>
                    <a:pt x="551738" y="415308"/>
                  </a:lnTo>
                  <a:lnTo>
                    <a:pt x="577015" y="395131"/>
                  </a:lnTo>
                  <a:lnTo>
                    <a:pt x="588586" y="409708"/>
                  </a:lnTo>
                  <a:lnTo>
                    <a:pt x="551738" y="439129"/>
                  </a:lnTo>
                  <a:lnTo>
                    <a:pt x="520763" y="414330"/>
                  </a:lnTo>
                  <a:lnTo>
                    <a:pt x="489789" y="439129"/>
                  </a:lnTo>
                  <a:lnTo>
                    <a:pt x="453030" y="409708"/>
                  </a:lnTo>
                  <a:lnTo>
                    <a:pt x="464601" y="395220"/>
                  </a:lnTo>
                  <a:lnTo>
                    <a:pt x="489789" y="415308"/>
                  </a:lnTo>
                  <a:close/>
                  <a:moveTo>
                    <a:pt x="111546" y="353392"/>
                  </a:moveTo>
                  <a:lnTo>
                    <a:pt x="142604" y="378155"/>
                  </a:lnTo>
                  <a:lnTo>
                    <a:pt x="167790" y="358096"/>
                  </a:lnTo>
                  <a:lnTo>
                    <a:pt x="179448" y="372563"/>
                  </a:lnTo>
                  <a:lnTo>
                    <a:pt x="142604" y="401941"/>
                  </a:lnTo>
                  <a:lnTo>
                    <a:pt x="111546" y="377179"/>
                  </a:lnTo>
                  <a:lnTo>
                    <a:pt x="80576" y="401941"/>
                  </a:lnTo>
                  <a:lnTo>
                    <a:pt x="43821" y="372563"/>
                  </a:lnTo>
                  <a:lnTo>
                    <a:pt x="55479" y="358096"/>
                  </a:lnTo>
                  <a:lnTo>
                    <a:pt x="80576" y="378155"/>
                  </a:lnTo>
                  <a:close/>
                  <a:moveTo>
                    <a:pt x="334753" y="328623"/>
                  </a:moveTo>
                  <a:lnTo>
                    <a:pt x="365817" y="353342"/>
                  </a:lnTo>
                  <a:lnTo>
                    <a:pt x="391005" y="333247"/>
                  </a:lnTo>
                  <a:lnTo>
                    <a:pt x="402576" y="347741"/>
                  </a:lnTo>
                  <a:lnTo>
                    <a:pt x="365817" y="377172"/>
                  </a:lnTo>
                  <a:lnTo>
                    <a:pt x="334753" y="352364"/>
                  </a:lnTo>
                  <a:lnTo>
                    <a:pt x="303779" y="377172"/>
                  </a:lnTo>
                  <a:lnTo>
                    <a:pt x="267020" y="347741"/>
                  </a:lnTo>
                  <a:lnTo>
                    <a:pt x="278591" y="333247"/>
                  </a:lnTo>
                  <a:lnTo>
                    <a:pt x="303779" y="353342"/>
                  </a:lnTo>
                  <a:close/>
                  <a:moveTo>
                    <a:pt x="483585" y="195043"/>
                  </a:moveTo>
                  <a:lnTo>
                    <a:pt x="539332" y="195043"/>
                  </a:lnTo>
                  <a:lnTo>
                    <a:pt x="539332" y="213672"/>
                  </a:lnTo>
                  <a:lnTo>
                    <a:pt x="483585" y="213672"/>
                  </a:lnTo>
                  <a:close/>
                  <a:moveTo>
                    <a:pt x="68166" y="195043"/>
                  </a:moveTo>
                  <a:lnTo>
                    <a:pt x="123983" y="195043"/>
                  </a:lnTo>
                  <a:lnTo>
                    <a:pt x="123983" y="213672"/>
                  </a:lnTo>
                  <a:lnTo>
                    <a:pt x="68166" y="213672"/>
                  </a:lnTo>
                  <a:close/>
                  <a:moveTo>
                    <a:pt x="303775" y="108332"/>
                  </a:moveTo>
                  <a:cubicBezTo>
                    <a:pt x="267016" y="108332"/>
                    <a:pt x="232037" y="123884"/>
                    <a:pt x="205335" y="152054"/>
                  </a:cubicBezTo>
                  <a:cubicBezTo>
                    <a:pt x="181393" y="177292"/>
                    <a:pt x="166885" y="210529"/>
                    <a:pt x="164660" y="244565"/>
                  </a:cubicBezTo>
                  <a:lnTo>
                    <a:pt x="442979" y="244565"/>
                  </a:lnTo>
                  <a:cubicBezTo>
                    <a:pt x="440754" y="210529"/>
                    <a:pt x="426157" y="177292"/>
                    <a:pt x="402304" y="152054"/>
                  </a:cubicBezTo>
                  <a:cubicBezTo>
                    <a:pt x="375602" y="123884"/>
                    <a:pt x="340623" y="108332"/>
                    <a:pt x="303775" y="108332"/>
                  </a:cubicBezTo>
                  <a:close/>
                  <a:moveTo>
                    <a:pt x="303775" y="89759"/>
                  </a:moveTo>
                  <a:cubicBezTo>
                    <a:pt x="386461" y="89759"/>
                    <a:pt x="456775" y="159697"/>
                    <a:pt x="461670" y="244565"/>
                  </a:cubicBezTo>
                  <a:lnTo>
                    <a:pt x="607639" y="244565"/>
                  </a:lnTo>
                  <a:lnTo>
                    <a:pt x="607639" y="263138"/>
                  </a:lnTo>
                  <a:lnTo>
                    <a:pt x="0" y="263138"/>
                  </a:lnTo>
                  <a:lnTo>
                    <a:pt x="0" y="244565"/>
                  </a:lnTo>
                  <a:lnTo>
                    <a:pt x="145969" y="244565"/>
                  </a:lnTo>
                  <a:cubicBezTo>
                    <a:pt x="150775" y="159697"/>
                    <a:pt x="221089" y="89759"/>
                    <a:pt x="303775" y="89759"/>
                  </a:cubicBezTo>
                  <a:close/>
                  <a:moveTo>
                    <a:pt x="464625" y="55394"/>
                  </a:moveTo>
                  <a:lnTo>
                    <a:pt x="477799" y="68535"/>
                  </a:lnTo>
                  <a:lnTo>
                    <a:pt x="434361" y="111776"/>
                  </a:lnTo>
                  <a:lnTo>
                    <a:pt x="421276" y="98724"/>
                  </a:lnTo>
                  <a:close/>
                  <a:moveTo>
                    <a:pt x="149149" y="55394"/>
                  </a:moveTo>
                  <a:lnTo>
                    <a:pt x="192573" y="98724"/>
                  </a:lnTo>
                  <a:lnTo>
                    <a:pt x="179404" y="111776"/>
                  </a:lnTo>
                  <a:lnTo>
                    <a:pt x="135980" y="68535"/>
                  </a:lnTo>
                  <a:close/>
                  <a:moveTo>
                    <a:pt x="294540" y="0"/>
                  </a:moveTo>
                  <a:lnTo>
                    <a:pt x="313099" y="0"/>
                  </a:lnTo>
                  <a:lnTo>
                    <a:pt x="313099" y="61956"/>
                  </a:lnTo>
                  <a:lnTo>
                    <a:pt x="294540" y="619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3086577512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9EAE68A-9CDF-46DE-AD91-41D7C6FECE3C}"/>
              </a:ext>
            </a:extLst>
          </p:cNvPr>
          <p:cNvSpPr txBox="1"/>
          <p:nvPr/>
        </p:nvSpPr>
        <p:spPr>
          <a:xfrm>
            <a:off x="3407995" y="817819"/>
            <a:ext cx="53760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cs"/>
              </a:rPr>
              <a:t>单 击 此 处 添 加 标 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2699E7F-9706-4748-9731-46B34B250BF1}"/>
              </a:ext>
            </a:extLst>
          </p:cNvPr>
          <p:cNvSpPr txBox="1"/>
          <p:nvPr/>
        </p:nvSpPr>
        <p:spPr>
          <a:xfrm>
            <a:off x="3821574" y="1464150"/>
            <a:ext cx="4548852" cy="3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cs"/>
              </a:rPr>
              <a:t>单  击  此  处  添  加  副  标  题  或  内  容   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6EE174A9-9E74-4485-B02A-AF3CA3B63B4F}"/>
              </a:ext>
            </a:extLst>
          </p:cNvPr>
          <p:cNvGrpSpPr/>
          <p:nvPr/>
        </p:nvGrpSpPr>
        <p:grpSpPr>
          <a:xfrm>
            <a:off x="3446361" y="3223143"/>
            <a:ext cx="5337644" cy="1533533"/>
            <a:chOff x="2631310" y="2939970"/>
            <a:chExt cx="6929380" cy="1990846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E9FE3AE4-7E04-49C8-93F7-5208F8A7717A}"/>
                </a:ext>
              </a:extLst>
            </p:cNvPr>
            <p:cNvGrpSpPr/>
            <p:nvPr/>
          </p:nvGrpSpPr>
          <p:grpSpPr>
            <a:xfrm>
              <a:off x="2631310" y="2939970"/>
              <a:ext cx="6929380" cy="1990846"/>
              <a:chOff x="2581154" y="2893671"/>
              <a:chExt cx="6929380" cy="1990846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987AF06D-6CCA-4428-8E47-7C2F6C4FEB78}"/>
                  </a:ext>
                </a:extLst>
              </p:cNvPr>
              <p:cNvSpPr/>
              <p:nvPr/>
            </p:nvSpPr>
            <p:spPr>
              <a:xfrm>
                <a:off x="4319286" y="2893671"/>
                <a:ext cx="1990846" cy="1990846"/>
              </a:xfrm>
              <a:prstGeom prst="ellipse">
                <a:avLst/>
              </a:prstGeom>
              <a:solidFill>
                <a:schemeClr val="accent4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1F54DE5B-1F28-4716-A97C-5CAD71AF146B}"/>
                  </a:ext>
                </a:extLst>
              </p:cNvPr>
              <p:cNvSpPr/>
              <p:nvPr/>
            </p:nvSpPr>
            <p:spPr>
              <a:xfrm>
                <a:off x="7519688" y="2893671"/>
                <a:ext cx="1990846" cy="1990846"/>
              </a:xfrm>
              <a:prstGeom prst="ellipse">
                <a:avLst/>
              </a:pr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9D5F488E-3882-45F6-8D32-158447D82EB2}"/>
                  </a:ext>
                </a:extLst>
              </p:cNvPr>
              <p:cNvSpPr/>
              <p:nvPr/>
            </p:nvSpPr>
            <p:spPr>
              <a:xfrm>
                <a:off x="2581154" y="2893671"/>
                <a:ext cx="1990846" cy="1990846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398AC67F-C62D-4D98-AA83-3105B3C4D72D}"/>
                  </a:ext>
                </a:extLst>
              </p:cNvPr>
              <p:cNvSpPr/>
              <p:nvPr/>
            </p:nvSpPr>
            <p:spPr>
              <a:xfrm>
                <a:off x="6067064" y="2893671"/>
                <a:ext cx="1990846" cy="1990846"/>
              </a:xfrm>
              <a:prstGeom prst="ellipse">
                <a:avLst/>
              </a:prstGeom>
              <a:solidFill>
                <a:schemeClr val="accent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exclamation-point-inside-circle-outline_37265">
              <a:extLst>
                <a:ext uri="{FF2B5EF4-FFF2-40B4-BE49-F238E27FC236}">
                  <a16:creationId xmlns:a16="http://schemas.microsoft.com/office/drawing/2014/main" id="{FA4836C9-51F6-4757-B5B5-F5071F09FEA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260424" y="3631004"/>
              <a:ext cx="609685" cy="608963"/>
            </a:xfrm>
            <a:custGeom>
              <a:avLst/>
              <a:gdLst>
                <a:gd name="T0" fmla="*/ 203 w 407"/>
                <a:gd name="T1" fmla="*/ 0 h 407"/>
                <a:gd name="T2" fmla="*/ 0 w 407"/>
                <a:gd name="T3" fmla="*/ 203 h 407"/>
                <a:gd name="T4" fmla="*/ 203 w 407"/>
                <a:gd name="T5" fmla="*/ 407 h 407"/>
                <a:gd name="T6" fmla="*/ 407 w 407"/>
                <a:gd name="T7" fmla="*/ 203 h 407"/>
                <a:gd name="T8" fmla="*/ 203 w 407"/>
                <a:gd name="T9" fmla="*/ 0 h 407"/>
                <a:gd name="T10" fmla="*/ 203 w 407"/>
                <a:gd name="T11" fmla="*/ 367 h 407"/>
                <a:gd name="T12" fmla="*/ 40 w 407"/>
                <a:gd name="T13" fmla="*/ 203 h 407"/>
                <a:gd name="T14" fmla="*/ 203 w 407"/>
                <a:gd name="T15" fmla="*/ 40 h 407"/>
                <a:gd name="T16" fmla="*/ 367 w 407"/>
                <a:gd name="T17" fmla="*/ 203 h 407"/>
                <a:gd name="T18" fmla="*/ 203 w 407"/>
                <a:gd name="T19" fmla="*/ 367 h 407"/>
                <a:gd name="T20" fmla="*/ 177 w 407"/>
                <a:gd name="T21" fmla="*/ 82 h 407"/>
                <a:gd name="T22" fmla="*/ 230 w 407"/>
                <a:gd name="T23" fmla="*/ 82 h 407"/>
                <a:gd name="T24" fmla="*/ 230 w 407"/>
                <a:gd name="T25" fmla="*/ 253 h 407"/>
                <a:gd name="T26" fmla="*/ 177 w 407"/>
                <a:gd name="T27" fmla="*/ 253 h 407"/>
                <a:gd name="T28" fmla="*/ 177 w 407"/>
                <a:gd name="T29" fmla="*/ 82 h 407"/>
                <a:gd name="T30" fmla="*/ 177 w 407"/>
                <a:gd name="T31" fmla="*/ 282 h 407"/>
                <a:gd name="T32" fmla="*/ 230 w 407"/>
                <a:gd name="T33" fmla="*/ 282 h 407"/>
                <a:gd name="T34" fmla="*/ 230 w 407"/>
                <a:gd name="T35" fmla="*/ 324 h 407"/>
                <a:gd name="T36" fmla="*/ 177 w 407"/>
                <a:gd name="T37" fmla="*/ 324 h 407"/>
                <a:gd name="T38" fmla="*/ 177 w 407"/>
                <a:gd name="T39" fmla="*/ 282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07" h="407">
                  <a:moveTo>
                    <a:pt x="203" y="0"/>
                  </a:moveTo>
                  <a:cubicBezTo>
                    <a:pt x="91" y="0"/>
                    <a:pt x="0" y="91"/>
                    <a:pt x="0" y="203"/>
                  </a:cubicBezTo>
                  <a:cubicBezTo>
                    <a:pt x="0" y="315"/>
                    <a:pt x="91" y="407"/>
                    <a:pt x="203" y="407"/>
                  </a:cubicBezTo>
                  <a:cubicBezTo>
                    <a:pt x="315" y="407"/>
                    <a:pt x="407" y="315"/>
                    <a:pt x="407" y="203"/>
                  </a:cubicBezTo>
                  <a:cubicBezTo>
                    <a:pt x="407" y="91"/>
                    <a:pt x="315" y="0"/>
                    <a:pt x="203" y="0"/>
                  </a:cubicBezTo>
                  <a:close/>
                  <a:moveTo>
                    <a:pt x="203" y="367"/>
                  </a:moveTo>
                  <a:cubicBezTo>
                    <a:pt x="113" y="367"/>
                    <a:pt x="40" y="293"/>
                    <a:pt x="40" y="203"/>
                  </a:cubicBezTo>
                  <a:cubicBezTo>
                    <a:pt x="40" y="113"/>
                    <a:pt x="113" y="40"/>
                    <a:pt x="203" y="40"/>
                  </a:cubicBezTo>
                  <a:cubicBezTo>
                    <a:pt x="293" y="40"/>
                    <a:pt x="367" y="113"/>
                    <a:pt x="367" y="203"/>
                  </a:cubicBezTo>
                  <a:cubicBezTo>
                    <a:pt x="367" y="293"/>
                    <a:pt x="293" y="367"/>
                    <a:pt x="203" y="367"/>
                  </a:cubicBezTo>
                  <a:close/>
                  <a:moveTo>
                    <a:pt x="177" y="82"/>
                  </a:moveTo>
                  <a:lnTo>
                    <a:pt x="230" y="82"/>
                  </a:lnTo>
                  <a:lnTo>
                    <a:pt x="230" y="253"/>
                  </a:lnTo>
                  <a:lnTo>
                    <a:pt x="177" y="253"/>
                  </a:lnTo>
                  <a:lnTo>
                    <a:pt x="177" y="82"/>
                  </a:lnTo>
                  <a:close/>
                  <a:moveTo>
                    <a:pt x="177" y="282"/>
                  </a:moveTo>
                  <a:lnTo>
                    <a:pt x="230" y="282"/>
                  </a:lnTo>
                  <a:lnTo>
                    <a:pt x="230" y="324"/>
                  </a:lnTo>
                  <a:lnTo>
                    <a:pt x="177" y="324"/>
                  </a:lnTo>
                  <a:lnTo>
                    <a:pt x="177" y="28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observation-tool_18366">
              <a:extLst>
                <a:ext uri="{FF2B5EF4-FFF2-40B4-BE49-F238E27FC236}">
                  <a16:creationId xmlns:a16="http://schemas.microsoft.com/office/drawing/2014/main" id="{FB2879F5-3AAF-4D8E-9E21-226997058FF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321890" y="3631004"/>
              <a:ext cx="609685" cy="608778"/>
            </a:xfrm>
            <a:custGeom>
              <a:avLst/>
              <a:gdLst>
                <a:gd name="T0" fmla="*/ 2078 w 5401"/>
                <a:gd name="T1" fmla="*/ 4156 h 5401"/>
                <a:gd name="T2" fmla="*/ 2959 w 5401"/>
                <a:gd name="T3" fmla="*/ 3957 h 5401"/>
                <a:gd name="T4" fmla="*/ 4127 w 5401"/>
                <a:gd name="T5" fmla="*/ 5126 h 5401"/>
                <a:gd name="T6" fmla="*/ 5125 w 5401"/>
                <a:gd name="T7" fmla="*/ 5126 h 5401"/>
                <a:gd name="T8" fmla="*/ 5125 w 5401"/>
                <a:gd name="T9" fmla="*/ 4127 h 5401"/>
                <a:gd name="T10" fmla="*/ 3958 w 5401"/>
                <a:gd name="T11" fmla="*/ 2959 h 5401"/>
                <a:gd name="T12" fmla="*/ 4156 w 5401"/>
                <a:gd name="T13" fmla="*/ 2078 h 5401"/>
                <a:gd name="T14" fmla="*/ 2078 w 5401"/>
                <a:gd name="T15" fmla="*/ 0 h 5401"/>
                <a:gd name="T16" fmla="*/ 0 w 5401"/>
                <a:gd name="T17" fmla="*/ 2078 h 5401"/>
                <a:gd name="T18" fmla="*/ 2078 w 5401"/>
                <a:gd name="T19" fmla="*/ 4156 h 5401"/>
                <a:gd name="T20" fmla="*/ 2078 w 5401"/>
                <a:gd name="T21" fmla="*/ 606 h 5401"/>
                <a:gd name="T22" fmla="*/ 3551 w 5401"/>
                <a:gd name="T23" fmla="*/ 2078 h 5401"/>
                <a:gd name="T24" fmla="*/ 2078 w 5401"/>
                <a:gd name="T25" fmla="*/ 3551 h 5401"/>
                <a:gd name="T26" fmla="*/ 606 w 5401"/>
                <a:gd name="T27" fmla="*/ 2078 h 5401"/>
                <a:gd name="T28" fmla="*/ 2078 w 5401"/>
                <a:gd name="T29" fmla="*/ 606 h 5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01" h="5401">
                  <a:moveTo>
                    <a:pt x="2078" y="4156"/>
                  </a:moveTo>
                  <a:cubicBezTo>
                    <a:pt x="2393" y="4156"/>
                    <a:pt x="2691" y="4084"/>
                    <a:pt x="2959" y="3957"/>
                  </a:cubicBezTo>
                  <a:lnTo>
                    <a:pt x="4127" y="5126"/>
                  </a:lnTo>
                  <a:cubicBezTo>
                    <a:pt x="4403" y="5401"/>
                    <a:pt x="4850" y="5401"/>
                    <a:pt x="5125" y="5126"/>
                  </a:cubicBezTo>
                  <a:cubicBezTo>
                    <a:pt x="5401" y="4850"/>
                    <a:pt x="5401" y="4403"/>
                    <a:pt x="5125" y="4127"/>
                  </a:cubicBezTo>
                  <a:lnTo>
                    <a:pt x="3958" y="2959"/>
                  </a:lnTo>
                  <a:cubicBezTo>
                    <a:pt x="4084" y="2691"/>
                    <a:pt x="4156" y="2393"/>
                    <a:pt x="4156" y="2078"/>
                  </a:cubicBezTo>
                  <a:cubicBezTo>
                    <a:pt x="4156" y="932"/>
                    <a:pt x="3224" y="0"/>
                    <a:pt x="2078" y="0"/>
                  </a:cubicBezTo>
                  <a:cubicBezTo>
                    <a:pt x="933" y="0"/>
                    <a:pt x="0" y="932"/>
                    <a:pt x="0" y="2078"/>
                  </a:cubicBezTo>
                  <a:cubicBezTo>
                    <a:pt x="0" y="3224"/>
                    <a:pt x="933" y="4156"/>
                    <a:pt x="2078" y="4156"/>
                  </a:cubicBezTo>
                  <a:close/>
                  <a:moveTo>
                    <a:pt x="2078" y="606"/>
                  </a:moveTo>
                  <a:cubicBezTo>
                    <a:pt x="2890" y="606"/>
                    <a:pt x="3551" y="1266"/>
                    <a:pt x="3551" y="2078"/>
                  </a:cubicBezTo>
                  <a:cubicBezTo>
                    <a:pt x="3551" y="2891"/>
                    <a:pt x="2890" y="3551"/>
                    <a:pt x="2078" y="3551"/>
                  </a:cubicBezTo>
                  <a:cubicBezTo>
                    <a:pt x="1266" y="3551"/>
                    <a:pt x="606" y="2891"/>
                    <a:pt x="606" y="2078"/>
                  </a:cubicBezTo>
                  <a:cubicBezTo>
                    <a:pt x="606" y="1266"/>
                    <a:pt x="1266" y="606"/>
                    <a:pt x="2078" y="60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wall-clock_68132">
              <a:extLst>
                <a:ext uri="{FF2B5EF4-FFF2-40B4-BE49-F238E27FC236}">
                  <a16:creationId xmlns:a16="http://schemas.microsoft.com/office/drawing/2014/main" id="{16D54A3C-9F44-47E1-A779-653BA4F8682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060023" y="3631004"/>
              <a:ext cx="609685" cy="608761"/>
            </a:xfrm>
            <a:custGeom>
              <a:avLst/>
              <a:gdLst>
                <a:gd name="connsiteX0" fmla="*/ 169739 w 605522"/>
                <a:gd name="connsiteY0" fmla="*/ 214306 h 604605"/>
                <a:gd name="connsiteX1" fmla="*/ 184976 w 605522"/>
                <a:gd name="connsiteY1" fmla="*/ 216005 h 604605"/>
                <a:gd name="connsiteX2" fmla="*/ 287155 w 605522"/>
                <a:gd name="connsiteY2" fmla="*/ 272658 h 604605"/>
                <a:gd name="connsiteX3" fmla="*/ 302691 w 605522"/>
                <a:gd name="connsiteY3" fmla="*/ 268841 h 604605"/>
                <a:gd name="connsiteX4" fmla="*/ 318346 w 605522"/>
                <a:gd name="connsiteY4" fmla="*/ 272658 h 604605"/>
                <a:gd name="connsiteX5" fmla="*/ 420524 w 605522"/>
                <a:gd name="connsiteY5" fmla="*/ 216005 h 604605"/>
                <a:gd name="connsiteX6" fmla="*/ 447652 w 605522"/>
                <a:gd name="connsiteY6" fmla="*/ 223877 h 604605"/>
                <a:gd name="connsiteX7" fmla="*/ 439884 w 605522"/>
                <a:gd name="connsiteY7" fmla="*/ 250951 h 604605"/>
                <a:gd name="connsiteX8" fmla="*/ 335674 w 605522"/>
                <a:gd name="connsiteY8" fmla="*/ 308677 h 604605"/>
                <a:gd name="connsiteX9" fmla="*/ 302691 w 605522"/>
                <a:gd name="connsiteY9" fmla="*/ 335751 h 604605"/>
                <a:gd name="connsiteX10" fmla="*/ 269826 w 605522"/>
                <a:gd name="connsiteY10" fmla="*/ 308677 h 604605"/>
                <a:gd name="connsiteX11" fmla="*/ 165497 w 605522"/>
                <a:gd name="connsiteY11" fmla="*/ 250951 h 604605"/>
                <a:gd name="connsiteX12" fmla="*/ 157729 w 605522"/>
                <a:gd name="connsiteY12" fmla="*/ 223877 h 604605"/>
                <a:gd name="connsiteX13" fmla="*/ 169739 w 605522"/>
                <a:gd name="connsiteY13" fmla="*/ 214306 h 604605"/>
                <a:gd name="connsiteX14" fmla="*/ 286807 w 605522"/>
                <a:gd name="connsiteY14" fmla="*/ 64195 h 604605"/>
                <a:gd name="connsiteX15" fmla="*/ 190010 w 605522"/>
                <a:gd name="connsiteY15" fmla="*/ 91878 h 604605"/>
                <a:gd name="connsiteX16" fmla="*/ 203036 w 605522"/>
                <a:gd name="connsiteY16" fmla="*/ 114311 h 604605"/>
                <a:gd name="connsiteX17" fmla="*/ 203872 w 605522"/>
                <a:gd name="connsiteY17" fmla="*/ 120754 h 604605"/>
                <a:gd name="connsiteX18" fmla="*/ 200048 w 605522"/>
                <a:gd name="connsiteY18" fmla="*/ 125885 h 604605"/>
                <a:gd name="connsiteX19" fmla="*/ 191564 w 605522"/>
                <a:gd name="connsiteY19" fmla="*/ 125885 h 604605"/>
                <a:gd name="connsiteX20" fmla="*/ 188456 w 605522"/>
                <a:gd name="connsiteY20" fmla="*/ 122782 h 604605"/>
                <a:gd name="connsiteX21" fmla="*/ 175431 w 605522"/>
                <a:gd name="connsiteY21" fmla="*/ 100469 h 604605"/>
                <a:gd name="connsiteX22" fmla="*/ 104207 w 605522"/>
                <a:gd name="connsiteY22" fmla="*/ 169557 h 604605"/>
                <a:gd name="connsiteX23" fmla="*/ 131692 w 605522"/>
                <a:gd name="connsiteY23" fmla="*/ 185307 h 604605"/>
                <a:gd name="connsiteX24" fmla="*/ 137428 w 605522"/>
                <a:gd name="connsiteY24" fmla="*/ 207024 h 604605"/>
                <a:gd name="connsiteX25" fmla="*/ 123686 w 605522"/>
                <a:gd name="connsiteY25" fmla="*/ 215018 h 604605"/>
                <a:gd name="connsiteX26" fmla="*/ 115679 w 605522"/>
                <a:gd name="connsiteY26" fmla="*/ 212871 h 604605"/>
                <a:gd name="connsiteX27" fmla="*/ 88313 w 605522"/>
                <a:gd name="connsiteY27" fmla="*/ 197001 h 604605"/>
                <a:gd name="connsiteX28" fmla="*/ 63815 w 605522"/>
                <a:gd name="connsiteY28" fmla="*/ 294606 h 604605"/>
                <a:gd name="connsiteX29" fmla="*/ 89866 w 605522"/>
                <a:gd name="connsiteY29" fmla="*/ 294487 h 604605"/>
                <a:gd name="connsiteX30" fmla="*/ 98351 w 605522"/>
                <a:gd name="connsiteY30" fmla="*/ 302959 h 604605"/>
                <a:gd name="connsiteX31" fmla="*/ 95841 w 605522"/>
                <a:gd name="connsiteY31" fmla="*/ 308925 h 604605"/>
                <a:gd name="connsiteX32" fmla="*/ 89986 w 605522"/>
                <a:gd name="connsiteY32" fmla="*/ 311311 h 604605"/>
                <a:gd name="connsiteX33" fmla="*/ 63934 w 605522"/>
                <a:gd name="connsiteY33" fmla="*/ 311431 h 604605"/>
                <a:gd name="connsiteX34" fmla="*/ 88313 w 605522"/>
                <a:gd name="connsiteY34" fmla="*/ 407604 h 604605"/>
                <a:gd name="connsiteX35" fmla="*/ 115679 w 605522"/>
                <a:gd name="connsiteY35" fmla="*/ 391734 h 604605"/>
                <a:gd name="connsiteX36" fmla="*/ 137428 w 605522"/>
                <a:gd name="connsiteY36" fmla="*/ 397581 h 604605"/>
                <a:gd name="connsiteX37" fmla="*/ 131692 w 605522"/>
                <a:gd name="connsiteY37" fmla="*/ 419298 h 604605"/>
                <a:gd name="connsiteX38" fmla="*/ 104207 w 605522"/>
                <a:gd name="connsiteY38" fmla="*/ 435048 h 604605"/>
                <a:gd name="connsiteX39" fmla="*/ 176626 w 605522"/>
                <a:gd name="connsiteY39" fmla="*/ 504971 h 604605"/>
                <a:gd name="connsiteX40" fmla="*/ 189532 w 605522"/>
                <a:gd name="connsiteY40" fmla="*/ 482419 h 604605"/>
                <a:gd name="connsiteX41" fmla="*/ 196941 w 605522"/>
                <a:gd name="connsiteY41" fmla="*/ 478243 h 604605"/>
                <a:gd name="connsiteX42" fmla="*/ 201124 w 605522"/>
                <a:gd name="connsiteY42" fmla="*/ 479317 h 604605"/>
                <a:gd name="connsiteX43" fmla="*/ 205067 w 605522"/>
                <a:gd name="connsiteY43" fmla="*/ 484448 h 604605"/>
                <a:gd name="connsiteX44" fmla="*/ 204231 w 605522"/>
                <a:gd name="connsiteY44" fmla="*/ 490772 h 604605"/>
                <a:gd name="connsiteX45" fmla="*/ 191325 w 605522"/>
                <a:gd name="connsiteY45" fmla="*/ 513324 h 604605"/>
                <a:gd name="connsiteX46" fmla="*/ 286807 w 605522"/>
                <a:gd name="connsiteY46" fmla="*/ 540410 h 604605"/>
                <a:gd name="connsiteX47" fmla="*/ 286807 w 605522"/>
                <a:gd name="connsiteY47" fmla="*/ 508789 h 604605"/>
                <a:gd name="connsiteX48" fmla="*/ 302701 w 605522"/>
                <a:gd name="connsiteY48" fmla="*/ 492800 h 604605"/>
                <a:gd name="connsiteX49" fmla="*/ 318715 w 605522"/>
                <a:gd name="connsiteY49" fmla="*/ 508789 h 604605"/>
                <a:gd name="connsiteX50" fmla="*/ 318715 w 605522"/>
                <a:gd name="connsiteY50" fmla="*/ 540410 h 604605"/>
                <a:gd name="connsiteX51" fmla="*/ 415512 w 605522"/>
                <a:gd name="connsiteY51" fmla="*/ 512608 h 604605"/>
                <a:gd name="connsiteX52" fmla="*/ 402367 w 605522"/>
                <a:gd name="connsiteY52" fmla="*/ 490175 h 604605"/>
                <a:gd name="connsiteX53" fmla="*/ 401530 w 605522"/>
                <a:gd name="connsiteY53" fmla="*/ 483851 h 604605"/>
                <a:gd name="connsiteX54" fmla="*/ 405474 w 605522"/>
                <a:gd name="connsiteY54" fmla="*/ 478720 h 604605"/>
                <a:gd name="connsiteX55" fmla="*/ 409657 w 605522"/>
                <a:gd name="connsiteY55" fmla="*/ 477527 h 604605"/>
                <a:gd name="connsiteX56" fmla="*/ 416946 w 605522"/>
                <a:gd name="connsiteY56" fmla="*/ 481703 h 604605"/>
                <a:gd name="connsiteX57" fmla="*/ 430092 w 605522"/>
                <a:gd name="connsiteY57" fmla="*/ 504136 h 604605"/>
                <a:gd name="connsiteX58" fmla="*/ 501196 w 605522"/>
                <a:gd name="connsiteY58" fmla="*/ 435048 h 604605"/>
                <a:gd name="connsiteX59" fmla="*/ 473830 w 605522"/>
                <a:gd name="connsiteY59" fmla="*/ 419298 h 604605"/>
                <a:gd name="connsiteX60" fmla="*/ 467974 w 605522"/>
                <a:gd name="connsiteY60" fmla="*/ 397581 h 604605"/>
                <a:gd name="connsiteX61" fmla="*/ 489724 w 605522"/>
                <a:gd name="connsiteY61" fmla="*/ 391734 h 604605"/>
                <a:gd name="connsiteX62" fmla="*/ 517209 w 605522"/>
                <a:gd name="connsiteY62" fmla="*/ 407485 h 604605"/>
                <a:gd name="connsiteX63" fmla="*/ 541588 w 605522"/>
                <a:gd name="connsiteY63" fmla="*/ 309999 h 604605"/>
                <a:gd name="connsiteX64" fmla="*/ 515536 w 605522"/>
                <a:gd name="connsiteY64" fmla="*/ 309999 h 604605"/>
                <a:gd name="connsiteX65" fmla="*/ 511354 w 605522"/>
                <a:gd name="connsiteY65" fmla="*/ 308925 h 604605"/>
                <a:gd name="connsiteX66" fmla="*/ 507171 w 605522"/>
                <a:gd name="connsiteY66" fmla="*/ 301646 h 604605"/>
                <a:gd name="connsiteX67" fmla="*/ 509561 w 605522"/>
                <a:gd name="connsiteY67" fmla="*/ 295680 h 604605"/>
                <a:gd name="connsiteX68" fmla="*/ 515536 w 605522"/>
                <a:gd name="connsiteY68" fmla="*/ 293174 h 604605"/>
                <a:gd name="connsiteX69" fmla="*/ 541588 w 605522"/>
                <a:gd name="connsiteY69" fmla="*/ 293174 h 604605"/>
                <a:gd name="connsiteX70" fmla="*/ 517209 w 605522"/>
                <a:gd name="connsiteY70" fmla="*/ 197001 h 604605"/>
                <a:gd name="connsiteX71" fmla="*/ 489724 w 605522"/>
                <a:gd name="connsiteY71" fmla="*/ 212871 h 604605"/>
                <a:gd name="connsiteX72" fmla="*/ 481836 w 605522"/>
                <a:gd name="connsiteY72" fmla="*/ 215018 h 604605"/>
                <a:gd name="connsiteX73" fmla="*/ 467974 w 605522"/>
                <a:gd name="connsiteY73" fmla="*/ 207024 h 604605"/>
                <a:gd name="connsiteX74" fmla="*/ 473830 w 605522"/>
                <a:gd name="connsiteY74" fmla="*/ 185307 h 604605"/>
                <a:gd name="connsiteX75" fmla="*/ 501196 w 605522"/>
                <a:gd name="connsiteY75" fmla="*/ 169437 h 604605"/>
                <a:gd name="connsiteX76" fmla="*/ 428777 w 605522"/>
                <a:gd name="connsiteY76" fmla="*/ 99634 h 604605"/>
                <a:gd name="connsiteX77" fmla="*/ 415871 w 605522"/>
                <a:gd name="connsiteY77" fmla="*/ 122066 h 604605"/>
                <a:gd name="connsiteX78" fmla="*/ 408581 w 605522"/>
                <a:gd name="connsiteY78" fmla="*/ 126362 h 604605"/>
                <a:gd name="connsiteX79" fmla="*/ 404398 w 605522"/>
                <a:gd name="connsiteY79" fmla="*/ 125288 h 604605"/>
                <a:gd name="connsiteX80" fmla="*/ 401291 w 605522"/>
                <a:gd name="connsiteY80" fmla="*/ 113714 h 604605"/>
                <a:gd name="connsiteX81" fmla="*/ 414198 w 605522"/>
                <a:gd name="connsiteY81" fmla="*/ 91281 h 604605"/>
                <a:gd name="connsiteX82" fmla="*/ 318715 w 605522"/>
                <a:gd name="connsiteY82" fmla="*/ 64195 h 604605"/>
                <a:gd name="connsiteX83" fmla="*/ 318715 w 605522"/>
                <a:gd name="connsiteY83" fmla="*/ 95816 h 604605"/>
                <a:gd name="connsiteX84" fmla="*/ 302701 w 605522"/>
                <a:gd name="connsiteY84" fmla="*/ 111685 h 604605"/>
                <a:gd name="connsiteX85" fmla="*/ 286807 w 605522"/>
                <a:gd name="connsiteY85" fmla="*/ 95816 h 604605"/>
                <a:gd name="connsiteX86" fmla="*/ 302701 w 605522"/>
                <a:gd name="connsiteY86" fmla="*/ 0 h 604605"/>
                <a:gd name="connsiteX87" fmla="*/ 605522 w 605522"/>
                <a:gd name="connsiteY87" fmla="*/ 302243 h 604605"/>
                <a:gd name="connsiteX88" fmla="*/ 302701 w 605522"/>
                <a:gd name="connsiteY88" fmla="*/ 604605 h 604605"/>
                <a:gd name="connsiteX89" fmla="*/ 0 w 605522"/>
                <a:gd name="connsiteY89" fmla="*/ 302243 h 604605"/>
                <a:gd name="connsiteX90" fmla="*/ 302701 w 605522"/>
                <a:gd name="connsiteY90" fmla="*/ 0 h 604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605522" h="604605">
                  <a:moveTo>
                    <a:pt x="169739" y="214306"/>
                  </a:moveTo>
                  <a:cubicBezTo>
                    <a:pt x="174669" y="212874"/>
                    <a:pt x="180136" y="213322"/>
                    <a:pt x="184976" y="216005"/>
                  </a:cubicBezTo>
                  <a:lnTo>
                    <a:pt x="287155" y="272658"/>
                  </a:lnTo>
                  <a:cubicBezTo>
                    <a:pt x="291816" y="270153"/>
                    <a:pt x="297074" y="268841"/>
                    <a:pt x="302691" y="268841"/>
                  </a:cubicBezTo>
                  <a:cubicBezTo>
                    <a:pt x="308307" y="268841"/>
                    <a:pt x="313685" y="270153"/>
                    <a:pt x="318346" y="272658"/>
                  </a:cubicBezTo>
                  <a:lnTo>
                    <a:pt x="420524" y="216005"/>
                  </a:lnTo>
                  <a:cubicBezTo>
                    <a:pt x="430204" y="210638"/>
                    <a:pt x="442394" y="214216"/>
                    <a:pt x="447652" y="223877"/>
                  </a:cubicBezTo>
                  <a:cubicBezTo>
                    <a:pt x="453030" y="233418"/>
                    <a:pt x="449564" y="245584"/>
                    <a:pt x="439884" y="250951"/>
                  </a:cubicBezTo>
                  <a:lnTo>
                    <a:pt x="335674" y="308677"/>
                  </a:lnTo>
                  <a:cubicBezTo>
                    <a:pt x="332567" y="324063"/>
                    <a:pt x="319063" y="335751"/>
                    <a:pt x="302691" y="335751"/>
                  </a:cubicBezTo>
                  <a:cubicBezTo>
                    <a:pt x="286438" y="335751"/>
                    <a:pt x="272814" y="324182"/>
                    <a:pt x="269826" y="308677"/>
                  </a:cubicBezTo>
                  <a:lnTo>
                    <a:pt x="165497" y="250951"/>
                  </a:lnTo>
                  <a:cubicBezTo>
                    <a:pt x="155817" y="245584"/>
                    <a:pt x="152351" y="233418"/>
                    <a:pt x="157729" y="223877"/>
                  </a:cubicBezTo>
                  <a:cubicBezTo>
                    <a:pt x="160418" y="219047"/>
                    <a:pt x="164810" y="215737"/>
                    <a:pt x="169739" y="214306"/>
                  </a:cubicBezTo>
                  <a:close/>
                  <a:moveTo>
                    <a:pt x="286807" y="64195"/>
                  </a:moveTo>
                  <a:cubicBezTo>
                    <a:pt x="252032" y="66462"/>
                    <a:pt x="219169" y="76247"/>
                    <a:pt x="190010" y="91878"/>
                  </a:cubicBezTo>
                  <a:lnTo>
                    <a:pt x="203036" y="114311"/>
                  </a:lnTo>
                  <a:cubicBezTo>
                    <a:pt x="204231" y="116339"/>
                    <a:pt x="204470" y="118606"/>
                    <a:pt x="203872" y="120754"/>
                  </a:cubicBezTo>
                  <a:cubicBezTo>
                    <a:pt x="203394" y="122902"/>
                    <a:pt x="201960" y="124692"/>
                    <a:pt x="200048" y="125885"/>
                  </a:cubicBezTo>
                  <a:cubicBezTo>
                    <a:pt x="197419" y="127436"/>
                    <a:pt x="194193" y="127317"/>
                    <a:pt x="191564" y="125885"/>
                  </a:cubicBezTo>
                  <a:cubicBezTo>
                    <a:pt x="190249" y="125169"/>
                    <a:pt x="189173" y="124095"/>
                    <a:pt x="188456" y="122782"/>
                  </a:cubicBezTo>
                  <a:lnTo>
                    <a:pt x="175431" y="100469"/>
                  </a:lnTo>
                  <a:cubicBezTo>
                    <a:pt x="147108" y="118248"/>
                    <a:pt x="122849" y="141874"/>
                    <a:pt x="104207" y="169557"/>
                  </a:cubicBezTo>
                  <a:lnTo>
                    <a:pt x="131692" y="185307"/>
                  </a:lnTo>
                  <a:cubicBezTo>
                    <a:pt x="139221" y="189722"/>
                    <a:pt x="141850" y="199387"/>
                    <a:pt x="137428" y="207024"/>
                  </a:cubicBezTo>
                  <a:cubicBezTo>
                    <a:pt x="134560" y="212155"/>
                    <a:pt x="129183" y="215018"/>
                    <a:pt x="123686" y="215018"/>
                  </a:cubicBezTo>
                  <a:cubicBezTo>
                    <a:pt x="120937" y="215018"/>
                    <a:pt x="118188" y="214302"/>
                    <a:pt x="115679" y="212871"/>
                  </a:cubicBezTo>
                  <a:lnTo>
                    <a:pt x="88313" y="197001"/>
                  </a:lnTo>
                  <a:cubicBezTo>
                    <a:pt x="73614" y="226593"/>
                    <a:pt x="65010" y="259645"/>
                    <a:pt x="63815" y="294606"/>
                  </a:cubicBezTo>
                  <a:lnTo>
                    <a:pt x="89866" y="294487"/>
                  </a:lnTo>
                  <a:cubicBezTo>
                    <a:pt x="94527" y="294487"/>
                    <a:pt x="98351" y="298305"/>
                    <a:pt x="98351" y="302959"/>
                  </a:cubicBezTo>
                  <a:cubicBezTo>
                    <a:pt x="98351" y="305107"/>
                    <a:pt x="97514" y="307254"/>
                    <a:pt x="95841" y="308925"/>
                  </a:cubicBezTo>
                  <a:cubicBezTo>
                    <a:pt x="94288" y="310476"/>
                    <a:pt x="92256" y="311311"/>
                    <a:pt x="89986" y="311311"/>
                  </a:cubicBezTo>
                  <a:lnTo>
                    <a:pt x="63934" y="311431"/>
                  </a:lnTo>
                  <a:cubicBezTo>
                    <a:pt x="65249" y="345795"/>
                    <a:pt x="73853" y="378370"/>
                    <a:pt x="88313" y="407604"/>
                  </a:cubicBezTo>
                  <a:lnTo>
                    <a:pt x="115679" y="391734"/>
                  </a:lnTo>
                  <a:cubicBezTo>
                    <a:pt x="123327" y="387320"/>
                    <a:pt x="133126" y="389945"/>
                    <a:pt x="137428" y="397581"/>
                  </a:cubicBezTo>
                  <a:cubicBezTo>
                    <a:pt x="141850" y="405218"/>
                    <a:pt x="139221" y="414883"/>
                    <a:pt x="131692" y="419298"/>
                  </a:cubicBezTo>
                  <a:lnTo>
                    <a:pt x="104207" y="435048"/>
                  </a:lnTo>
                  <a:cubicBezTo>
                    <a:pt x="123208" y="463208"/>
                    <a:pt x="147825" y="487073"/>
                    <a:pt x="176626" y="504971"/>
                  </a:cubicBezTo>
                  <a:lnTo>
                    <a:pt x="189532" y="482419"/>
                  </a:lnTo>
                  <a:cubicBezTo>
                    <a:pt x="191086" y="479794"/>
                    <a:pt x="193834" y="478243"/>
                    <a:pt x="196941" y="478243"/>
                  </a:cubicBezTo>
                  <a:cubicBezTo>
                    <a:pt x="198375" y="478243"/>
                    <a:pt x="199809" y="478601"/>
                    <a:pt x="201124" y="479317"/>
                  </a:cubicBezTo>
                  <a:cubicBezTo>
                    <a:pt x="203036" y="480510"/>
                    <a:pt x="204470" y="482300"/>
                    <a:pt x="205067" y="484448"/>
                  </a:cubicBezTo>
                  <a:cubicBezTo>
                    <a:pt x="205665" y="486595"/>
                    <a:pt x="205306" y="488863"/>
                    <a:pt x="204231" y="490772"/>
                  </a:cubicBezTo>
                  <a:lnTo>
                    <a:pt x="191325" y="513324"/>
                  </a:lnTo>
                  <a:cubicBezTo>
                    <a:pt x="220125" y="528597"/>
                    <a:pt x="252510" y="538143"/>
                    <a:pt x="286807" y="540410"/>
                  </a:cubicBezTo>
                  <a:lnTo>
                    <a:pt x="286807" y="508789"/>
                  </a:lnTo>
                  <a:cubicBezTo>
                    <a:pt x="286807" y="499960"/>
                    <a:pt x="293978" y="492800"/>
                    <a:pt x="302701" y="492800"/>
                  </a:cubicBezTo>
                  <a:cubicBezTo>
                    <a:pt x="311545" y="492800"/>
                    <a:pt x="318715" y="499960"/>
                    <a:pt x="318715" y="508789"/>
                  </a:cubicBezTo>
                  <a:lnTo>
                    <a:pt x="318715" y="540410"/>
                  </a:lnTo>
                  <a:cubicBezTo>
                    <a:pt x="353490" y="538143"/>
                    <a:pt x="386354" y="528358"/>
                    <a:pt x="415512" y="512608"/>
                  </a:cubicBezTo>
                  <a:lnTo>
                    <a:pt x="402367" y="490175"/>
                  </a:lnTo>
                  <a:cubicBezTo>
                    <a:pt x="401291" y="488266"/>
                    <a:pt x="400933" y="485999"/>
                    <a:pt x="401530" y="483851"/>
                  </a:cubicBezTo>
                  <a:cubicBezTo>
                    <a:pt x="402128" y="481703"/>
                    <a:pt x="403562" y="479794"/>
                    <a:pt x="405474" y="478720"/>
                  </a:cubicBezTo>
                  <a:cubicBezTo>
                    <a:pt x="406789" y="478004"/>
                    <a:pt x="408223" y="477527"/>
                    <a:pt x="409657" y="477527"/>
                  </a:cubicBezTo>
                  <a:cubicBezTo>
                    <a:pt x="412644" y="477527"/>
                    <a:pt x="415512" y="479198"/>
                    <a:pt x="416946" y="481703"/>
                  </a:cubicBezTo>
                  <a:lnTo>
                    <a:pt x="430092" y="504136"/>
                  </a:lnTo>
                  <a:cubicBezTo>
                    <a:pt x="458294" y="486357"/>
                    <a:pt x="482553" y="462731"/>
                    <a:pt x="501196" y="435048"/>
                  </a:cubicBezTo>
                  <a:lnTo>
                    <a:pt x="473830" y="419298"/>
                  </a:lnTo>
                  <a:cubicBezTo>
                    <a:pt x="466182" y="414883"/>
                    <a:pt x="463672" y="405218"/>
                    <a:pt x="467974" y="397581"/>
                  </a:cubicBezTo>
                  <a:cubicBezTo>
                    <a:pt x="472396" y="389945"/>
                    <a:pt x="482195" y="387320"/>
                    <a:pt x="489724" y="391734"/>
                  </a:cubicBezTo>
                  <a:lnTo>
                    <a:pt x="517209" y="407485"/>
                  </a:lnTo>
                  <a:cubicBezTo>
                    <a:pt x="531789" y="377893"/>
                    <a:pt x="540512" y="344841"/>
                    <a:pt x="541588" y="309999"/>
                  </a:cubicBezTo>
                  <a:lnTo>
                    <a:pt x="515536" y="309999"/>
                  </a:lnTo>
                  <a:cubicBezTo>
                    <a:pt x="514102" y="309999"/>
                    <a:pt x="512668" y="309641"/>
                    <a:pt x="511354" y="308925"/>
                  </a:cubicBezTo>
                  <a:cubicBezTo>
                    <a:pt x="508725" y="307493"/>
                    <a:pt x="507171" y="304629"/>
                    <a:pt x="507171" y="301646"/>
                  </a:cubicBezTo>
                  <a:cubicBezTo>
                    <a:pt x="507171" y="299379"/>
                    <a:pt x="508008" y="297351"/>
                    <a:pt x="509561" y="295680"/>
                  </a:cubicBezTo>
                  <a:cubicBezTo>
                    <a:pt x="511115" y="294129"/>
                    <a:pt x="513266" y="293174"/>
                    <a:pt x="515536" y="293174"/>
                  </a:cubicBezTo>
                  <a:lnTo>
                    <a:pt x="541588" y="293174"/>
                  </a:lnTo>
                  <a:cubicBezTo>
                    <a:pt x="540273" y="258810"/>
                    <a:pt x="531669" y="226235"/>
                    <a:pt x="517209" y="197001"/>
                  </a:cubicBezTo>
                  <a:lnTo>
                    <a:pt x="489724" y="212871"/>
                  </a:lnTo>
                  <a:cubicBezTo>
                    <a:pt x="487214" y="214302"/>
                    <a:pt x="484585" y="215018"/>
                    <a:pt x="481836" y="215018"/>
                  </a:cubicBezTo>
                  <a:cubicBezTo>
                    <a:pt x="476339" y="215018"/>
                    <a:pt x="470962" y="212155"/>
                    <a:pt x="467974" y="207024"/>
                  </a:cubicBezTo>
                  <a:cubicBezTo>
                    <a:pt x="463553" y="199387"/>
                    <a:pt x="466182" y="189722"/>
                    <a:pt x="473830" y="185307"/>
                  </a:cubicBezTo>
                  <a:lnTo>
                    <a:pt x="501196" y="169437"/>
                  </a:lnTo>
                  <a:cubicBezTo>
                    <a:pt x="482314" y="141397"/>
                    <a:pt x="457577" y="117532"/>
                    <a:pt x="428777" y="99634"/>
                  </a:cubicBezTo>
                  <a:lnTo>
                    <a:pt x="415871" y="122066"/>
                  </a:lnTo>
                  <a:cubicBezTo>
                    <a:pt x="414437" y="124692"/>
                    <a:pt x="411569" y="126362"/>
                    <a:pt x="408581" y="126362"/>
                  </a:cubicBezTo>
                  <a:cubicBezTo>
                    <a:pt x="407147" y="126362"/>
                    <a:pt x="405713" y="126004"/>
                    <a:pt x="404398" y="125288"/>
                  </a:cubicBezTo>
                  <a:cubicBezTo>
                    <a:pt x="400335" y="122902"/>
                    <a:pt x="398901" y="117771"/>
                    <a:pt x="401291" y="113714"/>
                  </a:cubicBezTo>
                  <a:lnTo>
                    <a:pt x="414198" y="91281"/>
                  </a:lnTo>
                  <a:cubicBezTo>
                    <a:pt x="385278" y="76008"/>
                    <a:pt x="353012" y="66462"/>
                    <a:pt x="318715" y="64195"/>
                  </a:cubicBezTo>
                  <a:lnTo>
                    <a:pt x="318715" y="95816"/>
                  </a:lnTo>
                  <a:cubicBezTo>
                    <a:pt x="318715" y="104645"/>
                    <a:pt x="311545" y="111685"/>
                    <a:pt x="302701" y="111685"/>
                  </a:cubicBezTo>
                  <a:cubicBezTo>
                    <a:pt x="293978" y="111685"/>
                    <a:pt x="286807" y="104645"/>
                    <a:pt x="286807" y="95816"/>
                  </a:cubicBezTo>
                  <a:close/>
                  <a:moveTo>
                    <a:pt x="302701" y="0"/>
                  </a:moveTo>
                  <a:cubicBezTo>
                    <a:pt x="469647" y="0"/>
                    <a:pt x="605522" y="135550"/>
                    <a:pt x="605522" y="302243"/>
                  </a:cubicBezTo>
                  <a:cubicBezTo>
                    <a:pt x="605522" y="468936"/>
                    <a:pt x="469647" y="604605"/>
                    <a:pt x="302701" y="604605"/>
                  </a:cubicBezTo>
                  <a:cubicBezTo>
                    <a:pt x="135755" y="604605"/>
                    <a:pt x="0" y="468936"/>
                    <a:pt x="0" y="302243"/>
                  </a:cubicBezTo>
                  <a:cubicBezTo>
                    <a:pt x="0" y="135550"/>
                    <a:pt x="135755" y="0"/>
                    <a:pt x="30270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live-chat_72439">
              <a:extLst>
                <a:ext uri="{FF2B5EF4-FFF2-40B4-BE49-F238E27FC236}">
                  <a16:creationId xmlns:a16="http://schemas.microsoft.com/office/drawing/2014/main" id="{6CD20727-ABD5-48A2-BF33-3B7EC718809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798155" y="3712029"/>
              <a:ext cx="668272" cy="451428"/>
            </a:xfrm>
            <a:custGeom>
              <a:avLst/>
              <a:gdLst>
                <a:gd name="connsiteX0" fmla="*/ 298271 w 603682"/>
                <a:gd name="connsiteY0" fmla="*/ 288048 h 407798"/>
                <a:gd name="connsiteX1" fmla="*/ 385598 w 603682"/>
                <a:gd name="connsiteY1" fmla="*/ 317756 h 407798"/>
                <a:gd name="connsiteX2" fmla="*/ 392974 w 603682"/>
                <a:gd name="connsiteY2" fmla="*/ 323671 h 407798"/>
                <a:gd name="connsiteX3" fmla="*/ 298798 w 603682"/>
                <a:gd name="connsiteY3" fmla="*/ 407798 h 407798"/>
                <a:gd name="connsiteX4" fmla="*/ 207387 w 603682"/>
                <a:gd name="connsiteY4" fmla="*/ 322356 h 407798"/>
                <a:gd name="connsiteX5" fmla="*/ 215158 w 603682"/>
                <a:gd name="connsiteY5" fmla="*/ 316573 h 407798"/>
                <a:gd name="connsiteX6" fmla="*/ 298271 w 603682"/>
                <a:gd name="connsiteY6" fmla="*/ 288048 h 407798"/>
                <a:gd name="connsiteX7" fmla="*/ 299470 w 603682"/>
                <a:gd name="connsiteY7" fmla="*/ 138661 h 407798"/>
                <a:gd name="connsiteX8" fmla="*/ 498320 w 603682"/>
                <a:gd name="connsiteY8" fmla="*/ 219660 h 407798"/>
                <a:gd name="connsiteX9" fmla="*/ 500427 w 603682"/>
                <a:gd name="connsiteY9" fmla="*/ 221370 h 407798"/>
                <a:gd name="connsiteX10" fmla="*/ 500427 w 603682"/>
                <a:gd name="connsiteY10" fmla="*/ 241883 h 407798"/>
                <a:gd name="connsiteX11" fmla="*/ 444328 w 603682"/>
                <a:gd name="connsiteY11" fmla="*/ 297768 h 407798"/>
                <a:gd name="connsiteX12" fmla="*/ 434056 w 603682"/>
                <a:gd name="connsiteY12" fmla="*/ 301975 h 407798"/>
                <a:gd name="connsiteX13" fmla="*/ 423916 w 603682"/>
                <a:gd name="connsiteY13" fmla="*/ 297768 h 407798"/>
                <a:gd name="connsiteX14" fmla="*/ 299602 w 603682"/>
                <a:gd name="connsiteY14" fmla="*/ 246485 h 407798"/>
                <a:gd name="connsiteX15" fmla="*/ 175288 w 603682"/>
                <a:gd name="connsiteY15" fmla="*/ 297768 h 407798"/>
                <a:gd name="connsiteX16" fmla="*/ 154744 w 603682"/>
                <a:gd name="connsiteY16" fmla="*/ 297768 h 407798"/>
                <a:gd name="connsiteX17" fmla="*/ 98908 w 603682"/>
                <a:gd name="connsiteY17" fmla="*/ 242014 h 407798"/>
                <a:gd name="connsiteX18" fmla="*/ 94694 w 603682"/>
                <a:gd name="connsiteY18" fmla="*/ 231758 h 407798"/>
                <a:gd name="connsiteX19" fmla="*/ 98908 w 603682"/>
                <a:gd name="connsiteY19" fmla="*/ 221501 h 407798"/>
                <a:gd name="connsiteX20" fmla="*/ 299470 w 603682"/>
                <a:gd name="connsiteY20" fmla="*/ 138661 h 407798"/>
                <a:gd name="connsiteX21" fmla="*/ 301726 w 603682"/>
                <a:gd name="connsiteY21" fmla="*/ 0 h 407798"/>
                <a:gd name="connsiteX22" fmla="*/ 597229 w 603682"/>
                <a:gd name="connsiteY22" fmla="*/ 120807 h 407798"/>
                <a:gd name="connsiteX23" fmla="*/ 599468 w 603682"/>
                <a:gd name="connsiteY23" fmla="*/ 122516 h 407798"/>
                <a:gd name="connsiteX24" fmla="*/ 603682 w 603682"/>
                <a:gd name="connsiteY24" fmla="*/ 132770 h 407798"/>
                <a:gd name="connsiteX25" fmla="*/ 599336 w 603682"/>
                <a:gd name="connsiteY25" fmla="*/ 143023 h 407798"/>
                <a:gd name="connsiteX26" fmla="*/ 541658 w 603682"/>
                <a:gd name="connsiteY26" fmla="*/ 200601 h 407798"/>
                <a:gd name="connsiteX27" fmla="*/ 531386 w 603682"/>
                <a:gd name="connsiteY27" fmla="*/ 204807 h 407798"/>
                <a:gd name="connsiteX28" fmla="*/ 521246 w 603682"/>
                <a:gd name="connsiteY28" fmla="*/ 200601 h 407798"/>
                <a:gd name="connsiteX29" fmla="*/ 301726 w 603682"/>
                <a:gd name="connsiteY29" fmla="*/ 110028 h 407798"/>
                <a:gd name="connsiteX30" fmla="*/ 82205 w 603682"/>
                <a:gd name="connsiteY30" fmla="*/ 200601 h 407798"/>
                <a:gd name="connsiteX31" fmla="*/ 61662 w 603682"/>
                <a:gd name="connsiteY31" fmla="*/ 200601 h 407798"/>
                <a:gd name="connsiteX32" fmla="*/ 4247 w 603682"/>
                <a:gd name="connsiteY32" fmla="*/ 143286 h 407798"/>
                <a:gd name="connsiteX33" fmla="*/ 4247 w 603682"/>
                <a:gd name="connsiteY33" fmla="*/ 122779 h 407798"/>
                <a:gd name="connsiteX34" fmla="*/ 301726 w 603682"/>
                <a:gd name="connsiteY34" fmla="*/ 0 h 407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3682" h="407798">
                  <a:moveTo>
                    <a:pt x="298271" y="288048"/>
                  </a:moveTo>
                  <a:cubicBezTo>
                    <a:pt x="348454" y="288048"/>
                    <a:pt x="384149" y="316573"/>
                    <a:pt x="385598" y="317756"/>
                  </a:cubicBezTo>
                  <a:lnTo>
                    <a:pt x="392974" y="323671"/>
                  </a:lnTo>
                  <a:lnTo>
                    <a:pt x="298798" y="407798"/>
                  </a:lnTo>
                  <a:lnTo>
                    <a:pt x="207387" y="322356"/>
                  </a:lnTo>
                  <a:lnTo>
                    <a:pt x="215158" y="316573"/>
                  </a:lnTo>
                  <a:cubicBezTo>
                    <a:pt x="241106" y="297644"/>
                    <a:pt x="269162" y="288048"/>
                    <a:pt x="298271" y="288048"/>
                  </a:cubicBezTo>
                  <a:close/>
                  <a:moveTo>
                    <a:pt x="299470" y="138661"/>
                  </a:moveTo>
                  <a:cubicBezTo>
                    <a:pt x="374401" y="138661"/>
                    <a:pt x="444986" y="167458"/>
                    <a:pt x="498320" y="219660"/>
                  </a:cubicBezTo>
                  <a:lnTo>
                    <a:pt x="500427" y="221370"/>
                  </a:lnTo>
                  <a:cubicBezTo>
                    <a:pt x="506090" y="227024"/>
                    <a:pt x="506090" y="236228"/>
                    <a:pt x="500427" y="241883"/>
                  </a:cubicBezTo>
                  <a:lnTo>
                    <a:pt x="444328" y="297768"/>
                  </a:lnTo>
                  <a:cubicBezTo>
                    <a:pt x="441694" y="300529"/>
                    <a:pt x="438007" y="301975"/>
                    <a:pt x="434056" y="301975"/>
                  </a:cubicBezTo>
                  <a:cubicBezTo>
                    <a:pt x="430237" y="301975"/>
                    <a:pt x="426550" y="300529"/>
                    <a:pt x="423916" y="297768"/>
                  </a:cubicBezTo>
                  <a:cubicBezTo>
                    <a:pt x="390731" y="264631"/>
                    <a:pt x="346615" y="246485"/>
                    <a:pt x="299602" y="246485"/>
                  </a:cubicBezTo>
                  <a:cubicBezTo>
                    <a:pt x="252589" y="246485"/>
                    <a:pt x="208341" y="264631"/>
                    <a:pt x="175288" y="297768"/>
                  </a:cubicBezTo>
                  <a:cubicBezTo>
                    <a:pt x="169757" y="303290"/>
                    <a:pt x="160275" y="303290"/>
                    <a:pt x="154744" y="297768"/>
                  </a:cubicBezTo>
                  <a:lnTo>
                    <a:pt x="98908" y="242014"/>
                  </a:lnTo>
                  <a:cubicBezTo>
                    <a:pt x="96143" y="239384"/>
                    <a:pt x="94694" y="235702"/>
                    <a:pt x="94694" y="231758"/>
                  </a:cubicBezTo>
                  <a:cubicBezTo>
                    <a:pt x="94694" y="227944"/>
                    <a:pt x="96143" y="224263"/>
                    <a:pt x="98908" y="221501"/>
                  </a:cubicBezTo>
                  <a:cubicBezTo>
                    <a:pt x="152374" y="168115"/>
                    <a:pt x="223617" y="138661"/>
                    <a:pt x="299470" y="138661"/>
                  </a:cubicBezTo>
                  <a:close/>
                  <a:moveTo>
                    <a:pt x="301726" y="0"/>
                  </a:moveTo>
                  <a:cubicBezTo>
                    <a:pt x="413264" y="0"/>
                    <a:pt x="518086" y="42854"/>
                    <a:pt x="597229" y="120807"/>
                  </a:cubicBezTo>
                  <a:lnTo>
                    <a:pt x="599468" y="122516"/>
                  </a:lnTo>
                  <a:cubicBezTo>
                    <a:pt x="602102" y="125277"/>
                    <a:pt x="603682" y="128826"/>
                    <a:pt x="603682" y="132770"/>
                  </a:cubicBezTo>
                  <a:cubicBezTo>
                    <a:pt x="603682" y="136582"/>
                    <a:pt x="602102" y="140263"/>
                    <a:pt x="599336" y="143023"/>
                  </a:cubicBezTo>
                  <a:lnTo>
                    <a:pt x="541658" y="200601"/>
                  </a:lnTo>
                  <a:cubicBezTo>
                    <a:pt x="539024" y="203361"/>
                    <a:pt x="535337" y="204807"/>
                    <a:pt x="531386" y="204807"/>
                  </a:cubicBezTo>
                  <a:cubicBezTo>
                    <a:pt x="527567" y="204807"/>
                    <a:pt x="523880" y="203361"/>
                    <a:pt x="521246" y="200601"/>
                  </a:cubicBezTo>
                  <a:cubicBezTo>
                    <a:pt x="462646" y="142234"/>
                    <a:pt x="384688" y="110028"/>
                    <a:pt x="301726" y="110028"/>
                  </a:cubicBezTo>
                  <a:cubicBezTo>
                    <a:pt x="218632" y="110028"/>
                    <a:pt x="140805" y="142103"/>
                    <a:pt x="82205" y="200601"/>
                  </a:cubicBezTo>
                  <a:cubicBezTo>
                    <a:pt x="76806" y="206122"/>
                    <a:pt x="67193" y="206122"/>
                    <a:pt x="61662" y="200601"/>
                  </a:cubicBezTo>
                  <a:lnTo>
                    <a:pt x="4247" y="143286"/>
                  </a:lnTo>
                  <a:cubicBezTo>
                    <a:pt x="-1416" y="137634"/>
                    <a:pt x="-1416" y="128432"/>
                    <a:pt x="4247" y="122779"/>
                  </a:cubicBezTo>
                  <a:cubicBezTo>
                    <a:pt x="83522" y="43511"/>
                    <a:pt x="189266" y="0"/>
                    <a:pt x="3017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1E4E919-799E-4ABA-A8A5-C47E31C1B9F9}"/>
              </a:ext>
            </a:extLst>
          </p:cNvPr>
          <p:cNvGrpSpPr/>
          <p:nvPr/>
        </p:nvGrpSpPr>
        <p:grpSpPr>
          <a:xfrm>
            <a:off x="628669" y="2112546"/>
            <a:ext cx="3576577" cy="1218245"/>
            <a:chOff x="556226" y="2501576"/>
            <a:chExt cx="3576577" cy="1218245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5091706-0FAC-48E5-9B43-55A759B02FD7}"/>
                </a:ext>
              </a:extLst>
            </p:cNvPr>
            <p:cNvSpPr txBox="1"/>
            <p:nvPr/>
          </p:nvSpPr>
          <p:spPr>
            <a:xfrm>
              <a:off x="556226" y="2501576"/>
              <a:ext cx="33133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单 击 此 处 添 加 标 题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45145A9-B15C-4AD3-9BF7-38ECA6055E07}"/>
                </a:ext>
              </a:extLst>
            </p:cNvPr>
            <p:cNvSpPr txBox="1"/>
            <p:nvPr/>
          </p:nvSpPr>
          <p:spPr>
            <a:xfrm>
              <a:off x="556226" y="3019629"/>
              <a:ext cx="3576577" cy="7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单击此处添加具体内容，单击此处添加具体内容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228C43FC-F93D-4226-9577-FC6C988C9E03}"/>
                </a:ext>
              </a:extLst>
            </p:cNvPr>
            <p:cNvCxnSpPr/>
            <p:nvPr/>
          </p:nvCxnSpPr>
          <p:spPr>
            <a:xfrm>
              <a:off x="660398" y="2963508"/>
              <a:ext cx="2534856" cy="0"/>
            </a:xfrm>
            <a:prstGeom prst="line">
              <a:avLst/>
            </a:prstGeom>
            <a:ln w="508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8E77AFE-28C8-4C7E-8364-93AE94A93402}"/>
              </a:ext>
            </a:extLst>
          </p:cNvPr>
          <p:cNvGrpSpPr/>
          <p:nvPr/>
        </p:nvGrpSpPr>
        <p:grpSpPr>
          <a:xfrm>
            <a:off x="628669" y="4966983"/>
            <a:ext cx="3576577" cy="1218245"/>
            <a:chOff x="556226" y="2501576"/>
            <a:chExt cx="3576577" cy="1218245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D0D7CF6-14CC-4F12-BF84-5D4E6A3175B2}"/>
                </a:ext>
              </a:extLst>
            </p:cNvPr>
            <p:cNvSpPr txBox="1"/>
            <p:nvPr/>
          </p:nvSpPr>
          <p:spPr>
            <a:xfrm>
              <a:off x="556226" y="2501576"/>
              <a:ext cx="33133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单 击 此 处 添 加 标 题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1620A30-8820-47D1-A25C-7D6297B6788F}"/>
                </a:ext>
              </a:extLst>
            </p:cNvPr>
            <p:cNvSpPr txBox="1"/>
            <p:nvPr/>
          </p:nvSpPr>
          <p:spPr>
            <a:xfrm>
              <a:off x="556226" y="3019629"/>
              <a:ext cx="3576577" cy="7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单击此处添加具体内容，单击此处添加具体内容</a:t>
              </a: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20966244-B695-4546-9B8F-FBAF385A35D0}"/>
                </a:ext>
              </a:extLst>
            </p:cNvPr>
            <p:cNvCxnSpPr/>
            <p:nvPr/>
          </p:nvCxnSpPr>
          <p:spPr>
            <a:xfrm>
              <a:off x="660398" y="2963508"/>
              <a:ext cx="2534856" cy="0"/>
            </a:xfrm>
            <a:prstGeom prst="line">
              <a:avLst/>
            </a:prstGeom>
            <a:ln w="508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DF642DA-B1C2-4C6F-9598-7E55113F4740}"/>
              </a:ext>
            </a:extLst>
          </p:cNvPr>
          <p:cNvGrpSpPr/>
          <p:nvPr/>
        </p:nvGrpSpPr>
        <p:grpSpPr>
          <a:xfrm>
            <a:off x="8322416" y="2112549"/>
            <a:ext cx="3576577" cy="1218245"/>
            <a:chOff x="556226" y="2501576"/>
            <a:chExt cx="3576577" cy="121824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A31440D-591D-456A-BCDC-8CC0F245F0AD}"/>
                </a:ext>
              </a:extLst>
            </p:cNvPr>
            <p:cNvSpPr txBox="1"/>
            <p:nvPr/>
          </p:nvSpPr>
          <p:spPr>
            <a:xfrm>
              <a:off x="819448" y="2501576"/>
              <a:ext cx="33133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/>
                <a:t>单 击 此 处 添 加 标 题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DE7394F-5BEE-4C34-81E6-1CA6E6BAF738}"/>
                </a:ext>
              </a:extLst>
            </p:cNvPr>
            <p:cNvSpPr txBox="1"/>
            <p:nvPr/>
          </p:nvSpPr>
          <p:spPr>
            <a:xfrm>
              <a:off x="556226" y="3019629"/>
              <a:ext cx="3576577" cy="7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单击此处添加具体内容，单击此处添加具体内容</a:t>
              </a: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52D5F3EB-FF79-46F5-9136-F8195FE2076A}"/>
                </a:ext>
              </a:extLst>
            </p:cNvPr>
            <p:cNvCxnSpPr/>
            <p:nvPr/>
          </p:nvCxnSpPr>
          <p:spPr>
            <a:xfrm>
              <a:off x="1459054" y="2963508"/>
              <a:ext cx="2534856" cy="0"/>
            </a:xfrm>
            <a:prstGeom prst="line">
              <a:avLst/>
            </a:prstGeom>
            <a:ln w="508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FA299676-1C71-4460-9700-B4976CC0E8C0}"/>
              </a:ext>
            </a:extLst>
          </p:cNvPr>
          <p:cNvGrpSpPr/>
          <p:nvPr/>
        </p:nvGrpSpPr>
        <p:grpSpPr>
          <a:xfrm>
            <a:off x="8322417" y="4966986"/>
            <a:ext cx="3576577" cy="1218245"/>
            <a:chOff x="556226" y="2501576"/>
            <a:chExt cx="3576577" cy="1218245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AE083A9-E82B-493A-BBBD-F8C2D65593C6}"/>
                </a:ext>
              </a:extLst>
            </p:cNvPr>
            <p:cNvSpPr txBox="1"/>
            <p:nvPr/>
          </p:nvSpPr>
          <p:spPr>
            <a:xfrm>
              <a:off x="819448" y="2501576"/>
              <a:ext cx="33133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/>
                <a:t>单 击 此 处 添 加 标 题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38C6B9F-DD42-4105-9EB1-49763C3C8777}"/>
                </a:ext>
              </a:extLst>
            </p:cNvPr>
            <p:cNvSpPr txBox="1"/>
            <p:nvPr/>
          </p:nvSpPr>
          <p:spPr>
            <a:xfrm>
              <a:off x="556226" y="3019629"/>
              <a:ext cx="3576577" cy="7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单击此处添加具体内容，单击此处添加具体内容</a:t>
              </a: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C7C31D83-D447-4E07-81C3-2A1A4EB43744}"/>
                </a:ext>
              </a:extLst>
            </p:cNvPr>
            <p:cNvCxnSpPr/>
            <p:nvPr/>
          </p:nvCxnSpPr>
          <p:spPr>
            <a:xfrm>
              <a:off x="1459054" y="2963508"/>
              <a:ext cx="2534856" cy="0"/>
            </a:xfrm>
            <a:prstGeom prst="line">
              <a:avLst/>
            </a:prstGeom>
            <a:ln w="508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54044509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5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>
            <a:extLst>
              <a:ext uri="{FF2B5EF4-FFF2-40B4-BE49-F238E27FC236}">
                <a16:creationId xmlns:a16="http://schemas.microsoft.com/office/drawing/2014/main" id="{05FF1EC6-E5D5-49BF-961C-134FA7BA135F}"/>
              </a:ext>
            </a:extLst>
          </p:cNvPr>
          <p:cNvGrpSpPr/>
          <p:nvPr/>
        </p:nvGrpSpPr>
        <p:grpSpPr>
          <a:xfrm>
            <a:off x="7653398" y="3257436"/>
            <a:ext cx="3372389" cy="2634078"/>
            <a:chOff x="3797867" y="2690090"/>
            <a:chExt cx="4596265" cy="3590013"/>
          </a:xfrm>
        </p:grpSpPr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7FC74E5C-C9BA-4168-8DBB-A174A39166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7867" y="2690090"/>
              <a:ext cx="4596265" cy="3590013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995CF72A-6A2A-4621-812E-B86EF05039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59" t="1133" r="4911" b="18973"/>
            <a:stretch/>
          </p:blipFill>
          <p:spPr>
            <a:xfrm>
              <a:off x="4078369" y="2967298"/>
              <a:ext cx="4054242" cy="2318964"/>
            </a:xfrm>
            <a:prstGeom prst="rect">
              <a:avLst/>
            </a:prstGeom>
          </p:spPr>
        </p:pic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B41D116C-8F70-40CC-B102-20BBAC889CC4}"/>
              </a:ext>
            </a:extLst>
          </p:cNvPr>
          <p:cNvGrpSpPr/>
          <p:nvPr/>
        </p:nvGrpSpPr>
        <p:grpSpPr>
          <a:xfrm>
            <a:off x="1166212" y="3280586"/>
            <a:ext cx="3372389" cy="2634078"/>
            <a:chOff x="3797867" y="2690090"/>
            <a:chExt cx="4596265" cy="3590013"/>
          </a:xfrm>
        </p:grpSpPr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BA3405BF-5B65-44C1-942D-D82F26A20D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7867" y="2690090"/>
              <a:ext cx="4596265" cy="3590013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753789D4-ABDB-4C92-911A-A10C76FB7E4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76796" y="2974693"/>
              <a:ext cx="3982230" cy="2326512"/>
            </a:xfrm>
            <a:prstGeom prst="rect">
              <a:avLst/>
            </a:prstGeom>
          </p:spPr>
        </p:pic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A9EAE68A-9CDF-46DE-AD91-41D7C6FECE3C}"/>
              </a:ext>
            </a:extLst>
          </p:cNvPr>
          <p:cNvSpPr txBox="1"/>
          <p:nvPr/>
        </p:nvSpPr>
        <p:spPr>
          <a:xfrm>
            <a:off x="3407995" y="817819"/>
            <a:ext cx="53760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cs"/>
              </a:rPr>
              <a:t>单 击 此 处 添 加 标 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2699E7F-9706-4748-9731-46B34B250BF1}"/>
              </a:ext>
            </a:extLst>
          </p:cNvPr>
          <p:cNvSpPr txBox="1"/>
          <p:nvPr/>
        </p:nvSpPr>
        <p:spPr>
          <a:xfrm>
            <a:off x="3821574" y="1464150"/>
            <a:ext cx="4548852" cy="3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cs"/>
              </a:rPr>
              <a:t>单  击  此  处  添  加  副  标  题  或  内  容   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E8AA60F-3905-46B7-99E2-AA529B3E5CDD}"/>
              </a:ext>
            </a:extLst>
          </p:cNvPr>
          <p:cNvGrpSpPr/>
          <p:nvPr/>
        </p:nvGrpSpPr>
        <p:grpSpPr>
          <a:xfrm>
            <a:off x="3797867" y="2690090"/>
            <a:ext cx="4596265" cy="3590013"/>
            <a:chOff x="3797867" y="2690090"/>
            <a:chExt cx="4596265" cy="3590013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B304BF68-B38E-462B-AFB5-4B987C3B37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7867" y="2690090"/>
              <a:ext cx="4596265" cy="3590013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15CC5E89-8FBD-4FC4-BE21-E8489A3720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67" t="2834" r="-862" b="10459"/>
            <a:stretch/>
          </p:blipFill>
          <p:spPr>
            <a:xfrm>
              <a:off x="4085863" y="2974693"/>
              <a:ext cx="4062713" cy="23265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43320351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F2A2A8EC-5265-426E-B6E6-CC9F91F4598E}"/>
              </a:ext>
            </a:extLst>
          </p:cNvPr>
          <p:cNvSpPr/>
          <p:nvPr/>
        </p:nvSpPr>
        <p:spPr>
          <a:xfrm>
            <a:off x="0" y="0"/>
            <a:ext cx="3750197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B6929FF-9374-4268-A271-22DC98CAF5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1571" y="1169043"/>
            <a:ext cx="3157252" cy="4856922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A71B0229-5C2C-487B-AA95-93932A95C85C}"/>
              </a:ext>
            </a:extLst>
          </p:cNvPr>
          <p:cNvSpPr txBox="1"/>
          <p:nvPr/>
        </p:nvSpPr>
        <p:spPr>
          <a:xfrm>
            <a:off x="109047" y="2828835"/>
            <a:ext cx="22375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</a:rPr>
              <a:t>添 加</a:t>
            </a:r>
            <a:endParaRPr lang="en-US" altLang="zh-CN" sz="3600" b="1" dirty="0">
              <a:solidFill>
                <a:schemeClr val="bg1"/>
              </a:solidFill>
            </a:endParaRPr>
          </a:p>
          <a:p>
            <a:pPr algn="ctr"/>
            <a:r>
              <a:rPr lang="zh-CN" altLang="en-US" sz="3600" b="1" dirty="0">
                <a:solidFill>
                  <a:schemeClr val="bg1"/>
                </a:solidFill>
              </a:rPr>
              <a:t>标 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3A3B09B-BA46-4A2D-AD43-BD2DDF2A2B44}"/>
              </a:ext>
            </a:extLst>
          </p:cNvPr>
          <p:cNvSpPr txBox="1"/>
          <p:nvPr/>
        </p:nvSpPr>
        <p:spPr>
          <a:xfrm>
            <a:off x="6431666" y="3567392"/>
            <a:ext cx="33133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/>
              <a:t>单 击 此 处 添 加 标 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DB0E60E-5013-428C-BEAC-E955784B3C95}"/>
              </a:ext>
            </a:extLst>
          </p:cNvPr>
          <p:cNvSpPr txBox="1"/>
          <p:nvPr/>
        </p:nvSpPr>
        <p:spPr>
          <a:xfrm>
            <a:off x="6431666" y="4167557"/>
            <a:ext cx="4995299" cy="787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单击此处添加具体内容，单击此处添加具体内容，单击此处添加具体内容，单击此处添加具体内容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D5D29475-ADD0-4C31-B2EC-E1E5F30EE25D}"/>
              </a:ext>
            </a:extLst>
          </p:cNvPr>
          <p:cNvCxnSpPr/>
          <p:nvPr/>
        </p:nvCxnSpPr>
        <p:spPr>
          <a:xfrm>
            <a:off x="6431666" y="5618333"/>
            <a:ext cx="4676172" cy="0"/>
          </a:xfrm>
          <a:prstGeom prst="line">
            <a:avLst/>
          </a:prstGeom>
          <a:ln w="508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CF03F372-84D7-44AB-B87B-707AE9E8A415}"/>
              </a:ext>
            </a:extLst>
          </p:cNvPr>
          <p:cNvCxnSpPr>
            <a:cxnSpLocks/>
          </p:cNvCxnSpPr>
          <p:nvPr/>
        </p:nvCxnSpPr>
        <p:spPr>
          <a:xfrm>
            <a:off x="6431666" y="2574192"/>
            <a:ext cx="2654461" cy="0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L 形 15">
            <a:extLst>
              <a:ext uri="{FF2B5EF4-FFF2-40B4-BE49-F238E27FC236}">
                <a16:creationId xmlns:a16="http://schemas.microsoft.com/office/drawing/2014/main" id="{6334C1D9-57E8-4B8D-B57E-ABF02B464D27}"/>
              </a:ext>
            </a:extLst>
          </p:cNvPr>
          <p:cNvSpPr/>
          <p:nvPr/>
        </p:nvSpPr>
        <p:spPr>
          <a:xfrm>
            <a:off x="161366" y="6260951"/>
            <a:ext cx="484094" cy="484094"/>
          </a:xfrm>
          <a:prstGeom prst="corner">
            <a:avLst>
              <a:gd name="adj1" fmla="val 14164"/>
              <a:gd name="adj2" fmla="val 1416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603050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1">
            <a:extLst>
              <a:ext uri="{FF2B5EF4-FFF2-40B4-BE49-F238E27FC236}">
                <a16:creationId xmlns:a16="http://schemas.microsoft.com/office/drawing/2014/main" id="{C5C26BC0-9B16-4B5A-8527-949409CCFDE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82926379"/>
              </p:ext>
            </p:extLst>
          </p:nvPr>
        </p:nvGraphicFramePr>
        <p:xfrm>
          <a:off x="1050323" y="2439450"/>
          <a:ext cx="4673832" cy="19975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Chart 2">
            <a:extLst>
              <a:ext uri="{FF2B5EF4-FFF2-40B4-BE49-F238E27FC236}">
                <a16:creationId xmlns:a16="http://schemas.microsoft.com/office/drawing/2014/main" id="{F7963AC7-C2F8-490B-B7A6-7F85AA4624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18369270"/>
              </p:ext>
            </p:extLst>
          </p:nvPr>
        </p:nvGraphicFramePr>
        <p:xfrm>
          <a:off x="6467847" y="2439450"/>
          <a:ext cx="4673832" cy="19975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72FB9333-29C4-4503-80A0-51449C90F6D9}"/>
              </a:ext>
            </a:extLst>
          </p:cNvPr>
          <p:cNvSpPr txBox="1"/>
          <p:nvPr/>
        </p:nvSpPr>
        <p:spPr>
          <a:xfrm>
            <a:off x="3407995" y="817819"/>
            <a:ext cx="53760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cs"/>
              </a:rPr>
              <a:t>单 击 此 处 添 加 标 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D38CFD4-1871-42F2-890E-69B414F00FAB}"/>
              </a:ext>
            </a:extLst>
          </p:cNvPr>
          <p:cNvSpPr txBox="1"/>
          <p:nvPr/>
        </p:nvSpPr>
        <p:spPr>
          <a:xfrm>
            <a:off x="3821574" y="1464150"/>
            <a:ext cx="4548852" cy="3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cs"/>
              </a:rPr>
              <a:t>单  击  此  处  添  加  副  标  题  或  内  容   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C5BB48B7-1095-4A13-BD56-5F89F9734C94}"/>
              </a:ext>
            </a:extLst>
          </p:cNvPr>
          <p:cNvGrpSpPr/>
          <p:nvPr/>
        </p:nvGrpSpPr>
        <p:grpSpPr>
          <a:xfrm>
            <a:off x="1598950" y="4726405"/>
            <a:ext cx="3576577" cy="1181765"/>
            <a:chOff x="556226" y="2538056"/>
            <a:chExt cx="3576577" cy="1181765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D574A8B4-1FFF-4DAC-B313-BFFE93D47056}"/>
                </a:ext>
              </a:extLst>
            </p:cNvPr>
            <p:cNvSpPr txBox="1"/>
            <p:nvPr/>
          </p:nvSpPr>
          <p:spPr>
            <a:xfrm>
              <a:off x="687836" y="2538056"/>
              <a:ext cx="33133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/>
                <a:t>单 击 此 处 添 加 标 题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174FB05-5B25-4A1C-8940-E8C9D1A8F7F6}"/>
                </a:ext>
              </a:extLst>
            </p:cNvPr>
            <p:cNvSpPr txBox="1"/>
            <p:nvPr/>
          </p:nvSpPr>
          <p:spPr>
            <a:xfrm>
              <a:off x="556226" y="3019629"/>
              <a:ext cx="3576577" cy="7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单击此处添加具体内容，单击此处添加具体内容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062291DA-F425-4AB1-9BC3-3CCC6ABF03A9}"/>
                </a:ext>
              </a:extLst>
            </p:cNvPr>
            <p:cNvCxnSpPr/>
            <p:nvPr/>
          </p:nvCxnSpPr>
          <p:spPr>
            <a:xfrm>
              <a:off x="1077085" y="3019629"/>
              <a:ext cx="2534856" cy="0"/>
            </a:xfrm>
            <a:prstGeom prst="line">
              <a:avLst/>
            </a:prstGeom>
            <a:ln w="508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85D47A5-288D-4A19-A807-8E3BBF90882B}"/>
              </a:ext>
            </a:extLst>
          </p:cNvPr>
          <p:cNvGrpSpPr/>
          <p:nvPr/>
        </p:nvGrpSpPr>
        <p:grpSpPr>
          <a:xfrm>
            <a:off x="7016474" y="4726405"/>
            <a:ext cx="3576577" cy="1181765"/>
            <a:chOff x="556226" y="2538056"/>
            <a:chExt cx="3576577" cy="118176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CE7BEBC-3E8A-4F8E-A6CC-39F27E98A90E}"/>
                </a:ext>
              </a:extLst>
            </p:cNvPr>
            <p:cNvSpPr txBox="1"/>
            <p:nvPr/>
          </p:nvSpPr>
          <p:spPr>
            <a:xfrm>
              <a:off x="687836" y="2538056"/>
              <a:ext cx="33133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/>
                <a:t>单 击 此 处 添 加 标 题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C644A29-C59A-422B-930F-02520C17A07B}"/>
                </a:ext>
              </a:extLst>
            </p:cNvPr>
            <p:cNvSpPr txBox="1"/>
            <p:nvPr/>
          </p:nvSpPr>
          <p:spPr>
            <a:xfrm>
              <a:off x="556226" y="3019629"/>
              <a:ext cx="3576577" cy="7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单击此处添加具体内容，单击此处添加具体内容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5F8D381B-E1AE-4449-91B6-94C582A0B7F0}"/>
                </a:ext>
              </a:extLst>
            </p:cNvPr>
            <p:cNvCxnSpPr/>
            <p:nvPr/>
          </p:nvCxnSpPr>
          <p:spPr>
            <a:xfrm>
              <a:off x="1077085" y="3019629"/>
              <a:ext cx="2534856" cy="0"/>
            </a:xfrm>
            <a:prstGeom prst="line">
              <a:avLst/>
            </a:prstGeom>
            <a:ln w="508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26739522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5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2DC52B5-F589-4103-9507-75A3F6A5F70D}"/>
              </a:ext>
            </a:extLst>
          </p:cNvPr>
          <p:cNvGrpSpPr/>
          <p:nvPr/>
        </p:nvGrpSpPr>
        <p:grpSpPr>
          <a:xfrm>
            <a:off x="4164389" y="-43032"/>
            <a:ext cx="3863222" cy="2588359"/>
            <a:chOff x="4164389" y="-43032"/>
            <a:chExt cx="3863222" cy="2588359"/>
          </a:xfrm>
        </p:grpSpPr>
        <p:sp>
          <p:nvSpPr>
            <p:cNvPr id="5" name="流程图: 文档 4">
              <a:extLst>
                <a:ext uri="{FF2B5EF4-FFF2-40B4-BE49-F238E27FC236}">
                  <a16:creationId xmlns:a16="http://schemas.microsoft.com/office/drawing/2014/main" id="{01DC1FF9-B4D9-4559-8493-CB3AB8C160B3}"/>
                </a:ext>
              </a:extLst>
            </p:cNvPr>
            <p:cNvSpPr/>
            <p:nvPr/>
          </p:nvSpPr>
          <p:spPr>
            <a:xfrm>
              <a:off x="4164389" y="-43032"/>
              <a:ext cx="3863222" cy="2588359"/>
            </a:xfrm>
            <a:prstGeom prst="flowChartDocument">
              <a:avLst/>
            </a:prstGeom>
            <a:noFill/>
            <a:ln w="508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cs"/>
              </a:endParaRPr>
            </a:p>
          </p:txBody>
        </p:sp>
        <p:sp>
          <p:nvSpPr>
            <p:cNvPr id="6" name="sea_195673">
              <a:extLst>
                <a:ext uri="{FF2B5EF4-FFF2-40B4-BE49-F238E27FC236}">
                  <a16:creationId xmlns:a16="http://schemas.microsoft.com/office/drawing/2014/main" id="{E15B592D-CF06-4AFD-A3D0-CF08CDCE237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209849" y="317117"/>
              <a:ext cx="1772301" cy="1605586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7639" h="550481">
                  <a:moveTo>
                    <a:pt x="384316" y="501932"/>
                  </a:moveTo>
                  <a:lnTo>
                    <a:pt x="415391" y="526740"/>
                  </a:lnTo>
                  <a:lnTo>
                    <a:pt x="440590" y="506556"/>
                  </a:lnTo>
                  <a:lnTo>
                    <a:pt x="452254" y="521138"/>
                  </a:lnTo>
                  <a:lnTo>
                    <a:pt x="415391" y="550481"/>
                  </a:lnTo>
                  <a:lnTo>
                    <a:pt x="384316" y="525762"/>
                  </a:lnTo>
                  <a:lnTo>
                    <a:pt x="353331" y="550481"/>
                  </a:lnTo>
                  <a:lnTo>
                    <a:pt x="316557" y="521138"/>
                  </a:lnTo>
                  <a:lnTo>
                    <a:pt x="328221" y="506556"/>
                  </a:lnTo>
                  <a:lnTo>
                    <a:pt x="353331" y="526740"/>
                  </a:lnTo>
                  <a:close/>
                  <a:moveTo>
                    <a:pt x="173581" y="464815"/>
                  </a:moveTo>
                  <a:lnTo>
                    <a:pt x="204556" y="489614"/>
                  </a:lnTo>
                  <a:lnTo>
                    <a:pt x="229833" y="469437"/>
                  </a:lnTo>
                  <a:lnTo>
                    <a:pt x="241404" y="484014"/>
                  </a:lnTo>
                  <a:lnTo>
                    <a:pt x="204556" y="513346"/>
                  </a:lnTo>
                  <a:lnTo>
                    <a:pt x="173581" y="488636"/>
                  </a:lnTo>
                  <a:lnTo>
                    <a:pt x="142607" y="513435"/>
                  </a:lnTo>
                  <a:lnTo>
                    <a:pt x="105848" y="484014"/>
                  </a:lnTo>
                  <a:lnTo>
                    <a:pt x="117419" y="469437"/>
                  </a:lnTo>
                  <a:lnTo>
                    <a:pt x="142607" y="489614"/>
                  </a:lnTo>
                  <a:close/>
                  <a:moveTo>
                    <a:pt x="520763" y="390509"/>
                  </a:moveTo>
                  <a:lnTo>
                    <a:pt x="551738" y="415308"/>
                  </a:lnTo>
                  <a:lnTo>
                    <a:pt x="577015" y="395131"/>
                  </a:lnTo>
                  <a:lnTo>
                    <a:pt x="588586" y="409708"/>
                  </a:lnTo>
                  <a:lnTo>
                    <a:pt x="551738" y="439129"/>
                  </a:lnTo>
                  <a:lnTo>
                    <a:pt x="520763" y="414330"/>
                  </a:lnTo>
                  <a:lnTo>
                    <a:pt x="489789" y="439129"/>
                  </a:lnTo>
                  <a:lnTo>
                    <a:pt x="453030" y="409708"/>
                  </a:lnTo>
                  <a:lnTo>
                    <a:pt x="464601" y="395220"/>
                  </a:lnTo>
                  <a:lnTo>
                    <a:pt x="489789" y="415308"/>
                  </a:lnTo>
                  <a:close/>
                  <a:moveTo>
                    <a:pt x="111546" y="353392"/>
                  </a:moveTo>
                  <a:lnTo>
                    <a:pt x="142604" y="378155"/>
                  </a:lnTo>
                  <a:lnTo>
                    <a:pt x="167790" y="358096"/>
                  </a:lnTo>
                  <a:lnTo>
                    <a:pt x="179448" y="372563"/>
                  </a:lnTo>
                  <a:lnTo>
                    <a:pt x="142604" y="401941"/>
                  </a:lnTo>
                  <a:lnTo>
                    <a:pt x="111546" y="377179"/>
                  </a:lnTo>
                  <a:lnTo>
                    <a:pt x="80576" y="401941"/>
                  </a:lnTo>
                  <a:lnTo>
                    <a:pt x="43821" y="372563"/>
                  </a:lnTo>
                  <a:lnTo>
                    <a:pt x="55479" y="358096"/>
                  </a:lnTo>
                  <a:lnTo>
                    <a:pt x="80576" y="378155"/>
                  </a:lnTo>
                  <a:close/>
                  <a:moveTo>
                    <a:pt x="334753" y="328623"/>
                  </a:moveTo>
                  <a:lnTo>
                    <a:pt x="365817" y="353342"/>
                  </a:lnTo>
                  <a:lnTo>
                    <a:pt x="391005" y="333247"/>
                  </a:lnTo>
                  <a:lnTo>
                    <a:pt x="402576" y="347741"/>
                  </a:lnTo>
                  <a:lnTo>
                    <a:pt x="365817" y="377172"/>
                  </a:lnTo>
                  <a:lnTo>
                    <a:pt x="334753" y="352364"/>
                  </a:lnTo>
                  <a:lnTo>
                    <a:pt x="303779" y="377172"/>
                  </a:lnTo>
                  <a:lnTo>
                    <a:pt x="267020" y="347741"/>
                  </a:lnTo>
                  <a:lnTo>
                    <a:pt x="278591" y="333247"/>
                  </a:lnTo>
                  <a:lnTo>
                    <a:pt x="303779" y="353342"/>
                  </a:lnTo>
                  <a:close/>
                  <a:moveTo>
                    <a:pt x="483585" y="195043"/>
                  </a:moveTo>
                  <a:lnTo>
                    <a:pt x="539332" y="195043"/>
                  </a:lnTo>
                  <a:lnTo>
                    <a:pt x="539332" y="213672"/>
                  </a:lnTo>
                  <a:lnTo>
                    <a:pt x="483585" y="213672"/>
                  </a:lnTo>
                  <a:close/>
                  <a:moveTo>
                    <a:pt x="68166" y="195043"/>
                  </a:moveTo>
                  <a:lnTo>
                    <a:pt x="123983" y="195043"/>
                  </a:lnTo>
                  <a:lnTo>
                    <a:pt x="123983" y="213672"/>
                  </a:lnTo>
                  <a:lnTo>
                    <a:pt x="68166" y="213672"/>
                  </a:lnTo>
                  <a:close/>
                  <a:moveTo>
                    <a:pt x="303775" y="108332"/>
                  </a:moveTo>
                  <a:cubicBezTo>
                    <a:pt x="267016" y="108332"/>
                    <a:pt x="232037" y="123884"/>
                    <a:pt x="205335" y="152054"/>
                  </a:cubicBezTo>
                  <a:cubicBezTo>
                    <a:pt x="181393" y="177292"/>
                    <a:pt x="166885" y="210529"/>
                    <a:pt x="164660" y="244565"/>
                  </a:cubicBezTo>
                  <a:lnTo>
                    <a:pt x="442979" y="244565"/>
                  </a:lnTo>
                  <a:cubicBezTo>
                    <a:pt x="440754" y="210529"/>
                    <a:pt x="426157" y="177292"/>
                    <a:pt x="402304" y="152054"/>
                  </a:cubicBezTo>
                  <a:cubicBezTo>
                    <a:pt x="375602" y="123884"/>
                    <a:pt x="340623" y="108332"/>
                    <a:pt x="303775" y="108332"/>
                  </a:cubicBezTo>
                  <a:close/>
                  <a:moveTo>
                    <a:pt x="303775" y="89759"/>
                  </a:moveTo>
                  <a:cubicBezTo>
                    <a:pt x="386461" y="89759"/>
                    <a:pt x="456775" y="159697"/>
                    <a:pt x="461670" y="244565"/>
                  </a:cubicBezTo>
                  <a:lnTo>
                    <a:pt x="607639" y="244565"/>
                  </a:lnTo>
                  <a:lnTo>
                    <a:pt x="607639" y="263138"/>
                  </a:lnTo>
                  <a:lnTo>
                    <a:pt x="0" y="263138"/>
                  </a:lnTo>
                  <a:lnTo>
                    <a:pt x="0" y="244565"/>
                  </a:lnTo>
                  <a:lnTo>
                    <a:pt x="145969" y="244565"/>
                  </a:lnTo>
                  <a:cubicBezTo>
                    <a:pt x="150775" y="159697"/>
                    <a:pt x="221089" y="89759"/>
                    <a:pt x="303775" y="89759"/>
                  </a:cubicBezTo>
                  <a:close/>
                  <a:moveTo>
                    <a:pt x="464625" y="55394"/>
                  </a:moveTo>
                  <a:lnTo>
                    <a:pt x="477799" y="68535"/>
                  </a:lnTo>
                  <a:lnTo>
                    <a:pt x="434361" y="111776"/>
                  </a:lnTo>
                  <a:lnTo>
                    <a:pt x="421276" y="98724"/>
                  </a:lnTo>
                  <a:close/>
                  <a:moveTo>
                    <a:pt x="149149" y="55394"/>
                  </a:moveTo>
                  <a:lnTo>
                    <a:pt x="192573" y="98724"/>
                  </a:lnTo>
                  <a:lnTo>
                    <a:pt x="179404" y="111776"/>
                  </a:lnTo>
                  <a:lnTo>
                    <a:pt x="135980" y="68535"/>
                  </a:lnTo>
                  <a:close/>
                  <a:moveTo>
                    <a:pt x="294540" y="0"/>
                  </a:moveTo>
                  <a:lnTo>
                    <a:pt x="313099" y="0"/>
                  </a:lnTo>
                  <a:lnTo>
                    <a:pt x="313099" y="61956"/>
                  </a:lnTo>
                  <a:lnTo>
                    <a:pt x="294540" y="619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21788723-337E-4BE9-91EF-B1A0B5362C33}"/>
              </a:ext>
            </a:extLst>
          </p:cNvPr>
          <p:cNvGrpSpPr/>
          <p:nvPr/>
        </p:nvGrpSpPr>
        <p:grpSpPr>
          <a:xfrm>
            <a:off x="4164388" y="4301915"/>
            <a:ext cx="3863222" cy="2588359"/>
            <a:chOff x="4164388" y="4301915"/>
            <a:chExt cx="3863222" cy="2588359"/>
          </a:xfrm>
        </p:grpSpPr>
        <p:sp>
          <p:nvSpPr>
            <p:cNvPr id="7" name="流程图: 文档 6">
              <a:extLst>
                <a:ext uri="{FF2B5EF4-FFF2-40B4-BE49-F238E27FC236}">
                  <a16:creationId xmlns:a16="http://schemas.microsoft.com/office/drawing/2014/main" id="{11F20FED-B42A-4EC2-9C0C-802D322482DF}"/>
                </a:ext>
              </a:extLst>
            </p:cNvPr>
            <p:cNvSpPr/>
            <p:nvPr/>
          </p:nvSpPr>
          <p:spPr>
            <a:xfrm flipH="1" flipV="1">
              <a:off x="4164388" y="4301915"/>
              <a:ext cx="3863222" cy="2588359"/>
            </a:xfrm>
            <a:prstGeom prst="flowChartDocument">
              <a:avLst/>
            </a:prstGeom>
            <a:noFill/>
            <a:ln w="508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cs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A146958-33C0-47D9-9ECB-96AE212B5F1D}"/>
                </a:ext>
              </a:extLst>
            </p:cNvPr>
            <p:cNvSpPr txBox="1"/>
            <p:nvPr/>
          </p:nvSpPr>
          <p:spPr>
            <a:xfrm>
              <a:off x="5536601" y="5287850"/>
              <a:ext cx="111879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cs"/>
                </a:rPr>
                <a:t>03</a:t>
              </a:r>
              <a:endPara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cs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785D5A7C-C68E-4F60-A9DD-F411CBE4A1B5}"/>
              </a:ext>
            </a:extLst>
          </p:cNvPr>
          <p:cNvSpPr txBox="1"/>
          <p:nvPr/>
        </p:nvSpPr>
        <p:spPr>
          <a:xfrm>
            <a:off x="3503407" y="3131233"/>
            <a:ext cx="51851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cs"/>
              </a:rPr>
              <a:t>单  击  此  处  添  加  标  题</a:t>
            </a:r>
          </a:p>
        </p:txBody>
      </p:sp>
      <p:grpSp>
        <p:nvGrpSpPr>
          <p:cNvPr id="10" name="Group 24">
            <a:extLst>
              <a:ext uri="{FF2B5EF4-FFF2-40B4-BE49-F238E27FC236}">
                <a16:creationId xmlns:a16="http://schemas.microsoft.com/office/drawing/2014/main" id="{BC2D9E5E-24D3-47BD-A81D-B4657BEEB60A}"/>
              </a:ext>
            </a:extLst>
          </p:cNvPr>
          <p:cNvGrpSpPr/>
          <p:nvPr/>
        </p:nvGrpSpPr>
        <p:grpSpPr>
          <a:xfrm>
            <a:off x="298999" y="3131233"/>
            <a:ext cx="1458541" cy="3465006"/>
            <a:chOff x="438849" y="2873213"/>
            <a:chExt cx="1458541" cy="3465006"/>
          </a:xfrm>
        </p:grpSpPr>
        <p:sp>
          <p:nvSpPr>
            <p:cNvPr id="11" name="TextBox 20">
              <a:extLst>
                <a:ext uri="{FF2B5EF4-FFF2-40B4-BE49-F238E27FC236}">
                  <a16:creationId xmlns:a16="http://schemas.microsoft.com/office/drawing/2014/main" id="{6EAEB3D8-1179-4AA9-BA4A-C51A70A2F527}"/>
                </a:ext>
              </a:extLst>
            </p:cNvPr>
            <p:cNvSpPr txBox="1"/>
            <p:nvPr/>
          </p:nvSpPr>
          <p:spPr>
            <a:xfrm>
              <a:off x="438849" y="2873213"/>
              <a:ext cx="98456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200" b="0" i="0" u="none" strike="noStrike" kern="1200" cap="none" spc="4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cs"/>
                </a:rPr>
                <a:t>DESIGN</a:t>
              </a:r>
            </a:p>
          </p:txBody>
        </p:sp>
        <p:sp>
          <p:nvSpPr>
            <p:cNvPr id="12" name="TextBox 21">
              <a:extLst>
                <a:ext uri="{FF2B5EF4-FFF2-40B4-BE49-F238E27FC236}">
                  <a16:creationId xmlns:a16="http://schemas.microsoft.com/office/drawing/2014/main" id="{A1D58404-8275-42EA-8B5A-45A512F0741B}"/>
                </a:ext>
              </a:extLst>
            </p:cNvPr>
            <p:cNvSpPr txBox="1"/>
            <p:nvPr/>
          </p:nvSpPr>
          <p:spPr>
            <a:xfrm>
              <a:off x="438849" y="3935882"/>
              <a:ext cx="145854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200" b="0" i="0" u="none" strike="noStrike" kern="1200" cap="none" spc="4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cs"/>
                </a:rPr>
                <a:t>PROMOTION</a:t>
              </a:r>
            </a:p>
          </p:txBody>
        </p:sp>
        <p:sp>
          <p:nvSpPr>
            <p:cNvPr id="13" name="TextBox 22">
              <a:extLst>
                <a:ext uri="{FF2B5EF4-FFF2-40B4-BE49-F238E27FC236}">
                  <a16:creationId xmlns:a16="http://schemas.microsoft.com/office/drawing/2014/main" id="{5975378D-B255-4F27-8AE8-D7B59B4D6ED0}"/>
                </a:ext>
              </a:extLst>
            </p:cNvPr>
            <p:cNvSpPr txBox="1"/>
            <p:nvPr/>
          </p:nvSpPr>
          <p:spPr>
            <a:xfrm>
              <a:off x="438849" y="4998551"/>
              <a:ext cx="128368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200" b="0" i="0" u="none" strike="noStrike" kern="1200" cap="none" spc="4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cs"/>
                </a:rPr>
                <a:t>BRANDING</a:t>
              </a:r>
            </a:p>
          </p:txBody>
        </p:sp>
        <p:sp>
          <p:nvSpPr>
            <p:cNvPr id="14" name="TextBox 23">
              <a:extLst>
                <a:ext uri="{FF2B5EF4-FFF2-40B4-BE49-F238E27FC236}">
                  <a16:creationId xmlns:a16="http://schemas.microsoft.com/office/drawing/2014/main" id="{2743E2C4-8663-4244-AB25-0E5395FEEE99}"/>
                </a:ext>
              </a:extLst>
            </p:cNvPr>
            <p:cNvSpPr txBox="1"/>
            <p:nvPr/>
          </p:nvSpPr>
          <p:spPr>
            <a:xfrm>
              <a:off x="438849" y="6061220"/>
              <a:ext cx="14173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200" b="0" i="0" u="none" strike="noStrike" kern="1200" cap="none" spc="4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cs"/>
                </a:rPr>
                <a:t>MARKETING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7434687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>
            <a:extLst>
              <a:ext uri="{FF2B5EF4-FFF2-40B4-BE49-F238E27FC236}">
                <a16:creationId xmlns:a16="http://schemas.microsoft.com/office/drawing/2014/main" id="{8BD57699-EFA5-4A7D-A27A-61B363F1141E}"/>
              </a:ext>
            </a:extLst>
          </p:cNvPr>
          <p:cNvGrpSpPr/>
          <p:nvPr/>
        </p:nvGrpSpPr>
        <p:grpSpPr>
          <a:xfrm>
            <a:off x="3569778" y="902593"/>
            <a:ext cx="5052817" cy="5052813"/>
            <a:chOff x="3569778" y="902593"/>
            <a:chExt cx="5052817" cy="5052813"/>
          </a:xfrm>
        </p:grpSpPr>
        <p:sp>
          <p:nvSpPr>
            <p:cNvPr id="5" name="íṩļîdè">
              <a:extLst>
                <a:ext uri="{FF2B5EF4-FFF2-40B4-BE49-F238E27FC236}">
                  <a16:creationId xmlns:a16="http://schemas.microsoft.com/office/drawing/2014/main" id="{366E8CE9-F247-46ED-A1B0-99371D4B4039}"/>
                </a:ext>
              </a:extLst>
            </p:cNvPr>
            <p:cNvSpPr/>
            <p:nvPr/>
          </p:nvSpPr>
          <p:spPr>
            <a:xfrm>
              <a:off x="3569778" y="902593"/>
              <a:ext cx="5052817" cy="5052813"/>
            </a:xfrm>
            <a:prstGeom prst="diamond">
              <a:avLst/>
            </a:prstGeom>
            <a:solidFill>
              <a:schemeClr val="accent4">
                <a:alpha val="9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algn="ctr" defTabSz="914377"/>
              <a:endParaRPr sz="1600">
                <a:solidFill>
                  <a:schemeClr val="lt1"/>
                </a:solidFill>
              </a:endParaRPr>
            </a:p>
          </p:txBody>
        </p:sp>
        <p:sp>
          <p:nvSpPr>
            <p:cNvPr id="6" name="íśľiḋé">
              <a:extLst>
                <a:ext uri="{FF2B5EF4-FFF2-40B4-BE49-F238E27FC236}">
                  <a16:creationId xmlns:a16="http://schemas.microsoft.com/office/drawing/2014/main" id="{3798C1C9-08BF-46B3-B7B1-1D1C43162C88}"/>
                </a:ext>
              </a:extLst>
            </p:cNvPr>
            <p:cNvSpPr/>
            <p:nvPr/>
          </p:nvSpPr>
          <p:spPr>
            <a:xfrm>
              <a:off x="4057713" y="1390526"/>
              <a:ext cx="1954767" cy="1954765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 w="38100" cap="flat" cmpd="sng" algn="ctr">
              <a:solidFill>
                <a:schemeClr val="tx2">
                  <a:lumMod val="20000"/>
                  <a:lumOff val="8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Sḷïdé">
              <a:extLst>
                <a:ext uri="{FF2B5EF4-FFF2-40B4-BE49-F238E27FC236}">
                  <a16:creationId xmlns:a16="http://schemas.microsoft.com/office/drawing/2014/main" id="{A2307767-AD1E-4638-8082-3A92EC2F6DF7}"/>
                </a:ext>
              </a:extLst>
            </p:cNvPr>
            <p:cNvSpPr/>
            <p:nvPr/>
          </p:nvSpPr>
          <p:spPr>
            <a:xfrm>
              <a:off x="6179894" y="1390526"/>
              <a:ext cx="1954767" cy="1954765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 w="38100" cap="flat" cmpd="sng" algn="ctr">
              <a:solidFill>
                <a:schemeClr val="tx2">
                  <a:lumMod val="20000"/>
                  <a:lumOff val="8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ṡḷídê">
              <a:extLst>
                <a:ext uri="{FF2B5EF4-FFF2-40B4-BE49-F238E27FC236}">
                  <a16:creationId xmlns:a16="http://schemas.microsoft.com/office/drawing/2014/main" id="{A604E6AB-0F02-4986-8610-7FB489E8B37E}"/>
                </a:ext>
              </a:extLst>
            </p:cNvPr>
            <p:cNvSpPr/>
            <p:nvPr/>
          </p:nvSpPr>
          <p:spPr>
            <a:xfrm>
              <a:off x="4057713" y="3512709"/>
              <a:ext cx="1954767" cy="1954765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 w="38100" cap="flat" cmpd="sng" algn="ctr">
              <a:solidFill>
                <a:schemeClr val="tx2">
                  <a:lumMod val="20000"/>
                  <a:lumOff val="8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šḷíḍê">
              <a:extLst>
                <a:ext uri="{FF2B5EF4-FFF2-40B4-BE49-F238E27FC236}">
                  <a16:creationId xmlns:a16="http://schemas.microsoft.com/office/drawing/2014/main" id="{C1941A7C-C1AA-4735-8813-E3BDCDD9C9BC}"/>
                </a:ext>
              </a:extLst>
            </p:cNvPr>
            <p:cNvSpPr/>
            <p:nvPr/>
          </p:nvSpPr>
          <p:spPr>
            <a:xfrm>
              <a:off x="6179894" y="3512709"/>
              <a:ext cx="1954767" cy="1954765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  <a:ln w="38100" cap="flat" cmpd="sng" algn="ctr">
              <a:solidFill>
                <a:schemeClr val="tx2">
                  <a:lumMod val="20000"/>
                  <a:lumOff val="8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šḻidè">
              <a:extLst>
                <a:ext uri="{FF2B5EF4-FFF2-40B4-BE49-F238E27FC236}">
                  <a16:creationId xmlns:a16="http://schemas.microsoft.com/office/drawing/2014/main" id="{303083EF-1B0C-4A90-8BAB-0524E8B98F5A}"/>
                </a:ext>
              </a:extLst>
            </p:cNvPr>
            <p:cNvSpPr txBox="1"/>
            <p:nvPr/>
          </p:nvSpPr>
          <p:spPr>
            <a:xfrm>
              <a:off x="4653974" y="1896828"/>
              <a:ext cx="943200" cy="94216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  <a:alpha val="70000"/>
              </a:schemeClr>
            </a:solidFill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algn="ctr"/>
              <a:r>
                <a:rPr lang="en-US" altLang="zh-CN" sz="4400" b="1" dirty="0">
                  <a:solidFill>
                    <a:schemeClr val="bg1"/>
                  </a:solidFill>
                </a:rPr>
                <a:t>S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  <p:sp>
          <p:nvSpPr>
            <p:cNvPr id="11" name="íş1iḓé">
              <a:extLst>
                <a:ext uri="{FF2B5EF4-FFF2-40B4-BE49-F238E27FC236}">
                  <a16:creationId xmlns:a16="http://schemas.microsoft.com/office/drawing/2014/main" id="{18A0EFAF-7577-48A5-8FD1-168BF0CFC37D}"/>
                </a:ext>
              </a:extLst>
            </p:cNvPr>
            <p:cNvSpPr txBox="1"/>
            <p:nvPr/>
          </p:nvSpPr>
          <p:spPr>
            <a:xfrm>
              <a:off x="4563496" y="4019011"/>
              <a:ext cx="943200" cy="94216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  <a:alpha val="70000"/>
              </a:schemeClr>
            </a:solidFill>
          </p:spPr>
          <p:txBody>
            <a:bodyPr wrap="square" lIns="91440" tIns="45720" rIns="91440" bIns="45720" rtlCol="0" anchor="ctr" anchorCtr="0">
              <a:noAutofit/>
            </a:bodyPr>
            <a:lstStyle>
              <a:defPPr>
                <a:defRPr lang="zh-CN"/>
              </a:defPPr>
              <a:lvl1pPr algn="ctr">
                <a:defRPr sz="4400" b="1"/>
              </a:lvl1pPr>
            </a:lstStyle>
            <a:p>
              <a:r>
                <a:rPr lang="en-US" altLang="zh-CN" dirty="0">
                  <a:solidFill>
                    <a:schemeClr val="bg1"/>
                  </a:solidFill>
                </a:rPr>
                <a:t>O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2" name="îśľíḋê">
              <a:extLst>
                <a:ext uri="{FF2B5EF4-FFF2-40B4-BE49-F238E27FC236}">
                  <a16:creationId xmlns:a16="http://schemas.microsoft.com/office/drawing/2014/main" id="{64DAB888-40C1-42EB-A545-CCFDCF8519B9}"/>
                </a:ext>
              </a:extLst>
            </p:cNvPr>
            <p:cNvSpPr txBox="1"/>
            <p:nvPr/>
          </p:nvSpPr>
          <p:spPr>
            <a:xfrm>
              <a:off x="6685677" y="1896828"/>
              <a:ext cx="943200" cy="94216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  <a:alpha val="70000"/>
              </a:schemeClr>
            </a:solidFill>
          </p:spPr>
          <p:txBody>
            <a:bodyPr wrap="square" lIns="91440" tIns="45720" rIns="91440" bIns="45720" rtlCol="0" anchor="ctr" anchorCtr="0">
              <a:noAutofit/>
            </a:bodyPr>
            <a:lstStyle>
              <a:defPPr>
                <a:defRPr lang="zh-CN"/>
              </a:defPPr>
              <a:lvl1pPr algn="ctr">
                <a:defRPr sz="4400" b="1"/>
              </a:lvl1pPr>
            </a:lstStyle>
            <a:p>
              <a:r>
                <a:rPr lang="en-US" altLang="zh-CN" dirty="0">
                  <a:solidFill>
                    <a:schemeClr val="bg1"/>
                  </a:solidFill>
                </a:rPr>
                <a:t>W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3" name="ïṩļíḓe">
              <a:extLst>
                <a:ext uri="{FF2B5EF4-FFF2-40B4-BE49-F238E27FC236}">
                  <a16:creationId xmlns:a16="http://schemas.microsoft.com/office/drawing/2014/main" id="{569742BC-A868-4B7E-8B54-B942E43EEB42}"/>
                </a:ext>
              </a:extLst>
            </p:cNvPr>
            <p:cNvSpPr txBox="1"/>
            <p:nvPr/>
          </p:nvSpPr>
          <p:spPr>
            <a:xfrm>
              <a:off x="6685677" y="4019011"/>
              <a:ext cx="943200" cy="94216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  <a:alpha val="70000"/>
              </a:schemeClr>
            </a:solidFill>
          </p:spPr>
          <p:txBody>
            <a:bodyPr wrap="square" lIns="91440" tIns="45720" rIns="91440" bIns="45720" rtlCol="0" anchor="ctr" anchorCtr="0">
              <a:noAutofit/>
            </a:bodyPr>
            <a:lstStyle>
              <a:defPPr>
                <a:defRPr lang="zh-CN"/>
              </a:defPPr>
              <a:lvl1pPr algn="ctr">
                <a:defRPr sz="4400" b="1"/>
              </a:lvl1pPr>
            </a:lstStyle>
            <a:p>
              <a:r>
                <a:rPr lang="en-US" altLang="zh-CN" dirty="0">
                  <a:solidFill>
                    <a:schemeClr val="bg1"/>
                  </a:solidFill>
                </a:rPr>
                <a:t>T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F390FD83-F1EB-4DA6-9789-0F5C603EFE8D}"/>
              </a:ext>
            </a:extLst>
          </p:cNvPr>
          <p:cNvCxnSpPr>
            <a:cxnSpLocks/>
          </p:cNvCxnSpPr>
          <p:nvPr/>
        </p:nvCxnSpPr>
        <p:spPr>
          <a:xfrm>
            <a:off x="670111" y="3411109"/>
            <a:ext cx="2850555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E441AF1C-A566-407F-9A62-B016D5422219}"/>
              </a:ext>
            </a:extLst>
          </p:cNvPr>
          <p:cNvCxnSpPr>
            <a:cxnSpLocks/>
          </p:cNvCxnSpPr>
          <p:nvPr/>
        </p:nvCxnSpPr>
        <p:spPr>
          <a:xfrm>
            <a:off x="8735182" y="3411109"/>
            <a:ext cx="2785492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íSľïḋe">
            <a:extLst>
              <a:ext uri="{FF2B5EF4-FFF2-40B4-BE49-F238E27FC236}">
                <a16:creationId xmlns:a16="http://schemas.microsoft.com/office/drawing/2014/main" id="{3C149685-A1B2-415D-B7DB-BE1000D2EC20}"/>
              </a:ext>
            </a:extLst>
          </p:cNvPr>
          <p:cNvSpPr txBox="1"/>
          <p:nvPr/>
        </p:nvSpPr>
        <p:spPr bwMode="auto">
          <a:xfrm>
            <a:off x="670485" y="1321689"/>
            <a:ext cx="2963419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z="2000" b="1" dirty="0"/>
              <a:t>添加标题</a:t>
            </a:r>
            <a:endParaRPr lang="en-US" altLang="zh-CN" sz="2000" b="1" dirty="0"/>
          </a:p>
        </p:txBody>
      </p:sp>
      <p:sp>
        <p:nvSpPr>
          <p:cNvPr id="17" name="îsḷîḋè">
            <a:extLst>
              <a:ext uri="{FF2B5EF4-FFF2-40B4-BE49-F238E27FC236}">
                <a16:creationId xmlns:a16="http://schemas.microsoft.com/office/drawing/2014/main" id="{4C47EEA9-B242-4EC9-9711-9B9D04E8E2F9}"/>
              </a:ext>
            </a:extLst>
          </p:cNvPr>
          <p:cNvSpPr/>
          <p:nvPr/>
        </p:nvSpPr>
        <p:spPr bwMode="auto">
          <a:xfrm>
            <a:off x="670485" y="1763495"/>
            <a:ext cx="2963419" cy="1061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/>
              <a:t>单击此处添加具体内容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/>
              <a:t>单击此处添加具体内容</a:t>
            </a:r>
          </a:p>
        </p:txBody>
      </p:sp>
      <p:sp>
        <p:nvSpPr>
          <p:cNvPr id="18" name="îŝ1íḑe">
            <a:extLst>
              <a:ext uri="{FF2B5EF4-FFF2-40B4-BE49-F238E27FC236}">
                <a16:creationId xmlns:a16="http://schemas.microsoft.com/office/drawing/2014/main" id="{B099CAB0-DA9E-4B85-BAAF-EA54D9DFE663}"/>
              </a:ext>
            </a:extLst>
          </p:cNvPr>
          <p:cNvSpPr txBox="1"/>
          <p:nvPr/>
        </p:nvSpPr>
        <p:spPr bwMode="auto">
          <a:xfrm>
            <a:off x="8558470" y="1321689"/>
            <a:ext cx="2963419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z="2000" b="1" dirty="0"/>
              <a:t>添加标题</a:t>
            </a:r>
            <a:endParaRPr lang="en-US" altLang="zh-CN" sz="2000" b="1" dirty="0"/>
          </a:p>
        </p:txBody>
      </p:sp>
      <p:sp>
        <p:nvSpPr>
          <p:cNvPr id="19" name="îşḷiḓé">
            <a:extLst>
              <a:ext uri="{FF2B5EF4-FFF2-40B4-BE49-F238E27FC236}">
                <a16:creationId xmlns:a16="http://schemas.microsoft.com/office/drawing/2014/main" id="{FD92742A-7A51-465B-8DAD-AD3A8706557A}"/>
              </a:ext>
            </a:extLst>
          </p:cNvPr>
          <p:cNvSpPr/>
          <p:nvPr/>
        </p:nvSpPr>
        <p:spPr bwMode="auto">
          <a:xfrm>
            <a:off x="8558470" y="1763495"/>
            <a:ext cx="2963419" cy="1061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/>
              <a:t>单击此处添加具体内容</a:t>
            </a:r>
            <a:endParaRPr lang="en-US" altLang="zh-CN" sz="1100" dirty="0"/>
          </a:p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/>
              <a:t>单击此处添加具体内容</a:t>
            </a:r>
          </a:p>
        </p:txBody>
      </p:sp>
      <p:sp>
        <p:nvSpPr>
          <p:cNvPr id="20" name="í$ļïḍê">
            <a:extLst>
              <a:ext uri="{FF2B5EF4-FFF2-40B4-BE49-F238E27FC236}">
                <a16:creationId xmlns:a16="http://schemas.microsoft.com/office/drawing/2014/main" id="{6CCF87BB-2BC5-4107-8EF3-1C17544709D2}"/>
              </a:ext>
            </a:extLst>
          </p:cNvPr>
          <p:cNvSpPr txBox="1"/>
          <p:nvPr/>
        </p:nvSpPr>
        <p:spPr bwMode="auto">
          <a:xfrm>
            <a:off x="670485" y="4030623"/>
            <a:ext cx="2963419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z="2000" b="1" dirty="0"/>
              <a:t>添加标题</a:t>
            </a:r>
            <a:endParaRPr lang="en-US" altLang="zh-CN" sz="2000" b="1" dirty="0"/>
          </a:p>
        </p:txBody>
      </p:sp>
      <p:sp>
        <p:nvSpPr>
          <p:cNvPr id="21" name="iṡlïḑê">
            <a:extLst>
              <a:ext uri="{FF2B5EF4-FFF2-40B4-BE49-F238E27FC236}">
                <a16:creationId xmlns:a16="http://schemas.microsoft.com/office/drawing/2014/main" id="{8A54759F-D874-4925-A0E4-D78F632AAED1}"/>
              </a:ext>
            </a:extLst>
          </p:cNvPr>
          <p:cNvSpPr/>
          <p:nvPr/>
        </p:nvSpPr>
        <p:spPr bwMode="auto">
          <a:xfrm>
            <a:off x="670485" y="4472429"/>
            <a:ext cx="2963419" cy="1061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/>
              <a:t>单击此处添加具体内容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/>
              <a:t>单击此处添加具体内容</a:t>
            </a:r>
          </a:p>
        </p:txBody>
      </p:sp>
      <p:sp>
        <p:nvSpPr>
          <p:cNvPr id="22" name="iṩḷïḑé">
            <a:extLst>
              <a:ext uri="{FF2B5EF4-FFF2-40B4-BE49-F238E27FC236}">
                <a16:creationId xmlns:a16="http://schemas.microsoft.com/office/drawing/2014/main" id="{86176C4A-A957-4710-A5C5-1BA5CA1DDA9B}"/>
              </a:ext>
            </a:extLst>
          </p:cNvPr>
          <p:cNvSpPr txBox="1"/>
          <p:nvPr/>
        </p:nvSpPr>
        <p:spPr bwMode="auto">
          <a:xfrm>
            <a:off x="8558470" y="4030623"/>
            <a:ext cx="2963419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z="2000" b="1" dirty="0"/>
              <a:t>添加标题</a:t>
            </a:r>
            <a:endParaRPr lang="en-US" altLang="zh-CN" sz="2000" b="1" dirty="0"/>
          </a:p>
        </p:txBody>
      </p:sp>
      <p:sp>
        <p:nvSpPr>
          <p:cNvPr id="23" name="îşḻiḑé">
            <a:extLst>
              <a:ext uri="{FF2B5EF4-FFF2-40B4-BE49-F238E27FC236}">
                <a16:creationId xmlns:a16="http://schemas.microsoft.com/office/drawing/2014/main" id="{7CCE1A36-822F-4346-AC9F-D7E3EBD04B60}"/>
              </a:ext>
            </a:extLst>
          </p:cNvPr>
          <p:cNvSpPr/>
          <p:nvPr/>
        </p:nvSpPr>
        <p:spPr bwMode="auto">
          <a:xfrm>
            <a:off x="8558470" y="4472429"/>
            <a:ext cx="2963419" cy="1061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/>
              <a:t>单击此处添加具体内容</a:t>
            </a:r>
            <a:endParaRPr lang="en-US" altLang="zh-CN" sz="1100" dirty="0"/>
          </a:p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/>
              <a:t>单击此处添加具体内容</a:t>
            </a:r>
          </a:p>
        </p:txBody>
      </p:sp>
    </p:spTree>
    <p:extLst>
      <p:ext uri="{BB962C8B-B14F-4D97-AF65-F5344CB8AC3E}">
        <p14:creationId xmlns:p14="http://schemas.microsoft.com/office/powerpoint/2010/main" val="202130872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0E4C36A1-D671-4DB0-A95D-886308D078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22" b="42037"/>
          <a:stretch/>
        </p:blipFill>
        <p:spPr>
          <a:xfrm>
            <a:off x="0" y="3269797"/>
            <a:ext cx="12192000" cy="358820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2DCF7FE-430A-41D6-90DA-95100B4EA895}"/>
              </a:ext>
            </a:extLst>
          </p:cNvPr>
          <p:cNvSpPr txBox="1"/>
          <p:nvPr/>
        </p:nvSpPr>
        <p:spPr>
          <a:xfrm>
            <a:off x="4439322" y="898842"/>
            <a:ext cx="33133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cs"/>
              </a:rPr>
              <a:t>单 击 此 处 添 加 标 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16D8574-9E45-40C0-BA49-D56210A0689D}"/>
              </a:ext>
            </a:extLst>
          </p:cNvPr>
          <p:cNvSpPr txBox="1"/>
          <p:nvPr/>
        </p:nvSpPr>
        <p:spPr>
          <a:xfrm>
            <a:off x="2426137" y="1602278"/>
            <a:ext cx="7339725" cy="787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cs"/>
              </a:rPr>
              <a:t>单击此处添加具体内容，单击此处添加具体内容，单击此处添加具体内容，单击此处添加具体内容</a:t>
            </a:r>
          </a:p>
        </p:txBody>
      </p:sp>
      <p:sp>
        <p:nvSpPr>
          <p:cNvPr id="8" name="L 形 7">
            <a:extLst>
              <a:ext uri="{FF2B5EF4-FFF2-40B4-BE49-F238E27FC236}">
                <a16:creationId xmlns:a16="http://schemas.microsoft.com/office/drawing/2014/main" id="{DE942D3A-542B-4596-A47D-B96DE7A86B86}"/>
              </a:ext>
            </a:extLst>
          </p:cNvPr>
          <p:cNvSpPr/>
          <p:nvPr/>
        </p:nvSpPr>
        <p:spPr>
          <a:xfrm flipV="1">
            <a:off x="207665" y="172668"/>
            <a:ext cx="484094" cy="484094"/>
          </a:xfrm>
          <a:prstGeom prst="corner">
            <a:avLst>
              <a:gd name="adj1" fmla="val 14164"/>
              <a:gd name="adj2" fmla="val 1416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Microsoft YaHei"/>
              <a:cs typeface="+mn-cs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6F2ECC1F-30FA-47D9-B370-0D1909C732AC}"/>
              </a:ext>
            </a:extLst>
          </p:cNvPr>
          <p:cNvCxnSpPr>
            <a:cxnSpLocks/>
          </p:cNvCxnSpPr>
          <p:nvPr/>
        </p:nvCxnSpPr>
        <p:spPr>
          <a:xfrm flipH="1">
            <a:off x="7303626" y="1911489"/>
            <a:ext cx="2835797" cy="955727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D9FF7236-F4D7-4E0D-A4D3-D693EB1E2D94}"/>
              </a:ext>
            </a:extLst>
          </p:cNvPr>
          <p:cNvCxnSpPr>
            <a:cxnSpLocks/>
          </p:cNvCxnSpPr>
          <p:nvPr/>
        </p:nvCxnSpPr>
        <p:spPr>
          <a:xfrm>
            <a:off x="3352111" y="976427"/>
            <a:ext cx="1417900" cy="492741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4497741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BC3E704-99EB-456C-BA28-EBA8A5ED6E2B}"/>
              </a:ext>
            </a:extLst>
          </p:cNvPr>
          <p:cNvSpPr txBox="1"/>
          <p:nvPr/>
        </p:nvSpPr>
        <p:spPr>
          <a:xfrm>
            <a:off x="3407995" y="817819"/>
            <a:ext cx="53760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cs"/>
              </a:rPr>
              <a:t>单 击 此 处 添 加 标 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523E3C1-5064-485C-B601-78A5CF7052CD}"/>
              </a:ext>
            </a:extLst>
          </p:cNvPr>
          <p:cNvSpPr txBox="1"/>
          <p:nvPr/>
        </p:nvSpPr>
        <p:spPr>
          <a:xfrm>
            <a:off x="3821574" y="1464150"/>
            <a:ext cx="4548852" cy="3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cs"/>
              </a:rPr>
              <a:t>单  击  此  处  添  加  副  标  题  或  内  容   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D7A1983-69F8-4358-9EF2-FBE98A59A1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003" y="2487507"/>
            <a:ext cx="4851997" cy="3213409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52DDD617-5EB7-4148-A0E1-870DBBF8AF94}"/>
              </a:ext>
            </a:extLst>
          </p:cNvPr>
          <p:cNvSpPr/>
          <p:nvPr/>
        </p:nvSpPr>
        <p:spPr>
          <a:xfrm>
            <a:off x="6096000" y="2487507"/>
            <a:ext cx="4851998" cy="321340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DD1EC8D-43AD-4CD0-9543-F964139A82C1}"/>
              </a:ext>
            </a:extLst>
          </p:cNvPr>
          <p:cNvSpPr txBox="1"/>
          <p:nvPr/>
        </p:nvSpPr>
        <p:spPr>
          <a:xfrm>
            <a:off x="6454816" y="3312749"/>
            <a:ext cx="2850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 击 此 处 添 加 标 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E8AC65F-D04B-404E-B7FC-7C7781E36EAD}"/>
              </a:ext>
            </a:extLst>
          </p:cNvPr>
          <p:cNvSpPr txBox="1"/>
          <p:nvPr/>
        </p:nvSpPr>
        <p:spPr>
          <a:xfrm>
            <a:off x="6454816" y="3912914"/>
            <a:ext cx="4298066" cy="1156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单击此处添加具体内容，单击此处添加具体内容，单击此处添加具体内容，单击此处添加具体内容</a:t>
            </a:r>
          </a:p>
        </p:txBody>
      </p:sp>
    </p:spTree>
    <p:extLst>
      <p:ext uri="{BB962C8B-B14F-4D97-AF65-F5344CB8AC3E}">
        <p14:creationId xmlns:p14="http://schemas.microsoft.com/office/powerpoint/2010/main" val="1137934819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BC3E704-99EB-456C-BA28-EBA8A5ED6E2B}"/>
              </a:ext>
            </a:extLst>
          </p:cNvPr>
          <p:cNvSpPr txBox="1"/>
          <p:nvPr/>
        </p:nvSpPr>
        <p:spPr>
          <a:xfrm>
            <a:off x="3407995" y="817819"/>
            <a:ext cx="53760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cs"/>
              </a:rPr>
              <a:t>单 击 此 处 添 加 标 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523E3C1-5064-485C-B601-78A5CF7052CD}"/>
              </a:ext>
            </a:extLst>
          </p:cNvPr>
          <p:cNvSpPr txBox="1"/>
          <p:nvPr/>
        </p:nvSpPr>
        <p:spPr>
          <a:xfrm>
            <a:off x="3821574" y="1464150"/>
            <a:ext cx="4548852" cy="3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cs"/>
              </a:rPr>
              <a:t>单  击  此  处  添  加  副  标  题  或  内  容   </a:t>
            </a:r>
          </a:p>
        </p:txBody>
      </p:sp>
      <p:graphicFrame>
        <p:nvGraphicFramePr>
          <p:cNvPr id="11" name="Chart 1">
            <a:extLst>
              <a:ext uri="{FF2B5EF4-FFF2-40B4-BE49-F238E27FC236}">
                <a16:creationId xmlns:a16="http://schemas.microsoft.com/office/drawing/2014/main" id="{A9EB69C8-EAC3-4D2E-86D4-108AB781AFC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62322068"/>
              </p:ext>
            </p:extLst>
          </p:nvPr>
        </p:nvGraphicFramePr>
        <p:xfrm>
          <a:off x="601748" y="2263754"/>
          <a:ext cx="5494252" cy="3881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文本框 11">
            <a:extLst>
              <a:ext uri="{FF2B5EF4-FFF2-40B4-BE49-F238E27FC236}">
                <a16:creationId xmlns:a16="http://schemas.microsoft.com/office/drawing/2014/main" id="{A1232A32-7C90-4F2D-8C88-BAFDB0107245}"/>
              </a:ext>
            </a:extLst>
          </p:cNvPr>
          <p:cNvSpPr txBox="1"/>
          <p:nvPr/>
        </p:nvSpPr>
        <p:spPr>
          <a:xfrm>
            <a:off x="6258046" y="3228945"/>
            <a:ext cx="33133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/>
              <a:t>单 击 此 处 添 加 标 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45068D2-4C1D-499D-9FBF-115006E2C2AE}"/>
              </a:ext>
            </a:extLst>
          </p:cNvPr>
          <p:cNvSpPr txBox="1"/>
          <p:nvPr/>
        </p:nvSpPr>
        <p:spPr>
          <a:xfrm>
            <a:off x="6258046" y="3829110"/>
            <a:ext cx="4995299" cy="787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单击此处添加具体内容，单击此处添加具体内容，单击此处添加具体内容，单击此处添加具体内容</a:t>
            </a:r>
          </a:p>
        </p:txBody>
      </p:sp>
    </p:spTree>
    <p:extLst>
      <p:ext uri="{BB962C8B-B14F-4D97-AF65-F5344CB8AC3E}">
        <p14:creationId xmlns:p14="http://schemas.microsoft.com/office/powerpoint/2010/main" val="3720210574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2DC52B5-F589-4103-9507-75A3F6A5F70D}"/>
              </a:ext>
            </a:extLst>
          </p:cNvPr>
          <p:cNvGrpSpPr/>
          <p:nvPr/>
        </p:nvGrpSpPr>
        <p:grpSpPr>
          <a:xfrm>
            <a:off x="4164389" y="-43032"/>
            <a:ext cx="3863222" cy="2588359"/>
            <a:chOff x="4164389" y="-43032"/>
            <a:chExt cx="3863222" cy="2588359"/>
          </a:xfrm>
        </p:grpSpPr>
        <p:sp>
          <p:nvSpPr>
            <p:cNvPr id="5" name="流程图: 文档 4">
              <a:extLst>
                <a:ext uri="{FF2B5EF4-FFF2-40B4-BE49-F238E27FC236}">
                  <a16:creationId xmlns:a16="http://schemas.microsoft.com/office/drawing/2014/main" id="{01DC1FF9-B4D9-4559-8493-CB3AB8C160B3}"/>
                </a:ext>
              </a:extLst>
            </p:cNvPr>
            <p:cNvSpPr/>
            <p:nvPr/>
          </p:nvSpPr>
          <p:spPr>
            <a:xfrm>
              <a:off x="4164389" y="-43032"/>
              <a:ext cx="3863222" cy="2588359"/>
            </a:xfrm>
            <a:prstGeom prst="flowChartDocument">
              <a:avLst/>
            </a:prstGeom>
            <a:noFill/>
            <a:ln w="508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cs"/>
              </a:endParaRPr>
            </a:p>
          </p:txBody>
        </p:sp>
        <p:sp>
          <p:nvSpPr>
            <p:cNvPr id="6" name="sea_195673">
              <a:extLst>
                <a:ext uri="{FF2B5EF4-FFF2-40B4-BE49-F238E27FC236}">
                  <a16:creationId xmlns:a16="http://schemas.microsoft.com/office/drawing/2014/main" id="{E15B592D-CF06-4AFD-A3D0-CF08CDCE237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209849" y="317117"/>
              <a:ext cx="1772301" cy="1605586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7639" h="550481">
                  <a:moveTo>
                    <a:pt x="384316" y="501932"/>
                  </a:moveTo>
                  <a:lnTo>
                    <a:pt x="415391" y="526740"/>
                  </a:lnTo>
                  <a:lnTo>
                    <a:pt x="440590" y="506556"/>
                  </a:lnTo>
                  <a:lnTo>
                    <a:pt x="452254" y="521138"/>
                  </a:lnTo>
                  <a:lnTo>
                    <a:pt x="415391" y="550481"/>
                  </a:lnTo>
                  <a:lnTo>
                    <a:pt x="384316" y="525762"/>
                  </a:lnTo>
                  <a:lnTo>
                    <a:pt x="353331" y="550481"/>
                  </a:lnTo>
                  <a:lnTo>
                    <a:pt x="316557" y="521138"/>
                  </a:lnTo>
                  <a:lnTo>
                    <a:pt x="328221" y="506556"/>
                  </a:lnTo>
                  <a:lnTo>
                    <a:pt x="353331" y="526740"/>
                  </a:lnTo>
                  <a:close/>
                  <a:moveTo>
                    <a:pt x="173581" y="464815"/>
                  </a:moveTo>
                  <a:lnTo>
                    <a:pt x="204556" y="489614"/>
                  </a:lnTo>
                  <a:lnTo>
                    <a:pt x="229833" y="469437"/>
                  </a:lnTo>
                  <a:lnTo>
                    <a:pt x="241404" y="484014"/>
                  </a:lnTo>
                  <a:lnTo>
                    <a:pt x="204556" y="513346"/>
                  </a:lnTo>
                  <a:lnTo>
                    <a:pt x="173581" y="488636"/>
                  </a:lnTo>
                  <a:lnTo>
                    <a:pt x="142607" y="513435"/>
                  </a:lnTo>
                  <a:lnTo>
                    <a:pt x="105848" y="484014"/>
                  </a:lnTo>
                  <a:lnTo>
                    <a:pt x="117419" y="469437"/>
                  </a:lnTo>
                  <a:lnTo>
                    <a:pt x="142607" y="489614"/>
                  </a:lnTo>
                  <a:close/>
                  <a:moveTo>
                    <a:pt x="520763" y="390509"/>
                  </a:moveTo>
                  <a:lnTo>
                    <a:pt x="551738" y="415308"/>
                  </a:lnTo>
                  <a:lnTo>
                    <a:pt x="577015" y="395131"/>
                  </a:lnTo>
                  <a:lnTo>
                    <a:pt x="588586" y="409708"/>
                  </a:lnTo>
                  <a:lnTo>
                    <a:pt x="551738" y="439129"/>
                  </a:lnTo>
                  <a:lnTo>
                    <a:pt x="520763" y="414330"/>
                  </a:lnTo>
                  <a:lnTo>
                    <a:pt x="489789" y="439129"/>
                  </a:lnTo>
                  <a:lnTo>
                    <a:pt x="453030" y="409708"/>
                  </a:lnTo>
                  <a:lnTo>
                    <a:pt x="464601" y="395220"/>
                  </a:lnTo>
                  <a:lnTo>
                    <a:pt x="489789" y="415308"/>
                  </a:lnTo>
                  <a:close/>
                  <a:moveTo>
                    <a:pt x="111546" y="353392"/>
                  </a:moveTo>
                  <a:lnTo>
                    <a:pt x="142604" y="378155"/>
                  </a:lnTo>
                  <a:lnTo>
                    <a:pt x="167790" y="358096"/>
                  </a:lnTo>
                  <a:lnTo>
                    <a:pt x="179448" y="372563"/>
                  </a:lnTo>
                  <a:lnTo>
                    <a:pt x="142604" y="401941"/>
                  </a:lnTo>
                  <a:lnTo>
                    <a:pt x="111546" y="377179"/>
                  </a:lnTo>
                  <a:lnTo>
                    <a:pt x="80576" y="401941"/>
                  </a:lnTo>
                  <a:lnTo>
                    <a:pt x="43821" y="372563"/>
                  </a:lnTo>
                  <a:lnTo>
                    <a:pt x="55479" y="358096"/>
                  </a:lnTo>
                  <a:lnTo>
                    <a:pt x="80576" y="378155"/>
                  </a:lnTo>
                  <a:close/>
                  <a:moveTo>
                    <a:pt x="334753" y="328623"/>
                  </a:moveTo>
                  <a:lnTo>
                    <a:pt x="365817" y="353342"/>
                  </a:lnTo>
                  <a:lnTo>
                    <a:pt x="391005" y="333247"/>
                  </a:lnTo>
                  <a:lnTo>
                    <a:pt x="402576" y="347741"/>
                  </a:lnTo>
                  <a:lnTo>
                    <a:pt x="365817" y="377172"/>
                  </a:lnTo>
                  <a:lnTo>
                    <a:pt x="334753" y="352364"/>
                  </a:lnTo>
                  <a:lnTo>
                    <a:pt x="303779" y="377172"/>
                  </a:lnTo>
                  <a:lnTo>
                    <a:pt x="267020" y="347741"/>
                  </a:lnTo>
                  <a:lnTo>
                    <a:pt x="278591" y="333247"/>
                  </a:lnTo>
                  <a:lnTo>
                    <a:pt x="303779" y="353342"/>
                  </a:lnTo>
                  <a:close/>
                  <a:moveTo>
                    <a:pt x="483585" y="195043"/>
                  </a:moveTo>
                  <a:lnTo>
                    <a:pt x="539332" y="195043"/>
                  </a:lnTo>
                  <a:lnTo>
                    <a:pt x="539332" y="213672"/>
                  </a:lnTo>
                  <a:lnTo>
                    <a:pt x="483585" y="213672"/>
                  </a:lnTo>
                  <a:close/>
                  <a:moveTo>
                    <a:pt x="68166" y="195043"/>
                  </a:moveTo>
                  <a:lnTo>
                    <a:pt x="123983" y="195043"/>
                  </a:lnTo>
                  <a:lnTo>
                    <a:pt x="123983" y="213672"/>
                  </a:lnTo>
                  <a:lnTo>
                    <a:pt x="68166" y="213672"/>
                  </a:lnTo>
                  <a:close/>
                  <a:moveTo>
                    <a:pt x="303775" y="108332"/>
                  </a:moveTo>
                  <a:cubicBezTo>
                    <a:pt x="267016" y="108332"/>
                    <a:pt x="232037" y="123884"/>
                    <a:pt x="205335" y="152054"/>
                  </a:cubicBezTo>
                  <a:cubicBezTo>
                    <a:pt x="181393" y="177292"/>
                    <a:pt x="166885" y="210529"/>
                    <a:pt x="164660" y="244565"/>
                  </a:cubicBezTo>
                  <a:lnTo>
                    <a:pt x="442979" y="244565"/>
                  </a:lnTo>
                  <a:cubicBezTo>
                    <a:pt x="440754" y="210529"/>
                    <a:pt x="426157" y="177292"/>
                    <a:pt x="402304" y="152054"/>
                  </a:cubicBezTo>
                  <a:cubicBezTo>
                    <a:pt x="375602" y="123884"/>
                    <a:pt x="340623" y="108332"/>
                    <a:pt x="303775" y="108332"/>
                  </a:cubicBezTo>
                  <a:close/>
                  <a:moveTo>
                    <a:pt x="303775" y="89759"/>
                  </a:moveTo>
                  <a:cubicBezTo>
                    <a:pt x="386461" y="89759"/>
                    <a:pt x="456775" y="159697"/>
                    <a:pt x="461670" y="244565"/>
                  </a:cubicBezTo>
                  <a:lnTo>
                    <a:pt x="607639" y="244565"/>
                  </a:lnTo>
                  <a:lnTo>
                    <a:pt x="607639" y="263138"/>
                  </a:lnTo>
                  <a:lnTo>
                    <a:pt x="0" y="263138"/>
                  </a:lnTo>
                  <a:lnTo>
                    <a:pt x="0" y="244565"/>
                  </a:lnTo>
                  <a:lnTo>
                    <a:pt x="145969" y="244565"/>
                  </a:lnTo>
                  <a:cubicBezTo>
                    <a:pt x="150775" y="159697"/>
                    <a:pt x="221089" y="89759"/>
                    <a:pt x="303775" y="89759"/>
                  </a:cubicBezTo>
                  <a:close/>
                  <a:moveTo>
                    <a:pt x="464625" y="55394"/>
                  </a:moveTo>
                  <a:lnTo>
                    <a:pt x="477799" y="68535"/>
                  </a:lnTo>
                  <a:lnTo>
                    <a:pt x="434361" y="111776"/>
                  </a:lnTo>
                  <a:lnTo>
                    <a:pt x="421276" y="98724"/>
                  </a:lnTo>
                  <a:close/>
                  <a:moveTo>
                    <a:pt x="149149" y="55394"/>
                  </a:moveTo>
                  <a:lnTo>
                    <a:pt x="192573" y="98724"/>
                  </a:lnTo>
                  <a:lnTo>
                    <a:pt x="179404" y="111776"/>
                  </a:lnTo>
                  <a:lnTo>
                    <a:pt x="135980" y="68535"/>
                  </a:lnTo>
                  <a:close/>
                  <a:moveTo>
                    <a:pt x="294540" y="0"/>
                  </a:moveTo>
                  <a:lnTo>
                    <a:pt x="313099" y="0"/>
                  </a:lnTo>
                  <a:lnTo>
                    <a:pt x="313099" y="61956"/>
                  </a:lnTo>
                  <a:lnTo>
                    <a:pt x="294540" y="619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26501D19-7B9D-40E7-AAEB-530D26D2435C}"/>
              </a:ext>
            </a:extLst>
          </p:cNvPr>
          <p:cNvGrpSpPr/>
          <p:nvPr/>
        </p:nvGrpSpPr>
        <p:grpSpPr>
          <a:xfrm>
            <a:off x="4164388" y="4301915"/>
            <a:ext cx="3863222" cy="2588359"/>
            <a:chOff x="4164388" y="4301915"/>
            <a:chExt cx="3863222" cy="2588359"/>
          </a:xfrm>
        </p:grpSpPr>
        <p:sp>
          <p:nvSpPr>
            <p:cNvPr id="7" name="流程图: 文档 6">
              <a:extLst>
                <a:ext uri="{FF2B5EF4-FFF2-40B4-BE49-F238E27FC236}">
                  <a16:creationId xmlns:a16="http://schemas.microsoft.com/office/drawing/2014/main" id="{11F20FED-B42A-4EC2-9C0C-802D322482DF}"/>
                </a:ext>
              </a:extLst>
            </p:cNvPr>
            <p:cNvSpPr/>
            <p:nvPr/>
          </p:nvSpPr>
          <p:spPr>
            <a:xfrm flipH="1" flipV="1">
              <a:off x="4164388" y="4301915"/>
              <a:ext cx="3863222" cy="2588359"/>
            </a:xfrm>
            <a:prstGeom prst="flowChartDocument">
              <a:avLst/>
            </a:prstGeom>
            <a:noFill/>
            <a:ln w="508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cs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A146958-33C0-47D9-9ECB-96AE212B5F1D}"/>
                </a:ext>
              </a:extLst>
            </p:cNvPr>
            <p:cNvSpPr txBox="1"/>
            <p:nvPr/>
          </p:nvSpPr>
          <p:spPr>
            <a:xfrm>
              <a:off x="5536601" y="5287850"/>
              <a:ext cx="111879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cs"/>
                </a:rPr>
                <a:t>04</a:t>
              </a:r>
              <a:endPara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cs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785D5A7C-C68E-4F60-A9DD-F411CBE4A1B5}"/>
              </a:ext>
            </a:extLst>
          </p:cNvPr>
          <p:cNvSpPr txBox="1"/>
          <p:nvPr/>
        </p:nvSpPr>
        <p:spPr>
          <a:xfrm>
            <a:off x="3503407" y="3131233"/>
            <a:ext cx="51851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cs"/>
              </a:rPr>
              <a:t>单  击  此  处  添  加  标  题</a:t>
            </a:r>
          </a:p>
        </p:txBody>
      </p:sp>
      <p:grpSp>
        <p:nvGrpSpPr>
          <p:cNvPr id="10" name="Group 24">
            <a:extLst>
              <a:ext uri="{FF2B5EF4-FFF2-40B4-BE49-F238E27FC236}">
                <a16:creationId xmlns:a16="http://schemas.microsoft.com/office/drawing/2014/main" id="{BC2D9E5E-24D3-47BD-A81D-B4657BEEB60A}"/>
              </a:ext>
            </a:extLst>
          </p:cNvPr>
          <p:cNvGrpSpPr/>
          <p:nvPr/>
        </p:nvGrpSpPr>
        <p:grpSpPr>
          <a:xfrm>
            <a:off x="298999" y="3131233"/>
            <a:ext cx="1458541" cy="3465006"/>
            <a:chOff x="438849" y="2873213"/>
            <a:chExt cx="1458541" cy="3465006"/>
          </a:xfrm>
        </p:grpSpPr>
        <p:sp>
          <p:nvSpPr>
            <p:cNvPr id="11" name="TextBox 20">
              <a:extLst>
                <a:ext uri="{FF2B5EF4-FFF2-40B4-BE49-F238E27FC236}">
                  <a16:creationId xmlns:a16="http://schemas.microsoft.com/office/drawing/2014/main" id="{6EAEB3D8-1179-4AA9-BA4A-C51A70A2F527}"/>
                </a:ext>
              </a:extLst>
            </p:cNvPr>
            <p:cNvSpPr txBox="1"/>
            <p:nvPr/>
          </p:nvSpPr>
          <p:spPr>
            <a:xfrm>
              <a:off x="438849" y="2873213"/>
              <a:ext cx="98456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200" b="0" i="0" u="none" strike="noStrike" kern="1200" cap="none" spc="4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cs"/>
                </a:rPr>
                <a:t>DESIGN</a:t>
              </a:r>
            </a:p>
          </p:txBody>
        </p:sp>
        <p:sp>
          <p:nvSpPr>
            <p:cNvPr id="12" name="TextBox 21">
              <a:extLst>
                <a:ext uri="{FF2B5EF4-FFF2-40B4-BE49-F238E27FC236}">
                  <a16:creationId xmlns:a16="http://schemas.microsoft.com/office/drawing/2014/main" id="{A1D58404-8275-42EA-8B5A-45A512F0741B}"/>
                </a:ext>
              </a:extLst>
            </p:cNvPr>
            <p:cNvSpPr txBox="1"/>
            <p:nvPr/>
          </p:nvSpPr>
          <p:spPr>
            <a:xfrm>
              <a:off x="438849" y="3935882"/>
              <a:ext cx="145854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200" b="0" i="0" u="none" strike="noStrike" kern="1200" cap="none" spc="4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cs"/>
                </a:rPr>
                <a:t>PROMOTION</a:t>
              </a:r>
            </a:p>
          </p:txBody>
        </p:sp>
        <p:sp>
          <p:nvSpPr>
            <p:cNvPr id="13" name="TextBox 22">
              <a:extLst>
                <a:ext uri="{FF2B5EF4-FFF2-40B4-BE49-F238E27FC236}">
                  <a16:creationId xmlns:a16="http://schemas.microsoft.com/office/drawing/2014/main" id="{5975378D-B255-4F27-8AE8-D7B59B4D6ED0}"/>
                </a:ext>
              </a:extLst>
            </p:cNvPr>
            <p:cNvSpPr txBox="1"/>
            <p:nvPr/>
          </p:nvSpPr>
          <p:spPr>
            <a:xfrm>
              <a:off x="438849" y="4998551"/>
              <a:ext cx="128368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200" b="0" i="0" u="none" strike="noStrike" kern="1200" cap="none" spc="4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cs"/>
                </a:rPr>
                <a:t>BRANDING</a:t>
              </a:r>
            </a:p>
          </p:txBody>
        </p:sp>
        <p:sp>
          <p:nvSpPr>
            <p:cNvPr id="14" name="TextBox 23">
              <a:extLst>
                <a:ext uri="{FF2B5EF4-FFF2-40B4-BE49-F238E27FC236}">
                  <a16:creationId xmlns:a16="http://schemas.microsoft.com/office/drawing/2014/main" id="{2743E2C4-8663-4244-AB25-0E5395FEEE99}"/>
                </a:ext>
              </a:extLst>
            </p:cNvPr>
            <p:cNvSpPr txBox="1"/>
            <p:nvPr/>
          </p:nvSpPr>
          <p:spPr>
            <a:xfrm>
              <a:off x="438849" y="6061220"/>
              <a:ext cx="14173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200" b="0" i="0" u="none" strike="noStrike" kern="1200" cap="none" spc="4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cs"/>
                </a:rPr>
                <a:t>MARKETING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63596010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íşḻîďé">
            <a:extLst>
              <a:ext uri="{FF2B5EF4-FFF2-40B4-BE49-F238E27FC236}">
                <a16:creationId xmlns:a16="http://schemas.microsoft.com/office/drawing/2014/main" id="{F7D1B84C-6736-4B84-9D73-BB3C96C5ECA3}"/>
              </a:ext>
            </a:extLst>
          </p:cNvPr>
          <p:cNvSpPr/>
          <p:nvPr/>
        </p:nvSpPr>
        <p:spPr bwMode="auto">
          <a:xfrm>
            <a:off x="638443" y="914625"/>
            <a:ext cx="4936225" cy="501967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9525">
            <a:noFill/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406D4888-A0DE-4359-919A-A0DC7DB415B4}"/>
              </a:ext>
            </a:extLst>
          </p:cNvPr>
          <p:cNvGrpSpPr/>
          <p:nvPr/>
        </p:nvGrpSpPr>
        <p:grpSpPr>
          <a:xfrm>
            <a:off x="7248714" y="1239673"/>
            <a:ext cx="4928806" cy="767434"/>
            <a:chOff x="7248714" y="1239673"/>
            <a:chExt cx="4928806" cy="767434"/>
          </a:xfrm>
        </p:grpSpPr>
        <p:sp>
          <p:nvSpPr>
            <p:cNvPr id="33" name="iṩḷïdé">
              <a:extLst>
                <a:ext uri="{FF2B5EF4-FFF2-40B4-BE49-F238E27FC236}">
                  <a16:creationId xmlns:a16="http://schemas.microsoft.com/office/drawing/2014/main" id="{F1C2741F-5F78-4E63-9C0E-4FF7D623C6D6}"/>
                </a:ext>
              </a:extLst>
            </p:cNvPr>
            <p:cNvSpPr/>
            <p:nvPr/>
          </p:nvSpPr>
          <p:spPr bwMode="auto">
            <a:xfrm>
              <a:off x="7788032" y="1239673"/>
              <a:ext cx="4389488" cy="76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dirty="0"/>
                <a:t>单击添加标题</a:t>
              </a:r>
              <a:endParaRPr lang="en-US" altLang="zh-CN" dirty="0"/>
            </a:p>
          </p:txBody>
        </p:sp>
        <p:sp>
          <p:nvSpPr>
            <p:cNvPr id="34" name="ïşlíḋê">
              <a:extLst>
                <a:ext uri="{FF2B5EF4-FFF2-40B4-BE49-F238E27FC236}">
                  <a16:creationId xmlns:a16="http://schemas.microsoft.com/office/drawing/2014/main" id="{90259C0B-581C-4DDB-A919-B3B83A27D00C}"/>
                </a:ext>
              </a:extLst>
            </p:cNvPr>
            <p:cNvSpPr/>
            <p:nvPr/>
          </p:nvSpPr>
          <p:spPr bwMode="auto">
            <a:xfrm>
              <a:off x="7248714" y="1418794"/>
              <a:ext cx="409192" cy="409192"/>
            </a:xfrm>
            <a:prstGeom prst="ellipse">
              <a:avLst/>
            </a:prstGeom>
            <a:solidFill>
              <a:schemeClr val="accent4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581EA8FB-BD55-4531-898A-2947CE62D522}"/>
              </a:ext>
            </a:extLst>
          </p:cNvPr>
          <p:cNvGrpSpPr/>
          <p:nvPr/>
        </p:nvGrpSpPr>
        <p:grpSpPr>
          <a:xfrm>
            <a:off x="7248714" y="2462964"/>
            <a:ext cx="4928806" cy="767434"/>
            <a:chOff x="7248714" y="2462964"/>
            <a:chExt cx="4928806" cy="767434"/>
          </a:xfrm>
        </p:grpSpPr>
        <p:sp>
          <p:nvSpPr>
            <p:cNvPr id="35" name="íSľiḓé">
              <a:extLst>
                <a:ext uri="{FF2B5EF4-FFF2-40B4-BE49-F238E27FC236}">
                  <a16:creationId xmlns:a16="http://schemas.microsoft.com/office/drawing/2014/main" id="{314D71DE-DA7A-4440-9EB6-294FF0F88029}"/>
                </a:ext>
              </a:extLst>
            </p:cNvPr>
            <p:cNvSpPr/>
            <p:nvPr/>
          </p:nvSpPr>
          <p:spPr bwMode="auto">
            <a:xfrm>
              <a:off x="7788032" y="2462964"/>
              <a:ext cx="4389488" cy="76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dirty="0"/>
                <a:t>单击添加标题</a:t>
              </a:r>
              <a:endParaRPr lang="en-US" altLang="zh-CN" dirty="0"/>
            </a:p>
          </p:txBody>
        </p:sp>
        <p:sp>
          <p:nvSpPr>
            <p:cNvPr id="36" name="ïs1iďè">
              <a:extLst>
                <a:ext uri="{FF2B5EF4-FFF2-40B4-BE49-F238E27FC236}">
                  <a16:creationId xmlns:a16="http://schemas.microsoft.com/office/drawing/2014/main" id="{AF92DBAA-F663-4DB2-ABC1-80B55F1735B0}"/>
                </a:ext>
              </a:extLst>
            </p:cNvPr>
            <p:cNvSpPr/>
            <p:nvPr/>
          </p:nvSpPr>
          <p:spPr bwMode="auto">
            <a:xfrm>
              <a:off x="7248714" y="2642085"/>
              <a:ext cx="409192" cy="409192"/>
            </a:xfrm>
            <a:prstGeom prst="ellipse">
              <a:avLst/>
            </a:prstGeom>
            <a:solidFill>
              <a:srgbClr val="FFC000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3161CCF1-BD4C-402B-80A8-32901877CA44}"/>
              </a:ext>
            </a:extLst>
          </p:cNvPr>
          <p:cNvGrpSpPr/>
          <p:nvPr/>
        </p:nvGrpSpPr>
        <p:grpSpPr>
          <a:xfrm>
            <a:off x="7248714" y="3686255"/>
            <a:ext cx="4928806" cy="767434"/>
            <a:chOff x="7248714" y="3686255"/>
            <a:chExt cx="4928806" cy="767434"/>
          </a:xfrm>
        </p:grpSpPr>
        <p:sp>
          <p:nvSpPr>
            <p:cNvPr id="37" name="ïs1ide">
              <a:extLst>
                <a:ext uri="{FF2B5EF4-FFF2-40B4-BE49-F238E27FC236}">
                  <a16:creationId xmlns:a16="http://schemas.microsoft.com/office/drawing/2014/main" id="{A63A04F7-F8E5-4BF0-AEEF-8944B7CDF9F8}"/>
                </a:ext>
              </a:extLst>
            </p:cNvPr>
            <p:cNvSpPr/>
            <p:nvPr/>
          </p:nvSpPr>
          <p:spPr bwMode="auto">
            <a:xfrm>
              <a:off x="7788032" y="3686255"/>
              <a:ext cx="4389488" cy="76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dirty="0"/>
                <a:t>单击添加标题</a:t>
              </a:r>
              <a:endParaRPr lang="en-US" altLang="zh-CN" dirty="0"/>
            </a:p>
          </p:txBody>
        </p:sp>
        <p:sp>
          <p:nvSpPr>
            <p:cNvPr id="38" name="íṣļîḓé">
              <a:extLst>
                <a:ext uri="{FF2B5EF4-FFF2-40B4-BE49-F238E27FC236}">
                  <a16:creationId xmlns:a16="http://schemas.microsoft.com/office/drawing/2014/main" id="{39A71823-E2CF-435C-9973-B8A36B6EBDC7}"/>
                </a:ext>
              </a:extLst>
            </p:cNvPr>
            <p:cNvSpPr/>
            <p:nvPr/>
          </p:nvSpPr>
          <p:spPr bwMode="auto">
            <a:xfrm>
              <a:off x="7248714" y="3865376"/>
              <a:ext cx="409192" cy="409192"/>
            </a:xfrm>
            <a:prstGeom prst="ellipse">
              <a:avLst/>
            </a:prstGeom>
            <a:solidFill>
              <a:schemeClr val="accent4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5B250BA4-43E6-4668-96EA-42EDEB797C6B}"/>
              </a:ext>
            </a:extLst>
          </p:cNvPr>
          <p:cNvGrpSpPr/>
          <p:nvPr/>
        </p:nvGrpSpPr>
        <p:grpSpPr>
          <a:xfrm>
            <a:off x="7248714" y="4909546"/>
            <a:ext cx="4928806" cy="767434"/>
            <a:chOff x="7248714" y="4909546"/>
            <a:chExt cx="4928806" cy="767434"/>
          </a:xfrm>
        </p:grpSpPr>
        <p:sp>
          <p:nvSpPr>
            <p:cNvPr id="39" name="îṥlíḑè">
              <a:extLst>
                <a:ext uri="{FF2B5EF4-FFF2-40B4-BE49-F238E27FC236}">
                  <a16:creationId xmlns:a16="http://schemas.microsoft.com/office/drawing/2014/main" id="{4392305C-2BA1-4F99-9571-E5C6EA746750}"/>
                </a:ext>
              </a:extLst>
            </p:cNvPr>
            <p:cNvSpPr/>
            <p:nvPr/>
          </p:nvSpPr>
          <p:spPr bwMode="auto">
            <a:xfrm>
              <a:off x="7788032" y="4909546"/>
              <a:ext cx="4389488" cy="76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dirty="0"/>
                <a:t>单击添加标题</a:t>
              </a:r>
              <a:endParaRPr lang="en-US" altLang="zh-CN" dirty="0"/>
            </a:p>
          </p:txBody>
        </p:sp>
        <p:sp>
          <p:nvSpPr>
            <p:cNvPr id="40" name="iŝḻîḑê">
              <a:extLst>
                <a:ext uri="{FF2B5EF4-FFF2-40B4-BE49-F238E27FC236}">
                  <a16:creationId xmlns:a16="http://schemas.microsoft.com/office/drawing/2014/main" id="{BF25F82B-A280-4914-BE0C-FA4C1A236F69}"/>
                </a:ext>
              </a:extLst>
            </p:cNvPr>
            <p:cNvSpPr/>
            <p:nvPr/>
          </p:nvSpPr>
          <p:spPr bwMode="auto">
            <a:xfrm>
              <a:off x="7248714" y="5088667"/>
              <a:ext cx="409192" cy="409192"/>
            </a:xfrm>
            <a:prstGeom prst="ellipse">
              <a:avLst/>
            </a:prstGeom>
            <a:solidFill>
              <a:schemeClr val="accent4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42" name="ïṩlíďê">
            <a:extLst>
              <a:ext uri="{FF2B5EF4-FFF2-40B4-BE49-F238E27FC236}">
                <a16:creationId xmlns:a16="http://schemas.microsoft.com/office/drawing/2014/main" id="{F5EBB648-3FA4-4294-BB06-1BBB7124C2A9}"/>
              </a:ext>
            </a:extLst>
          </p:cNvPr>
          <p:cNvSpPr/>
          <p:nvPr/>
        </p:nvSpPr>
        <p:spPr bwMode="auto">
          <a:xfrm>
            <a:off x="-1" y="2314649"/>
            <a:ext cx="6102239" cy="1810047"/>
          </a:xfrm>
          <a:prstGeom prst="rect">
            <a:avLst/>
          </a:prstGeom>
          <a:noFill/>
          <a:ln w="50800">
            <a:solidFill>
              <a:schemeClr val="accent4"/>
            </a:solidFill>
          </a:ln>
          <a:extLst/>
        </p:spPr>
        <p:txBody>
          <a:bodyPr wrap="square" lIns="90000" tIns="46800" rIns="90000" bIns="46800" rtlCol="0">
            <a:normAutofit/>
          </a:bodyPr>
          <a:lstStyle/>
          <a:p>
            <a:pPr algn="ctr">
              <a:lnSpc>
                <a:spcPct val="150000"/>
              </a:lnSpc>
            </a:pP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C464026B-454E-42ED-9736-0F1CA6C8CA77}"/>
              </a:ext>
            </a:extLst>
          </p:cNvPr>
          <p:cNvSpPr txBox="1"/>
          <p:nvPr/>
        </p:nvSpPr>
        <p:spPr>
          <a:xfrm>
            <a:off x="1641866" y="2876455"/>
            <a:ext cx="2818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</a:rPr>
              <a:t>目  录</a:t>
            </a:r>
          </a:p>
        </p:txBody>
      </p:sp>
    </p:spTree>
    <p:extLst>
      <p:ext uri="{BB962C8B-B14F-4D97-AF65-F5344CB8AC3E}">
        <p14:creationId xmlns:p14="http://schemas.microsoft.com/office/powerpoint/2010/main" val="3642483129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A3193BD2-C738-4054-BF6A-B2C19DDB6693}"/>
              </a:ext>
            </a:extLst>
          </p:cNvPr>
          <p:cNvSpPr/>
          <p:nvPr/>
        </p:nvSpPr>
        <p:spPr>
          <a:xfrm>
            <a:off x="0" y="0"/>
            <a:ext cx="2696901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F8FC2A8-948E-4F97-90F3-FBC90555251B}"/>
              </a:ext>
            </a:extLst>
          </p:cNvPr>
          <p:cNvSpPr txBox="1"/>
          <p:nvPr/>
        </p:nvSpPr>
        <p:spPr>
          <a:xfrm>
            <a:off x="229655" y="2828835"/>
            <a:ext cx="22375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</a:rPr>
              <a:t>添 加</a:t>
            </a:r>
            <a:endParaRPr lang="en-US" altLang="zh-CN" sz="3600" b="1" dirty="0">
              <a:solidFill>
                <a:schemeClr val="bg1"/>
              </a:solidFill>
            </a:endParaRPr>
          </a:p>
          <a:p>
            <a:pPr algn="ctr"/>
            <a:r>
              <a:rPr lang="zh-CN" altLang="en-US" sz="3600" b="1" dirty="0">
                <a:solidFill>
                  <a:schemeClr val="bg1"/>
                </a:solidFill>
              </a:rPr>
              <a:t>标 题</a:t>
            </a:r>
          </a:p>
        </p:txBody>
      </p:sp>
      <p:sp>
        <p:nvSpPr>
          <p:cNvPr id="6" name="L 形 5">
            <a:extLst>
              <a:ext uri="{FF2B5EF4-FFF2-40B4-BE49-F238E27FC236}">
                <a16:creationId xmlns:a16="http://schemas.microsoft.com/office/drawing/2014/main" id="{6FE388D5-4AD3-4A81-8D05-3250D49EED74}"/>
              </a:ext>
            </a:extLst>
          </p:cNvPr>
          <p:cNvSpPr/>
          <p:nvPr/>
        </p:nvSpPr>
        <p:spPr>
          <a:xfrm>
            <a:off x="161366" y="6260951"/>
            <a:ext cx="484094" cy="484094"/>
          </a:xfrm>
          <a:prstGeom prst="corner">
            <a:avLst>
              <a:gd name="adj1" fmla="val 14164"/>
              <a:gd name="adj2" fmla="val 1416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7AF1C9C-E2E2-4AA6-8D19-9F33BAED21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54" r="16738"/>
          <a:stretch/>
        </p:blipFill>
        <p:spPr>
          <a:xfrm>
            <a:off x="2696900" y="-1"/>
            <a:ext cx="2916819" cy="68580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6652822E-8722-45C0-9DEE-853099EE380B}"/>
              </a:ext>
            </a:extLst>
          </p:cNvPr>
          <p:cNvSpPr txBox="1"/>
          <p:nvPr/>
        </p:nvSpPr>
        <p:spPr>
          <a:xfrm>
            <a:off x="6674735" y="3069680"/>
            <a:ext cx="33133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/>
              <a:t>单 击 此 处 添 加 标 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A6E6972-48CF-4B76-B9CE-1F679A3C566C}"/>
              </a:ext>
            </a:extLst>
          </p:cNvPr>
          <p:cNvSpPr txBox="1"/>
          <p:nvPr/>
        </p:nvSpPr>
        <p:spPr>
          <a:xfrm>
            <a:off x="6674735" y="3669845"/>
            <a:ext cx="4995299" cy="787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单击此处添加具体内容，单击此处添加具体内容，单击此处添加具体内容，单击此处添加具体内容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0E474BE7-2DB0-4B5E-9A3E-F9C6D2D54922}"/>
              </a:ext>
            </a:extLst>
          </p:cNvPr>
          <p:cNvCxnSpPr/>
          <p:nvPr/>
        </p:nvCxnSpPr>
        <p:spPr>
          <a:xfrm>
            <a:off x="6674735" y="5120621"/>
            <a:ext cx="4676172" cy="0"/>
          </a:xfrm>
          <a:prstGeom prst="line">
            <a:avLst/>
          </a:prstGeom>
          <a:ln w="508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63D90888-8B8D-4CA4-B4F1-9B4F7E92A409}"/>
              </a:ext>
            </a:extLst>
          </p:cNvPr>
          <p:cNvCxnSpPr>
            <a:cxnSpLocks/>
          </p:cNvCxnSpPr>
          <p:nvPr/>
        </p:nvCxnSpPr>
        <p:spPr>
          <a:xfrm>
            <a:off x="6674735" y="2076480"/>
            <a:ext cx="2654461" cy="0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2544816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BC3E704-99EB-456C-BA28-EBA8A5ED6E2B}"/>
              </a:ext>
            </a:extLst>
          </p:cNvPr>
          <p:cNvSpPr txBox="1"/>
          <p:nvPr/>
        </p:nvSpPr>
        <p:spPr>
          <a:xfrm>
            <a:off x="3407995" y="817819"/>
            <a:ext cx="53760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cs"/>
              </a:rPr>
              <a:t>单 击 此 处 添 加 标 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523E3C1-5064-485C-B601-78A5CF7052CD}"/>
              </a:ext>
            </a:extLst>
          </p:cNvPr>
          <p:cNvSpPr txBox="1"/>
          <p:nvPr/>
        </p:nvSpPr>
        <p:spPr>
          <a:xfrm>
            <a:off x="3821574" y="1464150"/>
            <a:ext cx="4548852" cy="3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cs"/>
              </a:rPr>
              <a:t>单  击  此  处  添  加  副  标  题  或  内  容   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1232A32-7C90-4F2D-8C88-BAFDB0107245}"/>
              </a:ext>
            </a:extLst>
          </p:cNvPr>
          <p:cNvSpPr txBox="1"/>
          <p:nvPr/>
        </p:nvSpPr>
        <p:spPr>
          <a:xfrm>
            <a:off x="6258046" y="3228945"/>
            <a:ext cx="33133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cs"/>
              </a:rPr>
              <a:t>单 击 此 处 添 加 标 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45068D2-4C1D-499D-9FBF-115006E2C2AE}"/>
              </a:ext>
            </a:extLst>
          </p:cNvPr>
          <p:cNvSpPr txBox="1"/>
          <p:nvPr/>
        </p:nvSpPr>
        <p:spPr>
          <a:xfrm>
            <a:off x="6258046" y="3829110"/>
            <a:ext cx="4995299" cy="787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cs"/>
              </a:rPr>
              <a:t>单击此处添加具体内容，单击此处添加具体内容，单击此处添加具体内容，单击此处添加具体内容</a:t>
            </a:r>
          </a:p>
        </p:txBody>
      </p:sp>
      <p:grpSp>
        <p:nvGrpSpPr>
          <p:cNvPr id="7" name="Group 70">
            <a:extLst>
              <a:ext uri="{FF2B5EF4-FFF2-40B4-BE49-F238E27FC236}">
                <a16:creationId xmlns:a16="http://schemas.microsoft.com/office/drawing/2014/main" id="{C39CE9EC-D15A-42F2-A335-11463CD7B64B}"/>
              </a:ext>
            </a:extLst>
          </p:cNvPr>
          <p:cNvGrpSpPr/>
          <p:nvPr/>
        </p:nvGrpSpPr>
        <p:grpSpPr>
          <a:xfrm>
            <a:off x="686266" y="2192027"/>
            <a:ext cx="2308819" cy="1810324"/>
            <a:chOff x="588966" y="2528638"/>
            <a:chExt cx="2308819" cy="1810324"/>
          </a:xfrm>
        </p:grpSpPr>
        <p:grpSp>
          <p:nvGrpSpPr>
            <p:cNvPr id="8" name="Group 71">
              <a:extLst>
                <a:ext uri="{FF2B5EF4-FFF2-40B4-BE49-F238E27FC236}">
                  <a16:creationId xmlns:a16="http://schemas.microsoft.com/office/drawing/2014/main" id="{7068A67D-267C-44CA-A29E-FD01B5246490}"/>
                </a:ext>
              </a:extLst>
            </p:cNvPr>
            <p:cNvGrpSpPr/>
            <p:nvPr/>
          </p:nvGrpSpPr>
          <p:grpSpPr>
            <a:xfrm>
              <a:off x="588966" y="3524636"/>
              <a:ext cx="2308819" cy="814326"/>
              <a:chOff x="531816" y="3534496"/>
              <a:chExt cx="2308819" cy="814326"/>
            </a:xfrm>
          </p:grpSpPr>
          <p:sp>
            <p:nvSpPr>
              <p:cNvPr id="17" name="TextBox 77">
                <a:extLst>
                  <a:ext uri="{FF2B5EF4-FFF2-40B4-BE49-F238E27FC236}">
                    <a16:creationId xmlns:a16="http://schemas.microsoft.com/office/drawing/2014/main" id="{E7AEBAF6-AA40-4F46-A8DD-FB05F5B8A2B1}"/>
                  </a:ext>
                </a:extLst>
              </p:cNvPr>
              <p:cNvSpPr txBox="1"/>
              <p:nvPr/>
            </p:nvSpPr>
            <p:spPr>
              <a:xfrm>
                <a:off x="531816" y="3850224"/>
                <a:ext cx="2308819" cy="4985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100" dirty="0">
                    <a:solidFill>
                      <a:schemeClr val="tx1">
                        <a:alpha val="60000"/>
                      </a:schemeClr>
                    </a:solidFill>
                    <a:latin typeface="Source Sans Pro" charset="0"/>
                    <a:ea typeface="Source Sans Pro" charset="0"/>
                    <a:cs typeface="Source Sans Pro" charset="0"/>
                  </a:rPr>
                  <a:t>Phenomenon whereby something new and somehow valuable is</a:t>
                </a:r>
              </a:p>
            </p:txBody>
          </p:sp>
          <p:sp>
            <p:nvSpPr>
              <p:cNvPr id="18" name="Title 1">
                <a:extLst>
                  <a:ext uri="{FF2B5EF4-FFF2-40B4-BE49-F238E27FC236}">
                    <a16:creationId xmlns:a16="http://schemas.microsoft.com/office/drawing/2014/main" id="{C4D91171-515B-4F64-BEA9-7A768EFBCB3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1816" y="3534496"/>
                <a:ext cx="2308819" cy="364867"/>
              </a:xfrm>
              <a:prstGeom prst="rect">
                <a:avLst/>
              </a:prstGeom>
            </p:spPr>
            <p:txBody>
              <a:bodyPr/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000" b="1" i="0" kern="1200">
                    <a:solidFill>
                      <a:schemeClr val="tx1"/>
                    </a:solidFill>
                    <a:latin typeface="Source Sans Pro Black" charset="0"/>
                    <a:ea typeface="Source Sans Pro Black" charset="0"/>
                    <a:cs typeface="Source Sans Pro Black" charset="0"/>
                  </a:defRPr>
                </a:lvl1pPr>
              </a:lstStyle>
              <a:p>
                <a:r>
                  <a:rPr lang="id-ID" sz="1400" dirty="0"/>
                  <a:t>RESOURCE </a:t>
                </a:r>
                <a:endParaRPr lang="en-US" sz="1400" dirty="0"/>
              </a:p>
            </p:txBody>
          </p:sp>
        </p:grpSp>
        <p:grpSp>
          <p:nvGrpSpPr>
            <p:cNvPr id="10" name="Group 2029">
              <a:extLst>
                <a:ext uri="{FF2B5EF4-FFF2-40B4-BE49-F238E27FC236}">
                  <a16:creationId xmlns:a16="http://schemas.microsoft.com/office/drawing/2014/main" id="{7A496DA5-4674-4440-8271-E73AC5C7561B}"/>
                </a:ext>
              </a:extLst>
            </p:cNvPr>
            <p:cNvGrpSpPr/>
            <p:nvPr/>
          </p:nvGrpSpPr>
          <p:grpSpPr>
            <a:xfrm>
              <a:off x="1342292" y="2528638"/>
              <a:ext cx="780934" cy="798192"/>
              <a:chOff x="720223" y="843805"/>
              <a:chExt cx="1561866" cy="1596384"/>
            </a:xfrm>
          </p:grpSpPr>
          <p:sp>
            <p:nvSpPr>
              <p:cNvPr id="15" name="Shape 2025">
                <a:extLst>
                  <a:ext uri="{FF2B5EF4-FFF2-40B4-BE49-F238E27FC236}">
                    <a16:creationId xmlns:a16="http://schemas.microsoft.com/office/drawing/2014/main" id="{87DFFD43-90B6-4C20-9AE8-255B86E346D0}"/>
                  </a:ext>
                </a:extLst>
              </p:cNvPr>
              <p:cNvSpPr/>
              <p:nvPr/>
            </p:nvSpPr>
            <p:spPr>
              <a:xfrm>
                <a:off x="720223" y="843805"/>
                <a:ext cx="1561866" cy="15963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00" cap="flat">
                <a:solidFill>
                  <a:schemeClr val="accent4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 sz="3800"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 sz="1900" dirty="0"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16" name="Shape 2028">
                <a:extLst>
                  <a:ext uri="{FF2B5EF4-FFF2-40B4-BE49-F238E27FC236}">
                    <a16:creationId xmlns:a16="http://schemas.microsoft.com/office/drawing/2014/main" id="{008BBCD6-52D8-472B-8F5B-941E9F660A77}"/>
                  </a:ext>
                </a:extLst>
              </p:cNvPr>
              <p:cNvSpPr/>
              <p:nvPr/>
            </p:nvSpPr>
            <p:spPr>
              <a:xfrm>
                <a:off x="1270322" y="1364999"/>
                <a:ext cx="130" cy="55399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none" lIns="0" tIns="0" rIns="0" bIns="0" numCol="1" anchor="ctr">
                <a:spAutoFit/>
              </a:bodyPr>
              <a:lstStyle>
                <a:lvl1pPr>
                  <a:defRPr sz="3600">
                    <a:solidFill>
                      <a:srgbClr val="E4E4E4"/>
                    </a:solidFill>
                    <a:latin typeface="FontAwesome"/>
                    <a:ea typeface="FontAwesome"/>
                    <a:cs typeface="FontAwesome"/>
                    <a:sym typeface="FontAwesome"/>
                  </a:defRPr>
                </a:lvl1pPr>
              </a:lstStyle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endParaRPr sz="1800" dirty="0"/>
              </a:p>
            </p:txBody>
          </p:sp>
        </p:grpSp>
      </p:grpSp>
      <p:grpSp>
        <p:nvGrpSpPr>
          <p:cNvPr id="19" name="Group 79">
            <a:extLst>
              <a:ext uri="{FF2B5EF4-FFF2-40B4-BE49-F238E27FC236}">
                <a16:creationId xmlns:a16="http://schemas.microsoft.com/office/drawing/2014/main" id="{911196E5-C5BE-49CF-9E0C-01D784C41FFC}"/>
              </a:ext>
            </a:extLst>
          </p:cNvPr>
          <p:cNvGrpSpPr/>
          <p:nvPr/>
        </p:nvGrpSpPr>
        <p:grpSpPr>
          <a:xfrm>
            <a:off x="3536653" y="2192027"/>
            <a:ext cx="2308819" cy="1810324"/>
            <a:chOff x="588966" y="2528638"/>
            <a:chExt cx="2308819" cy="1810324"/>
          </a:xfrm>
        </p:grpSpPr>
        <p:grpSp>
          <p:nvGrpSpPr>
            <p:cNvPr id="20" name="Group 80">
              <a:extLst>
                <a:ext uri="{FF2B5EF4-FFF2-40B4-BE49-F238E27FC236}">
                  <a16:creationId xmlns:a16="http://schemas.microsoft.com/office/drawing/2014/main" id="{0A50D33C-4DD1-4BC6-A440-C7AE3D810B86}"/>
                </a:ext>
              </a:extLst>
            </p:cNvPr>
            <p:cNvGrpSpPr/>
            <p:nvPr/>
          </p:nvGrpSpPr>
          <p:grpSpPr>
            <a:xfrm>
              <a:off x="588966" y="3524636"/>
              <a:ext cx="2308819" cy="814326"/>
              <a:chOff x="531816" y="3534496"/>
              <a:chExt cx="2308819" cy="814326"/>
            </a:xfrm>
          </p:grpSpPr>
          <p:sp>
            <p:nvSpPr>
              <p:cNvPr id="26" name="TextBox 86">
                <a:extLst>
                  <a:ext uri="{FF2B5EF4-FFF2-40B4-BE49-F238E27FC236}">
                    <a16:creationId xmlns:a16="http://schemas.microsoft.com/office/drawing/2014/main" id="{D8A841B0-BED1-4F96-A014-E3E7B5595E42}"/>
                  </a:ext>
                </a:extLst>
              </p:cNvPr>
              <p:cNvSpPr txBox="1"/>
              <p:nvPr/>
            </p:nvSpPr>
            <p:spPr>
              <a:xfrm>
                <a:off x="531816" y="3850224"/>
                <a:ext cx="2308819" cy="4985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100" dirty="0">
                    <a:solidFill>
                      <a:schemeClr val="tx1">
                        <a:alpha val="60000"/>
                      </a:schemeClr>
                    </a:solidFill>
                    <a:latin typeface="Source Sans Pro" charset="0"/>
                    <a:ea typeface="Source Sans Pro" charset="0"/>
                    <a:cs typeface="Source Sans Pro" charset="0"/>
                  </a:rPr>
                  <a:t>Phenomenon whereby something new and somehow valuable is</a:t>
                </a:r>
              </a:p>
            </p:txBody>
          </p:sp>
          <p:sp>
            <p:nvSpPr>
              <p:cNvPr id="27" name="Title 1">
                <a:extLst>
                  <a:ext uri="{FF2B5EF4-FFF2-40B4-BE49-F238E27FC236}">
                    <a16:creationId xmlns:a16="http://schemas.microsoft.com/office/drawing/2014/main" id="{92353BD8-5313-437E-A701-5FA01A5CB79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1816" y="3534496"/>
                <a:ext cx="2308819" cy="364867"/>
              </a:xfrm>
              <a:prstGeom prst="rect">
                <a:avLst/>
              </a:prstGeom>
            </p:spPr>
            <p:txBody>
              <a:bodyPr/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000" b="1" i="0" kern="1200">
                    <a:solidFill>
                      <a:schemeClr val="tx1"/>
                    </a:solidFill>
                    <a:latin typeface="Source Sans Pro Black" charset="0"/>
                    <a:ea typeface="Source Sans Pro Black" charset="0"/>
                    <a:cs typeface="Source Sans Pro Black" charset="0"/>
                  </a:defRPr>
                </a:lvl1pPr>
              </a:lstStyle>
              <a:p>
                <a:r>
                  <a:rPr lang="id-ID" sz="1400" dirty="0"/>
                  <a:t>SUPPORT</a:t>
                </a:r>
                <a:endParaRPr lang="en-US" sz="1400" dirty="0"/>
              </a:p>
            </p:txBody>
          </p:sp>
        </p:grpSp>
        <p:grpSp>
          <p:nvGrpSpPr>
            <p:cNvPr id="22" name="Group 2029">
              <a:extLst>
                <a:ext uri="{FF2B5EF4-FFF2-40B4-BE49-F238E27FC236}">
                  <a16:creationId xmlns:a16="http://schemas.microsoft.com/office/drawing/2014/main" id="{9B1EBDB3-C530-46E0-AF15-916E947AD099}"/>
                </a:ext>
              </a:extLst>
            </p:cNvPr>
            <p:cNvGrpSpPr/>
            <p:nvPr/>
          </p:nvGrpSpPr>
          <p:grpSpPr>
            <a:xfrm>
              <a:off x="1342292" y="2528638"/>
              <a:ext cx="780934" cy="798192"/>
              <a:chOff x="720223" y="843805"/>
              <a:chExt cx="1561866" cy="1596384"/>
            </a:xfrm>
          </p:grpSpPr>
          <p:sp>
            <p:nvSpPr>
              <p:cNvPr id="24" name="Shape 2025">
                <a:extLst>
                  <a:ext uri="{FF2B5EF4-FFF2-40B4-BE49-F238E27FC236}">
                    <a16:creationId xmlns:a16="http://schemas.microsoft.com/office/drawing/2014/main" id="{C2A23427-041D-454B-A73C-5CF945807BCD}"/>
                  </a:ext>
                </a:extLst>
              </p:cNvPr>
              <p:cNvSpPr/>
              <p:nvPr/>
            </p:nvSpPr>
            <p:spPr>
              <a:xfrm>
                <a:off x="720223" y="843805"/>
                <a:ext cx="1561866" cy="15963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00" cap="flat">
                <a:solidFill>
                  <a:schemeClr val="accent2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 sz="3800"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 sz="1900" dirty="0"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25" name="Shape 2028">
                <a:extLst>
                  <a:ext uri="{FF2B5EF4-FFF2-40B4-BE49-F238E27FC236}">
                    <a16:creationId xmlns:a16="http://schemas.microsoft.com/office/drawing/2014/main" id="{E2E8DC0E-C692-4656-B03D-2E85A7DCF4E6}"/>
                  </a:ext>
                </a:extLst>
              </p:cNvPr>
              <p:cNvSpPr/>
              <p:nvPr/>
            </p:nvSpPr>
            <p:spPr>
              <a:xfrm>
                <a:off x="1270322" y="1364999"/>
                <a:ext cx="130" cy="55399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none" lIns="0" tIns="0" rIns="0" bIns="0" numCol="1" anchor="ctr">
                <a:spAutoFit/>
              </a:bodyPr>
              <a:lstStyle>
                <a:lvl1pPr>
                  <a:defRPr sz="3600">
                    <a:solidFill>
                      <a:srgbClr val="E4E4E4"/>
                    </a:solidFill>
                    <a:latin typeface="FontAwesome"/>
                    <a:ea typeface="FontAwesome"/>
                    <a:cs typeface="FontAwesome"/>
                    <a:sym typeface="FontAwesome"/>
                  </a:defRPr>
                </a:lvl1pPr>
              </a:lstStyle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endParaRPr sz="1800" dirty="0"/>
              </a:p>
            </p:txBody>
          </p:sp>
        </p:grpSp>
      </p:grpSp>
      <p:grpSp>
        <p:nvGrpSpPr>
          <p:cNvPr id="28" name="Group 88">
            <a:extLst>
              <a:ext uri="{FF2B5EF4-FFF2-40B4-BE49-F238E27FC236}">
                <a16:creationId xmlns:a16="http://schemas.microsoft.com/office/drawing/2014/main" id="{09D68BE2-0021-4672-95D4-BF7A192F49A5}"/>
              </a:ext>
            </a:extLst>
          </p:cNvPr>
          <p:cNvGrpSpPr/>
          <p:nvPr/>
        </p:nvGrpSpPr>
        <p:grpSpPr>
          <a:xfrm>
            <a:off x="3538823" y="4229857"/>
            <a:ext cx="2308819" cy="1810324"/>
            <a:chOff x="588966" y="2528638"/>
            <a:chExt cx="2308819" cy="1810324"/>
          </a:xfrm>
        </p:grpSpPr>
        <p:grpSp>
          <p:nvGrpSpPr>
            <p:cNvPr id="29" name="Group 89">
              <a:extLst>
                <a:ext uri="{FF2B5EF4-FFF2-40B4-BE49-F238E27FC236}">
                  <a16:creationId xmlns:a16="http://schemas.microsoft.com/office/drawing/2014/main" id="{25EA7190-4491-400D-8E37-0A9B4B341011}"/>
                </a:ext>
              </a:extLst>
            </p:cNvPr>
            <p:cNvGrpSpPr/>
            <p:nvPr/>
          </p:nvGrpSpPr>
          <p:grpSpPr>
            <a:xfrm>
              <a:off x="588966" y="3524636"/>
              <a:ext cx="2308819" cy="814326"/>
              <a:chOff x="531816" y="3534496"/>
              <a:chExt cx="2308819" cy="814326"/>
            </a:xfrm>
          </p:grpSpPr>
          <p:sp>
            <p:nvSpPr>
              <p:cNvPr id="35" name="TextBox 95">
                <a:extLst>
                  <a:ext uri="{FF2B5EF4-FFF2-40B4-BE49-F238E27FC236}">
                    <a16:creationId xmlns:a16="http://schemas.microsoft.com/office/drawing/2014/main" id="{9EB7D095-B1F5-4BD3-902E-D38D865843EC}"/>
                  </a:ext>
                </a:extLst>
              </p:cNvPr>
              <p:cNvSpPr txBox="1"/>
              <p:nvPr/>
            </p:nvSpPr>
            <p:spPr>
              <a:xfrm>
                <a:off x="531816" y="3850224"/>
                <a:ext cx="2308819" cy="4985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100" dirty="0">
                    <a:solidFill>
                      <a:schemeClr val="tx1">
                        <a:alpha val="60000"/>
                      </a:schemeClr>
                    </a:solidFill>
                    <a:latin typeface="Source Sans Pro" charset="0"/>
                    <a:ea typeface="Source Sans Pro" charset="0"/>
                    <a:cs typeface="Source Sans Pro" charset="0"/>
                  </a:rPr>
                  <a:t>Phenomenon whereby something new and somehow valuable is</a:t>
                </a:r>
              </a:p>
            </p:txBody>
          </p:sp>
          <p:sp>
            <p:nvSpPr>
              <p:cNvPr id="36" name="Title 1">
                <a:extLst>
                  <a:ext uri="{FF2B5EF4-FFF2-40B4-BE49-F238E27FC236}">
                    <a16:creationId xmlns:a16="http://schemas.microsoft.com/office/drawing/2014/main" id="{1C5C7A66-D5F5-403F-9BDB-268BD6C93DF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1816" y="3534496"/>
                <a:ext cx="2308819" cy="364867"/>
              </a:xfrm>
              <a:prstGeom prst="rect">
                <a:avLst/>
              </a:prstGeom>
            </p:spPr>
            <p:txBody>
              <a:bodyPr/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000" b="1" i="0" kern="1200">
                    <a:solidFill>
                      <a:schemeClr val="tx1"/>
                    </a:solidFill>
                    <a:latin typeface="Source Sans Pro Black" charset="0"/>
                    <a:ea typeface="Source Sans Pro Black" charset="0"/>
                    <a:cs typeface="Source Sans Pro Black" charset="0"/>
                  </a:defRPr>
                </a:lvl1pPr>
              </a:lstStyle>
              <a:p>
                <a:r>
                  <a:rPr lang="id-ID" sz="1400" dirty="0"/>
                  <a:t>HEAD TO HEAD</a:t>
                </a:r>
                <a:endParaRPr lang="en-US" sz="1400" dirty="0"/>
              </a:p>
            </p:txBody>
          </p:sp>
        </p:grpSp>
        <p:grpSp>
          <p:nvGrpSpPr>
            <p:cNvPr id="31" name="Group 2029">
              <a:extLst>
                <a:ext uri="{FF2B5EF4-FFF2-40B4-BE49-F238E27FC236}">
                  <a16:creationId xmlns:a16="http://schemas.microsoft.com/office/drawing/2014/main" id="{0425030F-9421-4FC9-A4BF-AD864FDEC981}"/>
                </a:ext>
              </a:extLst>
            </p:cNvPr>
            <p:cNvGrpSpPr/>
            <p:nvPr/>
          </p:nvGrpSpPr>
          <p:grpSpPr>
            <a:xfrm>
              <a:off x="1342292" y="2528638"/>
              <a:ext cx="780934" cy="798192"/>
              <a:chOff x="720223" y="843805"/>
              <a:chExt cx="1561866" cy="1596384"/>
            </a:xfrm>
          </p:grpSpPr>
          <p:sp>
            <p:nvSpPr>
              <p:cNvPr id="33" name="Shape 2025">
                <a:extLst>
                  <a:ext uri="{FF2B5EF4-FFF2-40B4-BE49-F238E27FC236}">
                    <a16:creationId xmlns:a16="http://schemas.microsoft.com/office/drawing/2014/main" id="{6E518CE2-5BEE-448F-9CDD-B358301AA91F}"/>
                  </a:ext>
                </a:extLst>
              </p:cNvPr>
              <p:cNvSpPr/>
              <p:nvPr/>
            </p:nvSpPr>
            <p:spPr>
              <a:xfrm>
                <a:off x="720223" y="843805"/>
                <a:ext cx="1561866" cy="15963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00" cap="flat">
                <a:solidFill>
                  <a:schemeClr val="accent4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 sz="3800"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 sz="1900" dirty="0"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34" name="Shape 2028">
                <a:extLst>
                  <a:ext uri="{FF2B5EF4-FFF2-40B4-BE49-F238E27FC236}">
                    <a16:creationId xmlns:a16="http://schemas.microsoft.com/office/drawing/2014/main" id="{28E8DFC5-13DD-446C-9133-318C4FD36EF6}"/>
                  </a:ext>
                </a:extLst>
              </p:cNvPr>
              <p:cNvSpPr/>
              <p:nvPr/>
            </p:nvSpPr>
            <p:spPr>
              <a:xfrm>
                <a:off x="1270322" y="1364999"/>
                <a:ext cx="130" cy="55399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none" lIns="0" tIns="0" rIns="0" bIns="0" numCol="1" anchor="ctr">
                <a:spAutoFit/>
              </a:bodyPr>
              <a:lstStyle>
                <a:lvl1pPr>
                  <a:defRPr sz="3600">
                    <a:solidFill>
                      <a:srgbClr val="E4E4E4"/>
                    </a:solidFill>
                    <a:latin typeface="FontAwesome"/>
                    <a:ea typeface="FontAwesome"/>
                    <a:cs typeface="FontAwesome"/>
                    <a:sym typeface="FontAwesome"/>
                  </a:defRPr>
                </a:lvl1pPr>
              </a:lstStyle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endParaRPr sz="1800" dirty="0"/>
              </a:p>
            </p:txBody>
          </p:sp>
        </p:grpSp>
      </p:grpSp>
      <p:grpSp>
        <p:nvGrpSpPr>
          <p:cNvPr id="37" name="Group 97">
            <a:extLst>
              <a:ext uri="{FF2B5EF4-FFF2-40B4-BE49-F238E27FC236}">
                <a16:creationId xmlns:a16="http://schemas.microsoft.com/office/drawing/2014/main" id="{667BC5C1-574E-4037-825F-82D34F37D98B}"/>
              </a:ext>
            </a:extLst>
          </p:cNvPr>
          <p:cNvGrpSpPr/>
          <p:nvPr/>
        </p:nvGrpSpPr>
        <p:grpSpPr>
          <a:xfrm>
            <a:off x="691735" y="4228025"/>
            <a:ext cx="2308819" cy="1810324"/>
            <a:chOff x="588966" y="2528638"/>
            <a:chExt cx="2308819" cy="1810324"/>
          </a:xfrm>
        </p:grpSpPr>
        <p:grpSp>
          <p:nvGrpSpPr>
            <p:cNvPr id="38" name="Group 98">
              <a:extLst>
                <a:ext uri="{FF2B5EF4-FFF2-40B4-BE49-F238E27FC236}">
                  <a16:creationId xmlns:a16="http://schemas.microsoft.com/office/drawing/2014/main" id="{6D06F2BB-44CC-4E30-8A17-BFF5FCB8E411}"/>
                </a:ext>
              </a:extLst>
            </p:cNvPr>
            <p:cNvGrpSpPr/>
            <p:nvPr/>
          </p:nvGrpSpPr>
          <p:grpSpPr>
            <a:xfrm>
              <a:off x="588966" y="3524636"/>
              <a:ext cx="2308819" cy="814326"/>
              <a:chOff x="531816" y="3534496"/>
              <a:chExt cx="2308819" cy="814326"/>
            </a:xfrm>
          </p:grpSpPr>
          <p:sp>
            <p:nvSpPr>
              <p:cNvPr id="44" name="TextBox 104">
                <a:extLst>
                  <a:ext uri="{FF2B5EF4-FFF2-40B4-BE49-F238E27FC236}">
                    <a16:creationId xmlns:a16="http://schemas.microsoft.com/office/drawing/2014/main" id="{ABC0C59A-FBB0-4281-B186-814D2F0AABD2}"/>
                  </a:ext>
                </a:extLst>
              </p:cNvPr>
              <p:cNvSpPr txBox="1"/>
              <p:nvPr/>
            </p:nvSpPr>
            <p:spPr>
              <a:xfrm>
                <a:off x="531816" y="3850224"/>
                <a:ext cx="2308819" cy="4985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100" dirty="0">
                    <a:solidFill>
                      <a:schemeClr val="tx1">
                        <a:alpha val="60000"/>
                      </a:schemeClr>
                    </a:solidFill>
                    <a:latin typeface="Source Sans Pro" charset="0"/>
                    <a:ea typeface="Source Sans Pro" charset="0"/>
                    <a:cs typeface="Source Sans Pro" charset="0"/>
                  </a:rPr>
                  <a:t>Phenomenon whereby something new and somehow valuable is</a:t>
                </a:r>
              </a:p>
            </p:txBody>
          </p:sp>
          <p:sp>
            <p:nvSpPr>
              <p:cNvPr id="45" name="Title 1">
                <a:extLst>
                  <a:ext uri="{FF2B5EF4-FFF2-40B4-BE49-F238E27FC236}">
                    <a16:creationId xmlns:a16="http://schemas.microsoft.com/office/drawing/2014/main" id="{B05DCDF9-3E4D-4C51-B850-76B5CADA869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1816" y="3534496"/>
                <a:ext cx="2308819" cy="364867"/>
              </a:xfrm>
              <a:prstGeom prst="rect">
                <a:avLst/>
              </a:prstGeom>
            </p:spPr>
            <p:txBody>
              <a:bodyPr/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000" b="1" i="0" kern="1200">
                    <a:solidFill>
                      <a:schemeClr val="tx1"/>
                    </a:solidFill>
                    <a:latin typeface="Source Sans Pro Black" charset="0"/>
                    <a:ea typeface="Source Sans Pro Black" charset="0"/>
                    <a:cs typeface="Source Sans Pro Black" charset="0"/>
                  </a:defRPr>
                </a:lvl1pPr>
              </a:lstStyle>
              <a:p>
                <a:r>
                  <a:rPr lang="id-ID" sz="1400" dirty="0"/>
                  <a:t>DIGITAL MARKET</a:t>
                </a:r>
                <a:endParaRPr lang="en-US" sz="1400" dirty="0"/>
              </a:p>
            </p:txBody>
          </p:sp>
        </p:grpSp>
        <p:grpSp>
          <p:nvGrpSpPr>
            <p:cNvPr id="40" name="Group 2029">
              <a:extLst>
                <a:ext uri="{FF2B5EF4-FFF2-40B4-BE49-F238E27FC236}">
                  <a16:creationId xmlns:a16="http://schemas.microsoft.com/office/drawing/2014/main" id="{A8F656C4-0DEE-4753-8391-B3E40359904A}"/>
                </a:ext>
              </a:extLst>
            </p:cNvPr>
            <p:cNvGrpSpPr/>
            <p:nvPr/>
          </p:nvGrpSpPr>
          <p:grpSpPr>
            <a:xfrm>
              <a:off x="1342292" y="2528638"/>
              <a:ext cx="780934" cy="798192"/>
              <a:chOff x="720223" y="843805"/>
              <a:chExt cx="1561866" cy="1596384"/>
            </a:xfrm>
          </p:grpSpPr>
          <p:sp>
            <p:nvSpPr>
              <p:cNvPr id="42" name="Shape 2025">
                <a:extLst>
                  <a:ext uri="{FF2B5EF4-FFF2-40B4-BE49-F238E27FC236}">
                    <a16:creationId xmlns:a16="http://schemas.microsoft.com/office/drawing/2014/main" id="{F74B2730-EFAA-4767-8CC4-3AB18EF72010}"/>
                  </a:ext>
                </a:extLst>
              </p:cNvPr>
              <p:cNvSpPr/>
              <p:nvPr/>
            </p:nvSpPr>
            <p:spPr>
              <a:xfrm>
                <a:off x="720223" y="843805"/>
                <a:ext cx="1561866" cy="15963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00" cap="flat">
                <a:solidFill>
                  <a:schemeClr val="accent2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 sz="3800"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 sz="1900" dirty="0"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43" name="Shape 2028">
                <a:extLst>
                  <a:ext uri="{FF2B5EF4-FFF2-40B4-BE49-F238E27FC236}">
                    <a16:creationId xmlns:a16="http://schemas.microsoft.com/office/drawing/2014/main" id="{B6161323-9328-4057-AF6E-C5B6DE324FFF}"/>
                  </a:ext>
                </a:extLst>
              </p:cNvPr>
              <p:cNvSpPr/>
              <p:nvPr/>
            </p:nvSpPr>
            <p:spPr>
              <a:xfrm>
                <a:off x="1270322" y="1364999"/>
                <a:ext cx="130" cy="55399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none" lIns="0" tIns="0" rIns="0" bIns="0" numCol="1" anchor="ctr">
                <a:spAutoFit/>
              </a:bodyPr>
              <a:lstStyle>
                <a:lvl1pPr>
                  <a:defRPr sz="3600">
                    <a:solidFill>
                      <a:srgbClr val="E4E4E4"/>
                    </a:solidFill>
                    <a:latin typeface="FontAwesome"/>
                    <a:ea typeface="FontAwesome"/>
                    <a:cs typeface="FontAwesome"/>
                    <a:sym typeface="FontAwesome"/>
                  </a:defRPr>
                </a:lvl1pPr>
              </a:lstStyle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endParaRPr sz="18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03615687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91FF7ED-523E-4373-B323-D0BE74CB651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17" r="39969"/>
          <a:stretch/>
        </p:blipFill>
        <p:spPr>
          <a:xfrm>
            <a:off x="8177514" y="0"/>
            <a:ext cx="4014486" cy="6858000"/>
          </a:xfrm>
          <a:prstGeom prst="rect">
            <a:avLst/>
          </a:prstGeom>
        </p:spPr>
      </p:pic>
      <p:sp>
        <p:nvSpPr>
          <p:cNvPr id="6" name="矩形: 折角 5">
            <a:extLst>
              <a:ext uri="{FF2B5EF4-FFF2-40B4-BE49-F238E27FC236}">
                <a16:creationId xmlns:a16="http://schemas.microsoft.com/office/drawing/2014/main" id="{75179705-B851-466A-AE39-367BD259694F}"/>
              </a:ext>
            </a:extLst>
          </p:cNvPr>
          <p:cNvSpPr/>
          <p:nvPr/>
        </p:nvSpPr>
        <p:spPr>
          <a:xfrm>
            <a:off x="5860059" y="2141366"/>
            <a:ext cx="2876207" cy="2876207"/>
          </a:xfrm>
          <a:prstGeom prst="foldedCorner">
            <a:avLst/>
          </a:prstGeom>
          <a:noFill/>
          <a:ln w="508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AA879BE-4B4D-432D-A2E4-E12ACED32160}"/>
              </a:ext>
            </a:extLst>
          </p:cNvPr>
          <p:cNvSpPr txBox="1"/>
          <p:nvPr/>
        </p:nvSpPr>
        <p:spPr>
          <a:xfrm>
            <a:off x="6223250" y="2979304"/>
            <a:ext cx="22375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/>
              <a:t>添 加</a:t>
            </a:r>
            <a:endParaRPr lang="en-US" altLang="zh-CN" sz="3600" b="1" dirty="0"/>
          </a:p>
          <a:p>
            <a:pPr algn="ctr"/>
            <a:r>
              <a:rPr lang="zh-CN" altLang="en-US" sz="3600" b="1" dirty="0"/>
              <a:t>标 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693610A-DBCC-403A-A9A9-396A6B37E167}"/>
              </a:ext>
            </a:extLst>
          </p:cNvPr>
          <p:cNvSpPr txBox="1"/>
          <p:nvPr/>
        </p:nvSpPr>
        <p:spPr>
          <a:xfrm>
            <a:off x="708863" y="2401100"/>
            <a:ext cx="4355659" cy="1156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cs"/>
              </a:rPr>
              <a:t>单击此处添加具体内容，单击此处添加具体内容，单击此处添加具体内容，单击此处添加具体内容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69C61C2-F6A2-4333-91FE-6BEC643E755D}"/>
              </a:ext>
            </a:extLst>
          </p:cNvPr>
          <p:cNvSpPr txBox="1"/>
          <p:nvPr/>
        </p:nvSpPr>
        <p:spPr>
          <a:xfrm>
            <a:off x="708862" y="3663765"/>
            <a:ext cx="4355659" cy="1156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cs"/>
              </a:rPr>
              <a:t>单击此处添加具体内容，单击此处添加具体内容，单击此处添加具体内容，单击此处添加具体内容</a:t>
            </a:r>
          </a:p>
        </p:txBody>
      </p:sp>
    </p:spTree>
    <p:extLst>
      <p:ext uri="{BB962C8B-B14F-4D97-AF65-F5344CB8AC3E}">
        <p14:creationId xmlns:p14="http://schemas.microsoft.com/office/powerpoint/2010/main" val="3536701060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907D773E-57D3-4869-B82C-FC4A19D8D6A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Microsoft YaHei"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AC6526B-B44B-43DD-BF75-AEEB722EAFA2}"/>
              </a:ext>
            </a:extLst>
          </p:cNvPr>
          <p:cNvSpPr txBox="1"/>
          <p:nvPr/>
        </p:nvSpPr>
        <p:spPr>
          <a:xfrm>
            <a:off x="559845" y="3012915"/>
            <a:ext cx="11072308" cy="2910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8000" dirty="0">
                <a:solidFill>
                  <a:prstClr val="white"/>
                </a:solidFill>
                <a:latin typeface="Arial" panose="020F0502020204030204"/>
                <a:ea typeface="Microsoft YaHei"/>
                <a:cs typeface="+mn-ea"/>
                <a:sym typeface="+mn-lt"/>
              </a:rPr>
              <a:t>谢  谢  观  看</a:t>
            </a:r>
            <a:endParaRPr lang="en-US" altLang="zh-CN" sz="8000" dirty="0">
              <a:solidFill>
                <a:prstClr val="white"/>
              </a:solidFill>
              <a:latin typeface="Arial" panose="020F0502020204030204"/>
              <a:ea typeface="Microsoft YaHei"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rPr>
              <a:t>T  H  A  N  K  S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Microsoft YaHei"/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41B7DC7-9108-4561-9DA4-58EBD1753F53}"/>
              </a:ext>
            </a:extLst>
          </p:cNvPr>
          <p:cNvGrpSpPr/>
          <p:nvPr/>
        </p:nvGrpSpPr>
        <p:grpSpPr>
          <a:xfrm>
            <a:off x="4164389" y="-43032"/>
            <a:ext cx="3863222" cy="2588359"/>
            <a:chOff x="4164389" y="-43032"/>
            <a:chExt cx="3863222" cy="2588359"/>
          </a:xfrm>
        </p:grpSpPr>
        <p:sp>
          <p:nvSpPr>
            <p:cNvPr id="11" name="流程图: 文档 10">
              <a:extLst>
                <a:ext uri="{FF2B5EF4-FFF2-40B4-BE49-F238E27FC236}">
                  <a16:creationId xmlns:a16="http://schemas.microsoft.com/office/drawing/2014/main" id="{8D1B1DA7-67F6-4953-B93A-860B632DC820}"/>
                </a:ext>
              </a:extLst>
            </p:cNvPr>
            <p:cNvSpPr/>
            <p:nvPr/>
          </p:nvSpPr>
          <p:spPr>
            <a:xfrm>
              <a:off x="4164389" y="-43032"/>
              <a:ext cx="3863222" cy="2588359"/>
            </a:xfrm>
            <a:prstGeom prst="flowChartDocument">
              <a:avLst/>
            </a:prstGeom>
            <a:noFill/>
            <a:ln w="508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cs"/>
              </a:endParaRPr>
            </a:p>
          </p:txBody>
        </p:sp>
        <p:sp>
          <p:nvSpPr>
            <p:cNvPr id="15" name="sea_195673">
              <a:extLst>
                <a:ext uri="{FF2B5EF4-FFF2-40B4-BE49-F238E27FC236}">
                  <a16:creationId xmlns:a16="http://schemas.microsoft.com/office/drawing/2014/main" id="{EC0C5BED-9BE5-456F-AEF2-23BBE130DCA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209849" y="317117"/>
              <a:ext cx="1772301" cy="1605586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7639" h="550481">
                  <a:moveTo>
                    <a:pt x="384316" y="501932"/>
                  </a:moveTo>
                  <a:lnTo>
                    <a:pt x="415391" y="526740"/>
                  </a:lnTo>
                  <a:lnTo>
                    <a:pt x="440590" y="506556"/>
                  </a:lnTo>
                  <a:lnTo>
                    <a:pt x="452254" y="521138"/>
                  </a:lnTo>
                  <a:lnTo>
                    <a:pt x="415391" y="550481"/>
                  </a:lnTo>
                  <a:lnTo>
                    <a:pt x="384316" y="525762"/>
                  </a:lnTo>
                  <a:lnTo>
                    <a:pt x="353331" y="550481"/>
                  </a:lnTo>
                  <a:lnTo>
                    <a:pt x="316557" y="521138"/>
                  </a:lnTo>
                  <a:lnTo>
                    <a:pt x="328221" y="506556"/>
                  </a:lnTo>
                  <a:lnTo>
                    <a:pt x="353331" y="526740"/>
                  </a:lnTo>
                  <a:close/>
                  <a:moveTo>
                    <a:pt x="173581" y="464815"/>
                  </a:moveTo>
                  <a:lnTo>
                    <a:pt x="204556" y="489614"/>
                  </a:lnTo>
                  <a:lnTo>
                    <a:pt x="229833" y="469437"/>
                  </a:lnTo>
                  <a:lnTo>
                    <a:pt x="241404" y="484014"/>
                  </a:lnTo>
                  <a:lnTo>
                    <a:pt x="204556" y="513346"/>
                  </a:lnTo>
                  <a:lnTo>
                    <a:pt x="173581" y="488636"/>
                  </a:lnTo>
                  <a:lnTo>
                    <a:pt x="142607" y="513435"/>
                  </a:lnTo>
                  <a:lnTo>
                    <a:pt x="105848" y="484014"/>
                  </a:lnTo>
                  <a:lnTo>
                    <a:pt x="117419" y="469437"/>
                  </a:lnTo>
                  <a:lnTo>
                    <a:pt x="142607" y="489614"/>
                  </a:lnTo>
                  <a:close/>
                  <a:moveTo>
                    <a:pt x="520763" y="390509"/>
                  </a:moveTo>
                  <a:lnTo>
                    <a:pt x="551738" y="415308"/>
                  </a:lnTo>
                  <a:lnTo>
                    <a:pt x="577015" y="395131"/>
                  </a:lnTo>
                  <a:lnTo>
                    <a:pt x="588586" y="409708"/>
                  </a:lnTo>
                  <a:lnTo>
                    <a:pt x="551738" y="439129"/>
                  </a:lnTo>
                  <a:lnTo>
                    <a:pt x="520763" y="414330"/>
                  </a:lnTo>
                  <a:lnTo>
                    <a:pt x="489789" y="439129"/>
                  </a:lnTo>
                  <a:lnTo>
                    <a:pt x="453030" y="409708"/>
                  </a:lnTo>
                  <a:lnTo>
                    <a:pt x="464601" y="395220"/>
                  </a:lnTo>
                  <a:lnTo>
                    <a:pt x="489789" y="415308"/>
                  </a:lnTo>
                  <a:close/>
                  <a:moveTo>
                    <a:pt x="111546" y="353392"/>
                  </a:moveTo>
                  <a:lnTo>
                    <a:pt x="142604" y="378155"/>
                  </a:lnTo>
                  <a:lnTo>
                    <a:pt x="167790" y="358096"/>
                  </a:lnTo>
                  <a:lnTo>
                    <a:pt x="179448" y="372563"/>
                  </a:lnTo>
                  <a:lnTo>
                    <a:pt x="142604" y="401941"/>
                  </a:lnTo>
                  <a:lnTo>
                    <a:pt x="111546" y="377179"/>
                  </a:lnTo>
                  <a:lnTo>
                    <a:pt x="80576" y="401941"/>
                  </a:lnTo>
                  <a:lnTo>
                    <a:pt x="43821" y="372563"/>
                  </a:lnTo>
                  <a:lnTo>
                    <a:pt x="55479" y="358096"/>
                  </a:lnTo>
                  <a:lnTo>
                    <a:pt x="80576" y="378155"/>
                  </a:lnTo>
                  <a:close/>
                  <a:moveTo>
                    <a:pt x="334753" y="328623"/>
                  </a:moveTo>
                  <a:lnTo>
                    <a:pt x="365817" y="353342"/>
                  </a:lnTo>
                  <a:lnTo>
                    <a:pt x="391005" y="333247"/>
                  </a:lnTo>
                  <a:lnTo>
                    <a:pt x="402576" y="347741"/>
                  </a:lnTo>
                  <a:lnTo>
                    <a:pt x="365817" y="377172"/>
                  </a:lnTo>
                  <a:lnTo>
                    <a:pt x="334753" y="352364"/>
                  </a:lnTo>
                  <a:lnTo>
                    <a:pt x="303779" y="377172"/>
                  </a:lnTo>
                  <a:lnTo>
                    <a:pt x="267020" y="347741"/>
                  </a:lnTo>
                  <a:lnTo>
                    <a:pt x="278591" y="333247"/>
                  </a:lnTo>
                  <a:lnTo>
                    <a:pt x="303779" y="353342"/>
                  </a:lnTo>
                  <a:close/>
                  <a:moveTo>
                    <a:pt x="483585" y="195043"/>
                  </a:moveTo>
                  <a:lnTo>
                    <a:pt x="539332" y="195043"/>
                  </a:lnTo>
                  <a:lnTo>
                    <a:pt x="539332" y="213672"/>
                  </a:lnTo>
                  <a:lnTo>
                    <a:pt x="483585" y="213672"/>
                  </a:lnTo>
                  <a:close/>
                  <a:moveTo>
                    <a:pt x="68166" y="195043"/>
                  </a:moveTo>
                  <a:lnTo>
                    <a:pt x="123983" y="195043"/>
                  </a:lnTo>
                  <a:lnTo>
                    <a:pt x="123983" y="213672"/>
                  </a:lnTo>
                  <a:lnTo>
                    <a:pt x="68166" y="213672"/>
                  </a:lnTo>
                  <a:close/>
                  <a:moveTo>
                    <a:pt x="303775" y="108332"/>
                  </a:moveTo>
                  <a:cubicBezTo>
                    <a:pt x="267016" y="108332"/>
                    <a:pt x="232037" y="123884"/>
                    <a:pt x="205335" y="152054"/>
                  </a:cubicBezTo>
                  <a:cubicBezTo>
                    <a:pt x="181393" y="177292"/>
                    <a:pt x="166885" y="210529"/>
                    <a:pt x="164660" y="244565"/>
                  </a:cubicBezTo>
                  <a:lnTo>
                    <a:pt x="442979" y="244565"/>
                  </a:lnTo>
                  <a:cubicBezTo>
                    <a:pt x="440754" y="210529"/>
                    <a:pt x="426157" y="177292"/>
                    <a:pt x="402304" y="152054"/>
                  </a:cubicBezTo>
                  <a:cubicBezTo>
                    <a:pt x="375602" y="123884"/>
                    <a:pt x="340623" y="108332"/>
                    <a:pt x="303775" y="108332"/>
                  </a:cubicBezTo>
                  <a:close/>
                  <a:moveTo>
                    <a:pt x="303775" y="89759"/>
                  </a:moveTo>
                  <a:cubicBezTo>
                    <a:pt x="386461" y="89759"/>
                    <a:pt x="456775" y="159697"/>
                    <a:pt x="461670" y="244565"/>
                  </a:cubicBezTo>
                  <a:lnTo>
                    <a:pt x="607639" y="244565"/>
                  </a:lnTo>
                  <a:lnTo>
                    <a:pt x="607639" y="263138"/>
                  </a:lnTo>
                  <a:lnTo>
                    <a:pt x="0" y="263138"/>
                  </a:lnTo>
                  <a:lnTo>
                    <a:pt x="0" y="244565"/>
                  </a:lnTo>
                  <a:lnTo>
                    <a:pt x="145969" y="244565"/>
                  </a:lnTo>
                  <a:cubicBezTo>
                    <a:pt x="150775" y="159697"/>
                    <a:pt x="221089" y="89759"/>
                    <a:pt x="303775" y="89759"/>
                  </a:cubicBezTo>
                  <a:close/>
                  <a:moveTo>
                    <a:pt x="464625" y="55394"/>
                  </a:moveTo>
                  <a:lnTo>
                    <a:pt x="477799" y="68535"/>
                  </a:lnTo>
                  <a:lnTo>
                    <a:pt x="434361" y="111776"/>
                  </a:lnTo>
                  <a:lnTo>
                    <a:pt x="421276" y="98724"/>
                  </a:lnTo>
                  <a:close/>
                  <a:moveTo>
                    <a:pt x="149149" y="55394"/>
                  </a:moveTo>
                  <a:lnTo>
                    <a:pt x="192573" y="98724"/>
                  </a:lnTo>
                  <a:lnTo>
                    <a:pt x="179404" y="111776"/>
                  </a:lnTo>
                  <a:lnTo>
                    <a:pt x="135980" y="68535"/>
                  </a:lnTo>
                  <a:close/>
                  <a:moveTo>
                    <a:pt x="294540" y="0"/>
                  </a:moveTo>
                  <a:lnTo>
                    <a:pt x="313099" y="0"/>
                  </a:lnTo>
                  <a:lnTo>
                    <a:pt x="313099" y="61956"/>
                  </a:lnTo>
                  <a:lnTo>
                    <a:pt x="294540" y="619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2779389912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2DC52B5-F589-4103-9507-75A3F6A5F70D}"/>
              </a:ext>
            </a:extLst>
          </p:cNvPr>
          <p:cNvGrpSpPr/>
          <p:nvPr/>
        </p:nvGrpSpPr>
        <p:grpSpPr>
          <a:xfrm>
            <a:off x="4164389" y="-43032"/>
            <a:ext cx="3863222" cy="2588359"/>
            <a:chOff x="4164389" y="-43032"/>
            <a:chExt cx="3863222" cy="2588359"/>
          </a:xfrm>
        </p:grpSpPr>
        <p:sp>
          <p:nvSpPr>
            <p:cNvPr id="5" name="流程图: 文档 4">
              <a:extLst>
                <a:ext uri="{FF2B5EF4-FFF2-40B4-BE49-F238E27FC236}">
                  <a16:creationId xmlns:a16="http://schemas.microsoft.com/office/drawing/2014/main" id="{01DC1FF9-B4D9-4559-8493-CB3AB8C160B3}"/>
                </a:ext>
              </a:extLst>
            </p:cNvPr>
            <p:cNvSpPr/>
            <p:nvPr/>
          </p:nvSpPr>
          <p:spPr>
            <a:xfrm>
              <a:off x="4164389" y="-43032"/>
              <a:ext cx="3863222" cy="2588359"/>
            </a:xfrm>
            <a:prstGeom prst="flowChartDocument">
              <a:avLst/>
            </a:prstGeom>
            <a:noFill/>
            <a:ln w="508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sea_195673">
              <a:extLst>
                <a:ext uri="{FF2B5EF4-FFF2-40B4-BE49-F238E27FC236}">
                  <a16:creationId xmlns:a16="http://schemas.microsoft.com/office/drawing/2014/main" id="{E15B592D-CF06-4AFD-A3D0-CF08CDCE237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209849" y="317117"/>
              <a:ext cx="1772301" cy="1605586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7639" h="550481">
                  <a:moveTo>
                    <a:pt x="384316" y="501932"/>
                  </a:moveTo>
                  <a:lnTo>
                    <a:pt x="415391" y="526740"/>
                  </a:lnTo>
                  <a:lnTo>
                    <a:pt x="440590" y="506556"/>
                  </a:lnTo>
                  <a:lnTo>
                    <a:pt x="452254" y="521138"/>
                  </a:lnTo>
                  <a:lnTo>
                    <a:pt x="415391" y="550481"/>
                  </a:lnTo>
                  <a:lnTo>
                    <a:pt x="384316" y="525762"/>
                  </a:lnTo>
                  <a:lnTo>
                    <a:pt x="353331" y="550481"/>
                  </a:lnTo>
                  <a:lnTo>
                    <a:pt x="316557" y="521138"/>
                  </a:lnTo>
                  <a:lnTo>
                    <a:pt x="328221" y="506556"/>
                  </a:lnTo>
                  <a:lnTo>
                    <a:pt x="353331" y="526740"/>
                  </a:lnTo>
                  <a:close/>
                  <a:moveTo>
                    <a:pt x="173581" y="464815"/>
                  </a:moveTo>
                  <a:lnTo>
                    <a:pt x="204556" y="489614"/>
                  </a:lnTo>
                  <a:lnTo>
                    <a:pt x="229833" y="469437"/>
                  </a:lnTo>
                  <a:lnTo>
                    <a:pt x="241404" y="484014"/>
                  </a:lnTo>
                  <a:lnTo>
                    <a:pt x="204556" y="513346"/>
                  </a:lnTo>
                  <a:lnTo>
                    <a:pt x="173581" y="488636"/>
                  </a:lnTo>
                  <a:lnTo>
                    <a:pt x="142607" y="513435"/>
                  </a:lnTo>
                  <a:lnTo>
                    <a:pt x="105848" y="484014"/>
                  </a:lnTo>
                  <a:lnTo>
                    <a:pt x="117419" y="469437"/>
                  </a:lnTo>
                  <a:lnTo>
                    <a:pt x="142607" y="489614"/>
                  </a:lnTo>
                  <a:close/>
                  <a:moveTo>
                    <a:pt x="520763" y="390509"/>
                  </a:moveTo>
                  <a:lnTo>
                    <a:pt x="551738" y="415308"/>
                  </a:lnTo>
                  <a:lnTo>
                    <a:pt x="577015" y="395131"/>
                  </a:lnTo>
                  <a:lnTo>
                    <a:pt x="588586" y="409708"/>
                  </a:lnTo>
                  <a:lnTo>
                    <a:pt x="551738" y="439129"/>
                  </a:lnTo>
                  <a:lnTo>
                    <a:pt x="520763" y="414330"/>
                  </a:lnTo>
                  <a:lnTo>
                    <a:pt x="489789" y="439129"/>
                  </a:lnTo>
                  <a:lnTo>
                    <a:pt x="453030" y="409708"/>
                  </a:lnTo>
                  <a:lnTo>
                    <a:pt x="464601" y="395220"/>
                  </a:lnTo>
                  <a:lnTo>
                    <a:pt x="489789" y="415308"/>
                  </a:lnTo>
                  <a:close/>
                  <a:moveTo>
                    <a:pt x="111546" y="353392"/>
                  </a:moveTo>
                  <a:lnTo>
                    <a:pt x="142604" y="378155"/>
                  </a:lnTo>
                  <a:lnTo>
                    <a:pt x="167790" y="358096"/>
                  </a:lnTo>
                  <a:lnTo>
                    <a:pt x="179448" y="372563"/>
                  </a:lnTo>
                  <a:lnTo>
                    <a:pt x="142604" y="401941"/>
                  </a:lnTo>
                  <a:lnTo>
                    <a:pt x="111546" y="377179"/>
                  </a:lnTo>
                  <a:lnTo>
                    <a:pt x="80576" y="401941"/>
                  </a:lnTo>
                  <a:lnTo>
                    <a:pt x="43821" y="372563"/>
                  </a:lnTo>
                  <a:lnTo>
                    <a:pt x="55479" y="358096"/>
                  </a:lnTo>
                  <a:lnTo>
                    <a:pt x="80576" y="378155"/>
                  </a:lnTo>
                  <a:close/>
                  <a:moveTo>
                    <a:pt x="334753" y="328623"/>
                  </a:moveTo>
                  <a:lnTo>
                    <a:pt x="365817" y="353342"/>
                  </a:lnTo>
                  <a:lnTo>
                    <a:pt x="391005" y="333247"/>
                  </a:lnTo>
                  <a:lnTo>
                    <a:pt x="402576" y="347741"/>
                  </a:lnTo>
                  <a:lnTo>
                    <a:pt x="365817" y="377172"/>
                  </a:lnTo>
                  <a:lnTo>
                    <a:pt x="334753" y="352364"/>
                  </a:lnTo>
                  <a:lnTo>
                    <a:pt x="303779" y="377172"/>
                  </a:lnTo>
                  <a:lnTo>
                    <a:pt x="267020" y="347741"/>
                  </a:lnTo>
                  <a:lnTo>
                    <a:pt x="278591" y="333247"/>
                  </a:lnTo>
                  <a:lnTo>
                    <a:pt x="303779" y="353342"/>
                  </a:lnTo>
                  <a:close/>
                  <a:moveTo>
                    <a:pt x="483585" y="195043"/>
                  </a:moveTo>
                  <a:lnTo>
                    <a:pt x="539332" y="195043"/>
                  </a:lnTo>
                  <a:lnTo>
                    <a:pt x="539332" y="213672"/>
                  </a:lnTo>
                  <a:lnTo>
                    <a:pt x="483585" y="213672"/>
                  </a:lnTo>
                  <a:close/>
                  <a:moveTo>
                    <a:pt x="68166" y="195043"/>
                  </a:moveTo>
                  <a:lnTo>
                    <a:pt x="123983" y="195043"/>
                  </a:lnTo>
                  <a:lnTo>
                    <a:pt x="123983" y="213672"/>
                  </a:lnTo>
                  <a:lnTo>
                    <a:pt x="68166" y="213672"/>
                  </a:lnTo>
                  <a:close/>
                  <a:moveTo>
                    <a:pt x="303775" y="108332"/>
                  </a:moveTo>
                  <a:cubicBezTo>
                    <a:pt x="267016" y="108332"/>
                    <a:pt x="232037" y="123884"/>
                    <a:pt x="205335" y="152054"/>
                  </a:cubicBezTo>
                  <a:cubicBezTo>
                    <a:pt x="181393" y="177292"/>
                    <a:pt x="166885" y="210529"/>
                    <a:pt x="164660" y="244565"/>
                  </a:cubicBezTo>
                  <a:lnTo>
                    <a:pt x="442979" y="244565"/>
                  </a:lnTo>
                  <a:cubicBezTo>
                    <a:pt x="440754" y="210529"/>
                    <a:pt x="426157" y="177292"/>
                    <a:pt x="402304" y="152054"/>
                  </a:cubicBezTo>
                  <a:cubicBezTo>
                    <a:pt x="375602" y="123884"/>
                    <a:pt x="340623" y="108332"/>
                    <a:pt x="303775" y="108332"/>
                  </a:cubicBezTo>
                  <a:close/>
                  <a:moveTo>
                    <a:pt x="303775" y="89759"/>
                  </a:moveTo>
                  <a:cubicBezTo>
                    <a:pt x="386461" y="89759"/>
                    <a:pt x="456775" y="159697"/>
                    <a:pt x="461670" y="244565"/>
                  </a:cubicBezTo>
                  <a:lnTo>
                    <a:pt x="607639" y="244565"/>
                  </a:lnTo>
                  <a:lnTo>
                    <a:pt x="607639" y="263138"/>
                  </a:lnTo>
                  <a:lnTo>
                    <a:pt x="0" y="263138"/>
                  </a:lnTo>
                  <a:lnTo>
                    <a:pt x="0" y="244565"/>
                  </a:lnTo>
                  <a:lnTo>
                    <a:pt x="145969" y="244565"/>
                  </a:lnTo>
                  <a:cubicBezTo>
                    <a:pt x="150775" y="159697"/>
                    <a:pt x="221089" y="89759"/>
                    <a:pt x="303775" y="89759"/>
                  </a:cubicBezTo>
                  <a:close/>
                  <a:moveTo>
                    <a:pt x="464625" y="55394"/>
                  </a:moveTo>
                  <a:lnTo>
                    <a:pt x="477799" y="68535"/>
                  </a:lnTo>
                  <a:lnTo>
                    <a:pt x="434361" y="111776"/>
                  </a:lnTo>
                  <a:lnTo>
                    <a:pt x="421276" y="98724"/>
                  </a:lnTo>
                  <a:close/>
                  <a:moveTo>
                    <a:pt x="149149" y="55394"/>
                  </a:moveTo>
                  <a:lnTo>
                    <a:pt x="192573" y="98724"/>
                  </a:lnTo>
                  <a:lnTo>
                    <a:pt x="179404" y="111776"/>
                  </a:lnTo>
                  <a:lnTo>
                    <a:pt x="135980" y="68535"/>
                  </a:lnTo>
                  <a:close/>
                  <a:moveTo>
                    <a:pt x="294540" y="0"/>
                  </a:moveTo>
                  <a:lnTo>
                    <a:pt x="313099" y="0"/>
                  </a:lnTo>
                  <a:lnTo>
                    <a:pt x="313099" y="61956"/>
                  </a:lnTo>
                  <a:lnTo>
                    <a:pt x="294540" y="619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072C44E-FF0B-499F-99EF-24AB7C6612BE}"/>
              </a:ext>
            </a:extLst>
          </p:cNvPr>
          <p:cNvGrpSpPr/>
          <p:nvPr/>
        </p:nvGrpSpPr>
        <p:grpSpPr>
          <a:xfrm>
            <a:off x="4164388" y="4301915"/>
            <a:ext cx="3863222" cy="2588359"/>
            <a:chOff x="4164388" y="4301915"/>
            <a:chExt cx="3863222" cy="2588359"/>
          </a:xfrm>
        </p:grpSpPr>
        <p:sp>
          <p:nvSpPr>
            <p:cNvPr id="7" name="流程图: 文档 6">
              <a:extLst>
                <a:ext uri="{FF2B5EF4-FFF2-40B4-BE49-F238E27FC236}">
                  <a16:creationId xmlns:a16="http://schemas.microsoft.com/office/drawing/2014/main" id="{11F20FED-B42A-4EC2-9C0C-802D322482DF}"/>
                </a:ext>
              </a:extLst>
            </p:cNvPr>
            <p:cNvSpPr/>
            <p:nvPr/>
          </p:nvSpPr>
          <p:spPr>
            <a:xfrm flipH="1" flipV="1">
              <a:off x="4164388" y="4301915"/>
              <a:ext cx="3863222" cy="2588359"/>
            </a:xfrm>
            <a:prstGeom prst="flowChartDocument">
              <a:avLst/>
            </a:prstGeom>
            <a:noFill/>
            <a:ln w="508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A146958-33C0-47D9-9ECB-96AE212B5F1D}"/>
                </a:ext>
              </a:extLst>
            </p:cNvPr>
            <p:cNvSpPr txBox="1"/>
            <p:nvPr/>
          </p:nvSpPr>
          <p:spPr>
            <a:xfrm>
              <a:off x="5536601" y="5287850"/>
              <a:ext cx="111879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chemeClr val="bg1"/>
                  </a:solidFill>
                </a:rPr>
                <a:t>01</a:t>
              </a:r>
              <a:endParaRPr lang="zh-CN" altLang="en-US" sz="6000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785D5A7C-C68E-4F60-A9DD-F411CBE4A1B5}"/>
              </a:ext>
            </a:extLst>
          </p:cNvPr>
          <p:cNvSpPr txBox="1"/>
          <p:nvPr/>
        </p:nvSpPr>
        <p:spPr>
          <a:xfrm>
            <a:off x="3503407" y="3131233"/>
            <a:ext cx="51851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</a:rPr>
              <a:t>单  击  此  处  添  加  标  题</a:t>
            </a:r>
          </a:p>
        </p:txBody>
      </p:sp>
      <p:grpSp>
        <p:nvGrpSpPr>
          <p:cNvPr id="10" name="Group 24">
            <a:extLst>
              <a:ext uri="{FF2B5EF4-FFF2-40B4-BE49-F238E27FC236}">
                <a16:creationId xmlns:a16="http://schemas.microsoft.com/office/drawing/2014/main" id="{BC2D9E5E-24D3-47BD-A81D-B4657BEEB60A}"/>
              </a:ext>
            </a:extLst>
          </p:cNvPr>
          <p:cNvGrpSpPr/>
          <p:nvPr/>
        </p:nvGrpSpPr>
        <p:grpSpPr>
          <a:xfrm>
            <a:off x="298999" y="3131233"/>
            <a:ext cx="1458541" cy="3465006"/>
            <a:chOff x="438849" y="2873213"/>
            <a:chExt cx="1458541" cy="3465006"/>
          </a:xfrm>
        </p:grpSpPr>
        <p:sp>
          <p:nvSpPr>
            <p:cNvPr id="11" name="TextBox 20">
              <a:extLst>
                <a:ext uri="{FF2B5EF4-FFF2-40B4-BE49-F238E27FC236}">
                  <a16:creationId xmlns:a16="http://schemas.microsoft.com/office/drawing/2014/main" id="{6EAEB3D8-1179-4AA9-BA4A-C51A70A2F527}"/>
                </a:ext>
              </a:extLst>
            </p:cNvPr>
            <p:cNvSpPr txBox="1"/>
            <p:nvPr/>
          </p:nvSpPr>
          <p:spPr>
            <a:xfrm>
              <a:off x="438849" y="2873213"/>
              <a:ext cx="98456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1200" spc="400" dirty="0">
                  <a:solidFill>
                    <a:schemeClr val="bg1"/>
                  </a:solidFill>
                </a:rPr>
                <a:t>DESIGN</a:t>
              </a:r>
            </a:p>
          </p:txBody>
        </p:sp>
        <p:sp>
          <p:nvSpPr>
            <p:cNvPr id="12" name="TextBox 21">
              <a:extLst>
                <a:ext uri="{FF2B5EF4-FFF2-40B4-BE49-F238E27FC236}">
                  <a16:creationId xmlns:a16="http://schemas.microsoft.com/office/drawing/2014/main" id="{A1D58404-8275-42EA-8B5A-45A512F0741B}"/>
                </a:ext>
              </a:extLst>
            </p:cNvPr>
            <p:cNvSpPr txBox="1"/>
            <p:nvPr/>
          </p:nvSpPr>
          <p:spPr>
            <a:xfrm>
              <a:off x="438849" y="3935882"/>
              <a:ext cx="145854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200" spc="400" dirty="0">
                  <a:solidFill>
                    <a:schemeClr val="bg1"/>
                  </a:solidFill>
                </a:rPr>
                <a:t>PROMOTION</a:t>
              </a:r>
            </a:p>
          </p:txBody>
        </p:sp>
        <p:sp>
          <p:nvSpPr>
            <p:cNvPr id="13" name="TextBox 22">
              <a:extLst>
                <a:ext uri="{FF2B5EF4-FFF2-40B4-BE49-F238E27FC236}">
                  <a16:creationId xmlns:a16="http://schemas.microsoft.com/office/drawing/2014/main" id="{5975378D-B255-4F27-8AE8-D7B59B4D6ED0}"/>
                </a:ext>
              </a:extLst>
            </p:cNvPr>
            <p:cNvSpPr txBox="1"/>
            <p:nvPr/>
          </p:nvSpPr>
          <p:spPr>
            <a:xfrm>
              <a:off x="438849" y="4998551"/>
              <a:ext cx="128368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200" spc="400" dirty="0">
                  <a:solidFill>
                    <a:schemeClr val="bg1"/>
                  </a:solidFill>
                </a:rPr>
                <a:t>BRANDING</a:t>
              </a:r>
            </a:p>
          </p:txBody>
        </p:sp>
        <p:sp>
          <p:nvSpPr>
            <p:cNvPr id="14" name="TextBox 23">
              <a:extLst>
                <a:ext uri="{FF2B5EF4-FFF2-40B4-BE49-F238E27FC236}">
                  <a16:creationId xmlns:a16="http://schemas.microsoft.com/office/drawing/2014/main" id="{2743E2C4-8663-4244-AB25-0E5395FEEE99}"/>
                </a:ext>
              </a:extLst>
            </p:cNvPr>
            <p:cNvSpPr txBox="1"/>
            <p:nvPr/>
          </p:nvSpPr>
          <p:spPr>
            <a:xfrm>
              <a:off x="438849" y="6061220"/>
              <a:ext cx="14173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200" spc="400" dirty="0">
                  <a:solidFill>
                    <a:schemeClr val="bg1"/>
                  </a:solidFill>
                </a:rPr>
                <a:t>MARKETING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1305975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02BF2B3-470D-4FBE-90E0-FF4C7EEA25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10"/>
          <a:stretch/>
        </p:blipFill>
        <p:spPr>
          <a:xfrm>
            <a:off x="0" y="3296"/>
            <a:ext cx="6110014" cy="342570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F02313F-E871-4C4B-A16B-5DBC8E53720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6" b="15910"/>
          <a:stretch/>
        </p:blipFill>
        <p:spPr>
          <a:xfrm>
            <a:off x="6110015" y="3429000"/>
            <a:ext cx="6081986" cy="3425704"/>
          </a:xfrm>
          <a:prstGeom prst="rect">
            <a:avLst/>
          </a:prstGeom>
        </p:spPr>
      </p:pic>
      <p:sp>
        <p:nvSpPr>
          <p:cNvPr id="8" name="矩形: 折角 7">
            <a:extLst>
              <a:ext uri="{FF2B5EF4-FFF2-40B4-BE49-F238E27FC236}">
                <a16:creationId xmlns:a16="http://schemas.microsoft.com/office/drawing/2014/main" id="{43C9D24B-C066-4E73-A31D-46FB3306C2F3}"/>
              </a:ext>
            </a:extLst>
          </p:cNvPr>
          <p:cNvSpPr/>
          <p:nvPr/>
        </p:nvSpPr>
        <p:spPr>
          <a:xfrm>
            <a:off x="3614570" y="3030543"/>
            <a:ext cx="2876207" cy="2876207"/>
          </a:xfrm>
          <a:prstGeom prst="foldedCorner">
            <a:avLst/>
          </a:prstGeom>
          <a:noFill/>
          <a:ln w="508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395490E-67DC-4A43-97FE-2E0FF06D1467}"/>
              </a:ext>
            </a:extLst>
          </p:cNvPr>
          <p:cNvSpPr txBox="1"/>
          <p:nvPr/>
        </p:nvSpPr>
        <p:spPr>
          <a:xfrm>
            <a:off x="3743498" y="4067710"/>
            <a:ext cx="22375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/>
              <a:t>添 加</a:t>
            </a:r>
            <a:endParaRPr lang="en-US" altLang="zh-CN" sz="3600" b="1" dirty="0"/>
          </a:p>
          <a:p>
            <a:pPr algn="ctr"/>
            <a:r>
              <a:rPr lang="zh-CN" altLang="en-US" sz="3600" b="1" dirty="0"/>
              <a:t>标 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BA245B8-0E5F-4B09-8C2A-4FC4F0A7F01A}"/>
              </a:ext>
            </a:extLst>
          </p:cNvPr>
          <p:cNvSpPr txBox="1"/>
          <p:nvPr/>
        </p:nvSpPr>
        <p:spPr>
          <a:xfrm>
            <a:off x="7494328" y="864118"/>
            <a:ext cx="33133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/>
              <a:t>单 击 此 处 添 加 标 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A090890-2ACC-4150-97C0-21FED9F98816}"/>
              </a:ext>
            </a:extLst>
          </p:cNvPr>
          <p:cNvSpPr txBox="1"/>
          <p:nvPr/>
        </p:nvSpPr>
        <p:spPr>
          <a:xfrm>
            <a:off x="6653357" y="1602278"/>
            <a:ext cx="4995299" cy="787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单击此处添加具体内容，单击此处添加具体内容，单击此处添加具体内容，单击此处添加具体内容</a:t>
            </a:r>
          </a:p>
        </p:txBody>
      </p:sp>
      <p:sp>
        <p:nvSpPr>
          <p:cNvPr id="12" name="L 形 11">
            <a:extLst>
              <a:ext uri="{FF2B5EF4-FFF2-40B4-BE49-F238E27FC236}">
                <a16:creationId xmlns:a16="http://schemas.microsoft.com/office/drawing/2014/main" id="{7F735CBE-3141-44D2-B081-426BB85DE927}"/>
              </a:ext>
            </a:extLst>
          </p:cNvPr>
          <p:cNvSpPr/>
          <p:nvPr/>
        </p:nvSpPr>
        <p:spPr>
          <a:xfrm>
            <a:off x="161366" y="6260951"/>
            <a:ext cx="484094" cy="484094"/>
          </a:xfrm>
          <a:prstGeom prst="corner">
            <a:avLst>
              <a:gd name="adj1" fmla="val 14164"/>
              <a:gd name="adj2" fmla="val 1416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B6E326E-983A-486B-9D91-0A06D81D7795}"/>
              </a:ext>
            </a:extLst>
          </p:cNvPr>
          <p:cNvSpPr txBox="1"/>
          <p:nvPr/>
        </p:nvSpPr>
        <p:spPr>
          <a:xfrm>
            <a:off x="484095" y="4067710"/>
            <a:ext cx="2646380" cy="1525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单击此处添加具体内容，单击此处添加具体内容，单击此处添加具体内容，单击此处添加具体内容</a:t>
            </a:r>
          </a:p>
        </p:txBody>
      </p:sp>
    </p:spTree>
    <p:extLst>
      <p:ext uri="{BB962C8B-B14F-4D97-AF65-F5344CB8AC3E}">
        <p14:creationId xmlns:p14="http://schemas.microsoft.com/office/powerpoint/2010/main" val="952929123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0E4C36A1-D671-4DB0-A95D-886308D078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60" b="31897"/>
          <a:stretch/>
        </p:blipFill>
        <p:spPr>
          <a:xfrm>
            <a:off x="0" y="3148314"/>
            <a:ext cx="12192000" cy="370968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2DCF7FE-430A-41D6-90DA-95100B4EA895}"/>
              </a:ext>
            </a:extLst>
          </p:cNvPr>
          <p:cNvSpPr txBox="1"/>
          <p:nvPr/>
        </p:nvSpPr>
        <p:spPr>
          <a:xfrm>
            <a:off x="4439322" y="898842"/>
            <a:ext cx="33133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/>
              <a:t>单 击 此 处 添 加 标 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16D8574-9E45-40C0-BA49-D56210A0689D}"/>
              </a:ext>
            </a:extLst>
          </p:cNvPr>
          <p:cNvSpPr txBox="1"/>
          <p:nvPr/>
        </p:nvSpPr>
        <p:spPr>
          <a:xfrm>
            <a:off x="2426137" y="1602278"/>
            <a:ext cx="7339725" cy="787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单击此处添加具体内容，单击此处添加具体内容，单击此处添加具体内容，单击此处添加具体内容</a:t>
            </a:r>
          </a:p>
        </p:txBody>
      </p:sp>
      <p:sp>
        <p:nvSpPr>
          <p:cNvPr id="8" name="L 形 7">
            <a:extLst>
              <a:ext uri="{FF2B5EF4-FFF2-40B4-BE49-F238E27FC236}">
                <a16:creationId xmlns:a16="http://schemas.microsoft.com/office/drawing/2014/main" id="{DE942D3A-542B-4596-A47D-B96DE7A86B86}"/>
              </a:ext>
            </a:extLst>
          </p:cNvPr>
          <p:cNvSpPr/>
          <p:nvPr/>
        </p:nvSpPr>
        <p:spPr>
          <a:xfrm flipV="1">
            <a:off x="207665" y="172668"/>
            <a:ext cx="484094" cy="484094"/>
          </a:xfrm>
          <a:prstGeom prst="corner">
            <a:avLst>
              <a:gd name="adj1" fmla="val 14164"/>
              <a:gd name="adj2" fmla="val 1416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6F2ECC1F-30FA-47D9-B370-0D1909C732AC}"/>
              </a:ext>
            </a:extLst>
          </p:cNvPr>
          <p:cNvCxnSpPr>
            <a:cxnSpLocks/>
          </p:cNvCxnSpPr>
          <p:nvPr/>
        </p:nvCxnSpPr>
        <p:spPr>
          <a:xfrm flipH="1">
            <a:off x="7303626" y="1911489"/>
            <a:ext cx="2835797" cy="955727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D9FF7236-F4D7-4E0D-A4D3-D693EB1E2D94}"/>
              </a:ext>
            </a:extLst>
          </p:cNvPr>
          <p:cNvCxnSpPr>
            <a:cxnSpLocks/>
          </p:cNvCxnSpPr>
          <p:nvPr/>
        </p:nvCxnSpPr>
        <p:spPr>
          <a:xfrm>
            <a:off x="3352111" y="976427"/>
            <a:ext cx="1417900" cy="492741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3760917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1A89FDFF-3EA6-42E8-A336-5E10B59DC8DC}"/>
              </a:ext>
            </a:extLst>
          </p:cNvPr>
          <p:cNvSpPr txBox="1"/>
          <p:nvPr/>
        </p:nvSpPr>
        <p:spPr>
          <a:xfrm>
            <a:off x="3407995" y="817819"/>
            <a:ext cx="53760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/>
              <a:t>单 击 此 处 添 加 标 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CD1F23E-A306-46D6-8844-5B6719D3EE43}"/>
              </a:ext>
            </a:extLst>
          </p:cNvPr>
          <p:cNvSpPr txBox="1"/>
          <p:nvPr/>
        </p:nvSpPr>
        <p:spPr>
          <a:xfrm>
            <a:off x="972273" y="2873946"/>
            <a:ext cx="4352081" cy="787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单击此处添加具体内容，单击此处添加具体内容，单击此处添加具体内容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0CCD02D-2843-4D00-A05F-351EB5B2E8B3}"/>
              </a:ext>
            </a:extLst>
          </p:cNvPr>
          <p:cNvSpPr txBox="1"/>
          <p:nvPr/>
        </p:nvSpPr>
        <p:spPr>
          <a:xfrm>
            <a:off x="972273" y="4715867"/>
            <a:ext cx="4352081" cy="787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单击此处添加具体内容，单击此处添加具体内容，单击此处添加具体内容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961EBC3-5A48-4612-A659-BFDBC2B30006}"/>
              </a:ext>
            </a:extLst>
          </p:cNvPr>
          <p:cNvSpPr/>
          <p:nvPr/>
        </p:nvSpPr>
        <p:spPr>
          <a:xfrm>
            <a:off x="578734" y="2873945"/>
            <a:ext cx="81023" cy="7870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600E668-F0A8-4F31-9165-C1692E162BBF}"/>
              </a:ext>
            </a:extLst>
          </p:cNvPr>
          <p:cNvSpPr/>
          <p:nvPr/>
        </p:nvSpPr>
        <p:spPr>
          <a:xfrm>
            <a:off x="578733" y="4715866"/>
            <a:ext cx="81023" cy="7870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0BF4C3BD-31D4-4BA0-B545-2030F81966D6}"/>
              </a:ext>
            </a:extLst>
          </p:cNvPr>
          <p:cNvSpPr/>
          <p:nvPr/>
        </p:nvSpPr>
        <p:spPr>
          <a:xfrm>
            <a:off x="6620718" y="2654023"/>
            <a:ext cx="3283789" cy="328378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/>
              <a:t>添加标题或内容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989239C8-F907-4F0C-B34E-2EBCCD20C4FF}"/>
              </a:ext>
            </a:extLst>
          </p:cNvPr>
          <p:cNvSpPr/>
          <p:nvPr/>
        </p:nvSpPr>
        <p:spPr>
          <a:xfrm>
            <a:off x="8939731" y="2167887"/>
            <a:ext cx="1929551" cy="192955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/>
              <a:t>添加标题和内容</a:t>
            </a:r>
          </a:p>
        </p:txBody>
      </p:sp>
    </p:spTree>
    <p:extLst>
      <p:ext uri="{BB962C8B-B14F-4D97-AF65-F5344CB8AC3E}">
        <p14:creationId xmlns:p14="http://schemas.microsoft.com/office/powerpoint/2010/main" val="1984686835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1A89FDFF-3EA6-42E8-A336-5E10B59DC8DC}"/>
              </a:ext>
            </a:extLst>
          </p:cNvPr>
          <p:cNvSpPr txBox="1"/>
          <p:nvPr/>
        </p:nvSpPr>
        <p:spPr>
          <a:xfrm>
            <a:off x="3407995" y="817819"/>
            <a:ext cx="53760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cs"/>
              </a:rPr>
              <a:t>单 击 此 处 添 加 标 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CD1F23E-A306-46D6-8844-5B6719D3EE43}"/>
              </a:ext>
            </a:extLst>
          </p:cNvPr>
          <p:cNvSpPr txBox="1"/>
          <p:nvPr/>
        </p:nvSpPr>
        <p:spPr>
          <a:xfrm>
            <a:off x="3821574" y="1464150"/>
            <a:ext cx="4548852" cy="3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cs"/>
              </a:rPr>
              <a:t>单  击  此  处  添  加  副  标  题  或  内  容   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4D85091-E560-4514-91A7-C4A44EE7EA7D}"/>
              </a:ext>
            </a:extLst>
          </p:cNvPr>
          <p:cNvGrpSpPr/>
          <p:nvPr/>
        </p:nvGrpSpPr>
        <p:grpSpPr>
          <a:xfrm>
            <a:off x="4500832" y="2669297"/>
            <a:ext cx="3190335" cy="6549939"/>
            <a:chOff x="4425807" y="2361236"/>
            <a:chExt cx="3340385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5C57192B-A707-4C26-B39B-751ACA59F25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25807" y="2361236"/>
              <a:ext cx="3340385" cy="6858000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958CA146-6CA7-4298-BFF0-CB1AFFB7003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48" t="755" r="10554" b="1963"/>
            <a:stretch/>
          </p:blipFill>
          <p:spPr>
            <a:xfrm>
              <a:off x="4641448" y="3194614"/>
              <a:ext cx="2905246" cy="5127584"/>
            </a:xfrm>
            <a:prstGeom prst="rect">
              <a:avLst/>
            </a:prstGeom>
          </p:spPr>
        </p:pic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86D70BF-4AAA-4538-B996-94EC1E00D953}"/>
              </a:ext>
            </a:extLst>
          </p:cNvPr>
          <p:cNvGrpSpPr/>
          <p:nvPr/>
        </p:nvGrpSpPr>
        <p:grpSpPr>
          <a:xfrm>
            <a:off x="556226" y="2501576"/>
            <a:ext cx="3576577" cy="1541410"/>
            <a:chOff x="556226" y="2501576"/>
            <a:chExt cx="3576577" cy="1541410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E1451DF-92FE-4155-B6B9-0A1EA8FD80D6}"/>
                </a:ext>
              </a:extLst>
            </p:cNvPr>
            <p:cNvSpPr txBox="1"/>
            <p:nvPr/>
          </p:nvSpPr>
          <p:spPr>
            <a:xfrm>
              <a:off x="556226" y="2501576"/>
              <a:ext cx="33133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单 击 此 处 添 加 标 题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0D023B3-BF6C-4F2B-950A-CA49EC7DE9CC}"/>
                </a:ext>
              </a:extLst>
            </p:cNvPr>
            <p:cNvSpPr txBox="1"/>
            <p:nvPr/>
          </p:nvSpPr>
          <p:spPr>
            <a:xfrm>
              <a:off x="556226" y="3019629"/>
              <a:ext cx="3576577" cy="1023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单击此处添加具体内容，单击此处添加具体内容，单击此处添加具体内容，单击此处添加具体内容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48FCDC60-192A-400C-8463-F0698B1B3766}"/>
                </a:ext>
              </a:extLst>
            </p:cNvPr>
            <p:cNvCxnSpPr/>
            <p:nvPr/>
          </p:nvCxnSpPr>
          <p:spPr>
            <a:xfrm>
              <a:off x="660398" y="2963508"/>
              <a:ext cx="2534856" cy="0"/>
            </a:xfrm>
            <a:prstGeom prst="line">
              <a:avLst/>
            </a:prstGeom>
            <a:ln w="508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BAEAA94-EB90-48C6-B408-B362F65EB6D6}"/>
              </a:ext>
            </a:extLst>
          </p:cNvPr>
          <p:cNvGrpSpPr/>
          <p:nvPr/>
        </p:nvGrpSpPr>
        <p:grpSpPr>
          <a:xfrm>
            <a:off x="556225" y="4897536"/>
            <a:ext cx="3576577" cy="1541410"/>
            <a:chOff x="556226" y="2501576"/>
            <a:chExt cx="3576577" cy="1541410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FA9E2CC-8C68-4F36-BE06-D8B70486932A}"/>
                </a:ext>
              </a:extLst>
            </p:cNvPr>
            <p:cNvSpPr txBox="1"/>
            <p:nvPr/>
          </p:nvSpPr>
          <p:spPr>
            <a:xfrm>
              <a:off x="556226" y="2501576"/>
              <a:ext cx="33133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单 击 此 处 添 加 标 题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6599F56-D807-41F0-A20D-DD10473EFE57}"/>
                </a:ext>
              </a:extLst>
            </p:cNvPr>
            <p:cNvSpPr txBox="1"/>
            <p:nvPr/>
          </p:nvSpPr>
          <p:spPr>
            <a:xfrm>
              <a:off x="556226" y="3019629"/>
              <a:ext cx="3576577" cy="1023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单击此处添加具体内容，单击此处添加具体内容，单击此处添加具体内容，单击此处添加具体内容</a:t>
              </a: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68E03EEB-EDF6-4102-9CE2-6C600E1C6847}"/>
                </a:ext>
              </a:extLst>
            </p:cNvPr>
            <p:cNvCxnSpPr/>
            <p:nvPr/>
          </p:nvCxnSpPr>
          <p:spPr>
            <a:xfrm>
              <a:off x="660398" y="2963508"/>
              <a:ext cx="2534856" cy="0"/>
            </a:xfrm>
            <a:prstGeom prst="line">
              <a:avLst/>
            </a:prstGeom>
            <a:ln w="508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93EC773-1BBD-4088-AB89-0168AB59DD6B}"/>
              </a:ext>
            </a:extLst>
          </p:cNvPr>
          <p:cNvGrpSpPr/>
          <p:nvPr/>
        </p:nvGrpSpPr>
        <p:grpSpPr>
          <a:xfrm>
            <a:off x="8322418" y="2501576"/>
            <a:ext cx="3576577" cy="1541410"/>
            <a:chOff x="556226" y="2501576"/>
            <a:chExt cx="3576577" cy="1541410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B5173C4-64D5-4501-9F8B-188F9CA99105}"/>
                </a:ext>
              </a:extLst>
            </p:cNvPr>
            <p:cNvSpPr txBox="1"/>
            <p:nvPr/>
          </p:nvSpPr>
          <p:spPr>
            <a:xfrm>
              <a:off x="819448" y="2501576"/>
              <a:ext cx="33133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/>
                <a:t>单 击 此 处 添 加 标 题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90DD45F-55E5-4EC9-B485-40F9CD495705}"/>
                </a:ext>
              </a:extLst>
            </p:cNvPr>
            <p:cNvSpPr txBox="1"/>
            <p:nvPr/>
          </p:nvSpPr>
          <p:spPr>
            <a:xfrm>
              <a:off x="556226" y="3019629"/>
              <a:ext cx="3576577" cy="1023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单击此处添加具体内容，单击此处添加具体内容，单击此处添加具体内容，单击此处添加具体内容</a:t>
              </a: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418837F0-991B-48B5-9BA3-7BCCD80055E6}"/>
                </a:ext>
              </a:extLst>
            </p:cNvPr>
            <p:cNvCxnSpPr/>
            <p:nvPr/>
          </p:nvCxnSpPr>
          <p:spPr>
            <a:xfrm>
              <a:off x="1459054" y="2963508"/>
              <a:ext cx="2534856" cy="0"/>
            </a:xfrm>
            <a:prstGeom prst="line">
              <a:avLst/>
            </a:prstGeom>
            <a:ln w="508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F8509CF-FD9E-4B75-823C-11F1EBCE31E6}"/>
              </a:ext>
            </a:extLst>
          </p:cNvPr>
          <p:cNvGrpSpPr/>
          <p:nvPr/>
        </p:nvGrpSpPr>
        <p:grpSpPr>
          <a:xfrm>
            <a:off x="8322417" y="4897536"/>
            <a:ext cx="3576577" cy="1541410"/>
            <a:chOff x="556226" y="2501576"/>
            <a:chExt cx="3576577" cy="1541410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5C6B732-A9D4-49C3-8F73-0B327DBC65C3}"/>
                </a:ext>
              </a:extLst>
            </p:cNvPr>
            <p:cNvSpPr txBox="1"/>
            <p:nvPr/>
          </p:nvSpPr>
          <p:spPr>
            <a:xfrm>
              <a:off x="819448" y="2501576"/>
              <a:ext cx="33133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/>
                <a:t>单 击 此 处 添 加 标 题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6AEBD36-0F02-40A9-8AF1-317ABFAF3D3C}"/>
                </a:ext>
              </a:extLst>
            </p:cNvPr>
            <p:cNvSpPr txBox="1"/>
            <p:nvPr/>
          </p:nvSpPr>
          <p:spPr>
            <a:xfrm>
              <a:off x="556226" y="3019629"/>
              <a:ext cx="3576577" cy="1023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单击此处添加具体内容，单击此处添加具体内容，单击此处添加具体内容，单击此处添加具体内容</a:t>
              </a: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B604C2F8-11C9-4630-893E-0D887B076ECF}"/>
                </a:ext>
              </a:extLst>
            </p:cNvPr>
            <p:cNvCxnSpPr/>
            <p:nvPr/>
          </p:nvCxnSpPr>
          <p:spPr>
            <a:xfrm>
              <a:off x="1459054" y="2963508"/>
              <a:ext cx="2534856" cy="0"/>
            </a:xfrm>
            <a:prstGeom prst="line">
              <a:avLst/>
            </a:prstGeom>
            <a:ln w="508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38261025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2DC52B5-F589-4103-9507-75A3F6A5F70D}"/>
              </a:ext>
            </a:extLst>
          </p:cNvPr>
          <p:cNvGrpSpPr/>
          <p:nvPr/>
        </p:nvGrpSpPr>
        <p:grpSpPr>
          <a:xfrm>
            <a:off x="4164389" y="-43032"/>
            <a:ext cx="3863222" cy="2588359"/>
            <a:chOff x="4164389" y="-43032"/>
            <a:chExt cx="3863222" cy="2588359"/>
          </a:xfrm>
        </p:grpSpPr>
        <p:sp>
          <p:nvSpPr>
            <p:cNvPr id="5" name="流程图: 文档 4">
              <a:extLst>
                <a:ext uri="{FF2B5EF4-FFF2-40B4-BE49-F238E27FC236}">
                  <a16:creationId xmlns:a16="http://schemas.microsoft.com/office/drawing/2014/main" id="{01DC1FF9-B4D9-4559-8493-CB3AB8C160B3}"/>
                </a:ext>
              </a:extLst>
            </p:cNvPr>
            <p:cNvSpPr/>
            <p:nvPr/>
          </p:nvSpPr>
          <p:spPr>
            <a:xfrm>
              <a:off x="4164389" y="-43032"/>
              <a:ext cx="3863222" cy="2588359"/>
            </a:xfrm>
            <a:prstGeom prst="flowChartDocument">
              <a:avLst/>
            </a:prstGeom>
            <a:noFill/>
            <a:ln w="508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cs"/>
              </a:endParaRPr>
            </a:p>
          </p:txBody>
        </p:sp>
        <p:sp>
          <p:nvSpPr>
            <p:cNvPr id="6" name="sea_195673">
              <a:extLst>
                <a:ext uri="{FF2B5EF4-FFF2-40B4-BE49-F238E27FC236}">
                  <a16:creationId xmlns:a16="http://schemas.microsoft.com/office/drawing/2014/main" id="{E15B592D-CF06-4AFD-A3D0-CF08CDCE237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209849" y="317117"/>
              <a:ext cx="1772301" cy="1605586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7639" h="550481">
                  <a:moveTo>
                    <a:pt x="384316" y="501932"/>
                  </a:moveTo>
                  <a:lnTo>
                    <a:pt x="415391" y="526740"/>
                  </a:lnTo>
                  <a:lnTo>
                    <a:pt x="440590" y="506556"/>
                  </a:lnTo>
                  <a:lnTo>
                    <a:pt x="452254" y="521138"/>
                  </a:lnTo>
                  <a:lnTo>
                    <a:pt x="415391" y="550481"/>
                  </a:lnTo>
                  <a:lnTo>
                    <a:pt x="384316" y="525762"/>
                  </a:lnTo>
                  <a:lnTo>
                    <a:pt x="353331" y="550481"/>
                  </a:lnTo>
                  <a:lnTo>
                    <a:pt x="316557" y="521138"/>
                  </a:lnTo>
                  <a:lnTo>
                    <a:pt x="328221" y="506556"/>
                  </a:lnTo>
                  <a:lnTo>
                    <a:pt x="353331" y="526740"/>
                  </a:lnTo>
                  <a:close/>
                  <a:moveTo>
                    <a:pt x="173581" y="464815"/>
                  </a:moveTo>
                  <a:lnTo>
                    <a:pt x="204556" y="489614"/>
                  </a:lnTo>
                  <a:lnTo>
                    <a:pt x="229833" y="469437"/>
                  </a:lnTo>
                  <a:lnTo>
                    <a:pt x="241404" y="484014"/>
                  </a:lnTo>
                  <a:lnTo>
                    <a:pt x="204556" y="513346"/>
                  </a:lnTo>
                  <a:lnTo>
                    <a:pt x="173581" y="488636"/>
                  </a:lnTo>
                  <a:lnTo>
                    <a:pt x="142607" y="513435"/>
                  </a:lnTo>
                  <a:lnTo>
                    <a:pt x="105848" y="484014"/>
                  </a:lnTo>
                  <a:lnTo>
                    <a:pt x="117419" y="469437"/>
                  </a:lnTo>
                  <a:lnTo>
                    <a:pt x="142607" y="489614"/>
                  </a:lnTo>
                  <a:close/>
                  <a:moveTo>
                    <a:pt x="520763" y="390509"/>
                  </a:moveTo>
                  <a:lnTo>
                    <a:pt x="551738" y="415308"/>
                  </a:lnTo>
                  <a:lnTo>
                    <a:pt x="577015" y="395131"/>
                  </a:lnTo>
                  <a:lnTo>
                    <a:pt x="588586" y="409708"/>
                  </a:lnTo>
                  <a:lnTo>
                    <a:pt x="551738" y="439129"/>
                  </a:lnTo>
                  <a:lnTo>
                    <a:pt x="520763" y="414330"/>
                  </a:lnTo>
                  <a:lnTo>
                    <a:pt x="489789" y="439129"/>
                  </a:lnTo>
                  <a:lnTo>
                    <a:pt x="453030" y="409708"/>
                  </a:lnTo>
                  <a:lnTo>
                    <a:pt x="464601" y="395220"/>
                  </a:lnTo>
                  <a:lnTo>
                    <a:pt x="489789" y="415308"/>
                  </a:lnTo>
                  <a:close/>
                  <a:moveTo>
                    <a:pt x="111546" y="353392"/>
                  </a:moveTo>
                  <a:lnTo>
                    <a:pt x="142604" y="378155"/>
                  </a:lnTo>
                  <a:lnTo>
                    <a:pt x="167790" y="358096"/>
                  </a:lnTo>
                  <a:lnTo>
                    <a:pt x="179448" y="372563"/>
                  </a:lnTo>
                  <a:lnTo>
                    <a:pt x="142604" y="401941"/>
                  </a:lnTo>
                  <a:lnTo>
                    <a:pt x="111546" y="377179"/>
                  </a:lnTo>
                  <a:lnTo>
                    <a:pt x="80576" y="401941"/>
                  </a:lnTo>
                  <a:lnTo>
                    <a:pt x="43821" y="372563"/>
                  </a:lnTo>
                  <a:lnTo>
                    <a:pt x="55479" y="358096"/>
                  </a:lnTo>
                  <a:lnTo>
                    <a:pt x="80576" y="378155"/>
                  </a:lnTo>
                  <a:close/>
                  <a:moveTo>
                    <a:pt x="334753" y="328623"/>
                  </a:moveTo>
                  <a:lnTo>
                    <a:pt x="365817" y="353342"/>
                  </a:lnTo>
                  <a:lnTo>
                    <a:pt x="391005" y="333247"/>
                  </a:lnTo>
                  <a:lnTo>
                    <a:pt x="402576" y="347741"/>
                  </a:lnTo>
                  <a:lnTo>
                    <a:pt x="365817" y="377172"/>
                  </a:lnTo>
                  <a:lnTo>
                    <a:pt x="334753" y="352364"/>
                  </a:lnTo>
                  <a:lnTo>
                    <a:pt x="303779" y="377172"/>
                  </a:lnTo>
                  <a:lnTo>
                    <a:pt x="267020" y="347741"/>
                  </a:lnTo>
                  <a:lnTo>
                    <a:pt x="278591" y="333247"/>
                  </a:lnTo>
                  <a:lnTo>
                    <a:pt x="303779" y="353342"/>
                  </a:lnTo>
                  <a:close/>
                  <a:moveTo>
                    <a:pt x="483585" y="195043"/>
                  </a:moveTo>
                  <a:lnTo>
                    <a:pt x="539332" y="195043"/>
                  </a:lnTo>
                  <a:lnTo>
                    <a:pt x="539332" y="213672"/>
                  </a:lnTo>
                  <a:lnTo>
                    <a:pt x="483585" y="213672"/>
                  </a:lnTo>
                  <a:close/>
                  <a:moveTo>
                    <a:pt x="68166" y="195043"/>
                  </a:moveTo>
                  <a:lnTo>
                    <a:pt x="123983" y="195043"/>
                  </a:lnTo>
                  <a:lnTo>
                    <a:pt x="123983" y="213672"/>
                  </a:lnTo>
                  <a:lnTo>
                    <a:pt x="68166" y="213672"/>
                  </a:lnTo>
                  <a:close/>
                  <a:moveTo>
                    <a:pt x="303775" y="108332"/>
                  </a:moveTo>
                  <a:cubicBezTo>
                    <a:pt x="267016" y="108332"/>
                    <a:pt x="232037" y="123884"/>
                    <a:pt x="205335" y="152054"/>
                  </a:cubicBezTo>
                  <a:cubicBezTo>
                    <a:pt x="181393" y="177292"/>
                    <a:pt x="166885" y="210529"/>
                    <a:pt x="164660" y="244565"/>
                  </a:cubicBezTo>
                  <a:lnTo>
                    <a:pt x="442979" y="244565"/>
                  </a:lnTo>
                  <a:cubicBezTo>
                    <a:pt x="440754" y="210529"/>
                    <a:pt x="426157" y="177292"/>
                    <a:pt x="402304" y="152054"/>
                  </a:cubicBezTo>
                  <a:cubicBezTo>
                    <a:pt x="375602" y="123884"/>
                    <a:pt x="340623" y="108332"/>
                    <a:pt x="303775" y="108332"/>
                  </a:cubicBezTo>
                  <a:close/>
                  <a:moveTo>
                    <a:pt x="303775" y="89759"/>
                  </a:moveTo>
                  <a:cubicBezTo>
                    <a:pt x="386461" y="89759"/>
                    <a:pt x="456775" y="159697"/>
                    <a:pt x="461670" y="244565"/>
                  </a:cubicBezTo>
                  <a:lnTo>
                    <a:pt x="607639" y="244565"/>
                  </a:lnTo>
                  <a:lnTo>
                    <a:pt x="607639" y="263138"/>
                  </a:lnTo>
                  <a:lnTo>
                    <a:pt x="0" y="263138"/>
                  </a:lnTo>
                  <a:lnTo>
                    <a:pt x="0" y="244565"/>
                  </a:lnTo>
                  <a:lnTo>
                    <a:pt x="145969" y="244565"/>
                  </a:lnTo>
                  <a:cubicBezTo>
                    <a:pt x="150775" y="159697"/>
                    <a:pt x="221089" y="89759"/>
                    <a:pt x="303775" y="89759"/>
                  </a:cubicBezTo>
                  <a:close/>
                  <a:moveTo>
                    <a:pt x="464625" y="55394"/>
                  </a:moveTo>
                  <a:lnTo>
                    <a:pt x="477799" y="68535"/>
                  </a:lnTo>
                  <a:lnTo>
                    <a:pt x="434361" y="111776"/>
                  </a:lnTo>
                  <a:lnTo>
                    <a:pt x="421276" y="98724"/>
                  </a:lnTo>
                  <a:close/>
                  <a:moveTo>
                    <a:pt x="149149" y="55394"/>
                  </a:moveTo>
                  <a:lnTo>
                    <a:pt x="192573" y="98724"/>
                  </a:lnTo>
                  <a:lnTo>
                    <a:pt x="179404" y="111776"/>
                  </a:lnTo>
                  <a:lnTo>
                    <a:pt x="135980" y="68535"/>
                  </a:lnTo>
                  <a:close/>
                  <a:moveTo>
                    <a:pt x="294540" y="0"/>
                  </a:moveTo>
                  <a:lnTo>
                    <a:pt x="313099" y="0"/>
                  </a:lnTo>
                  <a:lnTo>
                    <a:pt x="313099" y="61956"/>
                  </a:lnTo>
                  <a:lnTo>
                    <a:pt x="294540" y="619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8C821782-CE50-4602-A6AF-375977898C6F}"/>
              </a:ext>
            </a:extLst>
          </p:cNvPr>
          <p:cNvGrpSpPr/>
          <p:nvPr/>
        </p:nvGrpSpPr>
        <p:grpSpPr>
          <a:xfrm>
            <a:off x="4164388" y="4301915"/>
            <a:ext cx="3863222" cy="2588359"/>
            <a:chOff x="4164388" y="4301915"/>
            <a:chExt cx="3863222" cy="2588359"/>
          </a:xfrm>
        </p:grpSpPr>
        <p:sp>
          <p:nvSpPr>
            <p:cNvPr id="7" name="流程图: 文档 6">
              <a:extLst>
                <a:ext uri="{FF2B5EF4-FFF2-40B4-BE49-F238E27FC236}">
                  <a16:creationId xmlns:a16="http://schemas.microsoft.com/office/drawing/2014/main" id="{11F20FED-B42A-4EC2-9C0C-802D322482DF}"/>
                </a:ext>
              </a:extLst>
            </p:cNvPr>
            <p:cNvSpPr/>
            <p:nvPr/>
          </p:nvSpPr>
          <p:spPr>
            <a:xfrm flipH="1" flipV="1">
              <a:off x="4164388" y="4301915"/>
              <a:ext cx="3863222" cy="2588359"/>
            </a:xfrm>
            <a:prstGeom prst="flowChartDocument">
              <a:avLst/>
            </a:prstGeom>
            <a:noFill/>
            <a:ln w="508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cs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A146958-33C0-47D9-9ECB-96AE212B5F1D}"/>
                </a:ext>
              </a:extLst>
            </p:cNvPr>
            <p:cNvSpPr txBox="1"/>
            <p:nvPr/>
          </p:nvSpPr>
          <p:spPr>
            <a:xfrm>
              <a:off x="5536601" y="5287850"/>
              <a:ext cx="111879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cs"/>
                </a:rPr>
                <a:t>02</a:t>
              </a:r>
              <a:endPara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cs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785D5A7C-C68E-4F60-A9DD-F411CBE4A1B5}"/>
              </a:ext>
            </a:extLst>
          </p:cNvPr>
          <p:cNvSpPr txBox="1"/>
          <p:nvPr/>
        </p:nvSpPr>
        <p:spPr>
          <a:xfrm>
            <a:off x="3503407" y="3131233"/>
            <a:ext cx="51851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cs"/>
              </a:rPr>
              <a:t>单  击  此  处  添  加  标  题</a:t>
            </a:r>
          </a:p>
        </p:txBody>
      </p:sp>
      <p:grpSp>
        <p:nvGrpSpPr>
          <p:cNvPr id="10" name="Group 24">
            <a:extLst>
              <a:ext uri="{FF2B5EF4-FFF2-40B4-BE49-F238E27FC236}">
                <a16:creationId xmlns:a16="http://schemas.microsoft.com/office/drawing/2014/main" id="{BC2D9E5E-24D3-47BD-A81D-B4657BEEB60A}"/>
              </a:ext>
            </a:extLst>
          </p:cNvPr>
          <p:cNvGrpSpPr/>
          <p:nvPr/>
        </p:nvGrpSpPr>
        <p:grpSpPr>
          <a:xfrm>
            <a:off x="298999" y="3131233"/>
            <a:ext cx="1458541" cy="3465006"/>
            <a:chOff x="438849" y="2873213"/>
            <a:chExt cx="1458541" cy="3465006"/>
          </a:xfrm>
        </p:grpSpPr>
        <p:sp>
          <p:nvSpPr>
            <p:cNvPr id="11" name="TextBox 20">
              <a:extLst>
                <a:ext uri="{FF2B5EF4-FFF2-40B4-BE49-F238E27FC236}">
                  <a16:creationId xmlns:a16="http://schemas.microsoft.com/office/drawing/2014/main" id="{6EAEB3D8-1179-4AA9-BA4A-C51A70A2F527}"/>
                </a:ext>
              </a:extLst>
            </p:cNvPr>
            <p:cNvSpPr txBox="1"/>
            <p:nvPr/>
          </p:nvSpPr>
          <p:spPr>
            <a:xfrm>
              <a:off x="438849" y="2873213"/>
              <a:ext cx="98456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200" b="0" i="0" u="none" strike="noStrike" kern="1200" cap="none" spc="4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cs"/>
                </a:rPr>
                <a:t>DESIGN</a:t>
              </a:r>
            </a:p>
          </p:txBody>
        </p:sp>
        <p:sp>
          <p:nvSpPr>
            <p:cNvPr id="12" name="TextBox 21">
              <a:extLst>
                <a:ext uri="{FF2B5EF4-FFF2-40B4-BE49-F238E27FC236}">
                  <a16:creationId xmlns:a16="http://schemas.microsoft.com/office/drawing/2014/main" id="{A1D58404-8275-42EA-8B5A-45A512F0741B}"/>
                </a:ext>
              </a:extLst>
            </p:cNvPr>
            <p:cNvSpPr txBox="1"/>
            <p:nvPr/>
          </p:nvSpPr>
          <p:spPr>
            <a:xfrm>
              <a:off x="438849" y="3935882"/>
              <a:ext cx="145854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200" b="0" i="0" u="none" strike="noStrike" kern="1200" cap="none" spc="4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cs"/>
                </a:rPr>
                <a:t>PROMOTION</a:t>
              </a:r>
            </a:p>
          </p:txBody>
        </p:sp>
        <p:sp>
          <p:nvSpPr>
            <p:cNvPr id="13" name="TextBox 22">
              <a:extLst>
                <a:ext uri="{FF2B5EF4-FFF2-40B4-BE49-F238E27FC236}">
                  <a16:creationId xmlns:a16="http://schemas.microsoft.com/office/drawing/2014/main" id="{5975378D-B255-4F27-8AE8-D7B59B4D6ED0}"/>
                </a:ext>
              </a:extLst>
            </p:cNvPr>
            <p:cNvSpPr txBox="1"/>
            <p:nvPr/>
          </p:nvSpPr>
          <p:spPr>
            <a:xfrm>
              <a:off x="438849" y="4998551"/>
              <a:ext cx="128368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200" b="0" i="0" u="none" strike="noStrike" kern="1200" cap="none" spc="4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cs"/>
                </a:rPr>
                <a:t>BRANDING</a:t>
              </a:r>
            </a:p>
          </p:txBody>
        </p:sp>
        <p:sp>
          <p:nvSpPr>
            <p:cNvPr id="14" name="TextBox 23">
              <a:extLst>
                <a:ext uri="{FF2B5EF4-FFF2-40B4-BE49-F238E27FC236}">
                  <a16:creationId xmlns:a16="http://schemas.microsoft.com/office/drawing/2014/main" id="{2743E2C4-8663-4244-AB25-0E5395FEEE99}"/>
                </a:ext>
              </a:extLst>
            </p:cNvPr>
            <p:cNvSpPr txBox="1"/>
            <p:nvPr/>
          </p:nvSpPr>
          <p:spPr>
            <a:xfrm>
              <a:off x="438849" y="6061220"/>
              <a:ext cx="14173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200" b="0" i="0" u="none" strike="noStrike" kern="1200" cap="none" spc="4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cs"/>
                </a:rPr>
                <a:t>MARKETING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49103606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4BA245B8-0E5F-4B09-8C2A-4FC4F0A7F01A}"/>
              </a:ext>
            </a:extLst>
          </p:cNvPr>
          <p:cNvSpPr txBox="1"/>
          <p:nvPr/>
        </p:nvSpPr>
        <p:spPr>
          <a:xfrm>
            <a:off x="1405633" y="2237311"/>
            <a:ext cx="33133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cs"/>
              </a:rPr>
              <a:t>单 击 此 处 添 加 标 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A090890-2ACC-4150-97C0-21FED9F98816}"/>
              </a:ext>
            </a:extLst>
          </p:cNvPr>
          <p:cNvSpPr txBox="1"/>
          <p:nvPr/>
        </p:nvSpPr>
        <p:spPr>
          <a:xfrm>
            <a:off x="564663" y="3279190"/>
            <a:ext cx="4995299" cy="787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cs"/>
              </a:rPr>
              <a:t>单击此处添加具体内容，单击此处添加具体内容，单击此处添加具体内容，单击此处添加具体内容</a:t>
            </a:r>
          </a:p>
        </p:txBody>
      </p:sp>
      <p:sp>
        <p:nvSpPr>
          <p:cNvPr id="12" name="L 形 11">
            <a:extLst>
              <a:ext uri="{FF2B5EF4-FFF2-40B4-BE49-F238E27FC236}">
                <a16:creationId xmlns:a16="http://schemas.microsoft.com/office/drawing/2014/main" id="{7F735CBE-3141-44D2-B081-426BB85DE927}"/>
              </a:ext>
            </a:extLst>
          </p:cNvPr>
          <p:cNvSpPr/>
          <p:nvPr/>
        </p:nvSpPr>
        <p:spPr>
          <a:xfrm>
            <a:off x="161366" y="6260951"/>
            <a:ext cx="484094" cy="484094"/>
          </a:xfrm>
          <a:prstGeom prst="corner">
            <a:avLst>
              <a:gd name="adj1" fmla="val 14164"/>
              <a:gd name="adj2" fmla="val 1416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Microsoft YaHei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59AA677-C806-4D47-B5E7-7D930EE2B3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0" t="622" r="30954" b="-622"/>
          <a:stretch/>
        </p:blipFill>
        <p:spPr>
          <a:xfrm>
            <a:off x="9885744" y="4551746"/>
            <a:ext cx="4612511" cy="4612511"/>
          </a:xfrm>
          <a:prstGeom prst="diamond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603AE43-DAFC-448E-9D4A-A1FCDF9E8FF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8" r="27806"/>
          <a:stretch/>
        </p:blipFill>
        <p:spPr>
          <a:xfrm>
            <a:off x="6105543" y="2698976"/>
            <a:ext cx="4612511" cy="4612511"/>
          </a:xfrm>
          <a:prstGeom prst="diamond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61B672AE-C0B6-42B1-B78F-D0AF0643971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6" r="27246"/>
          <a:stretch/>
        </p:blipFill>
        <p:spPr>
          <a:xfrm>
            <a:off x="8794586" y="183994"/>
            <a:ext cx="4612511" cy="4612511"/>
          </a:xfrm>
          <a:prstGeom prst="diamond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22342C1A-3E17-42A6-99D6-9DDB7D48AE2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6" r="16886"/>
          <a:stretch/>
        </p:blipFill>
        <p:spPr>
          <a:xfrm>
            <a:off x="6105543" y="-2306256"/>
            <a:ext cx="4612511" cy="4612511"/>
          </a:xfrm>
          <a:prstGeom prst="diamond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21EB8685-EF82-4CD9-9297-DBFD2F92C3FF}"/>
              </a:ext>
            </a:extLst>
          </p:cNvPr>
          <p:cNvSpPr txBox="1"/>
          <p:nvPr/>
        </p:nvSpPr>
        <p:spPr>
          <a:xfrm>
            <a:off x="564662" y="4541855"/>
            <a:ext cx="4995299" cy="787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cs"/>
              </a:rPr>
              <a:t>单击此处添加具体内容，单击此处添加具体内容，单击此处添加具体内容，单击此处添加具体内容</a:t>
            </a:r>
          </a:p>
        </p:txBody>
      </p:sp>
    </p:spTree>
    <p:extLst>
      <p:ext uri="{BB962C8B-B14F-4D97-AF65-F5344CB8AC3E}">
        <p14:creationId xmlns:p14="http://schemas.microsoft.com/office/powerpoint/2010/main" val="1740015271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欧美简约风格作品展示PPT模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4mj0vmy0">
      <a:majorFont>
        <a:latin typeface="Arial" panose="020F0302020204030204"/>
        <a:ea typeface="Microsoft YaHei"/>
        <a:cs typeface=""/>
      </a:majorFont>
      <a:minorFont>
        <a:latin typeface="Arial" panose="020F0502020204030204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1027</Words>
  <Application>Microsoft Office PowerPoint</Application>
  <PresentationFormat>宽屏</PresentationFormat>
  <Paragraphs>157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FontAwesome</vt:lpstr>
      <vt:lpstr>Roboto</vt:lpstr>
      <vt:lpstr>Source Sans Pro</vt:lpstr>
      <vt:lpstr>Source Sans Pro Black</vt:lpstr>
      <vt:lpstr>Arial</vt:lpstr>
      <vt:lpstr>Helvetica</vt:lpstr>
      <vt:lpstr>Impact</vt:lpstr>
      <vt:lpstr>等线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欧美简约风格作品展示PPT模板</dc:title>
  <dc:creator>徐 清锋</dc:creator>
  <cp:lastModifiedBy>931747592@qq.com</cp:lastModifiedBy>
  <cp:revision>16</cp:revision>
  <dcterms:created xsi:type="dcterms:W3CDTF">2018-06-07T02:29:03Z</dcterms:created>
  <dcterms:modified xsi:type="dcterms:W3CDTF">2018-06-28T01:51:52Z</dcterms:modified>
</cp:coreProperties>
</file>