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6" r:id="rId15"/>
    <p:sldId id="497" r:id="rId16"/>
    <p:sldId id="494" r:id="rId17"/>
    <p:sldId id="495" r:id="rId18"/>
    <p:sldId id="491" r:id="rId19"/>
    <p:sldId id="498" r:id="rId20"/>
    <p:sldId id="499" r:id="rId21"/>
    <p:sldId id="500" r:id="rId22"/>
    <p:sldId id="501" r:id="rId23"/>
    <p:sldId id="492" r:id="rId24"/>
    <p:sldId id="502" r:id="rId25"/>
    <p:sldId id="504" r:id="rId26"/>
    <p:sldId id="505" r:id="rId27"/>
    <p:sldId id="503"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9F9F"/>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106" d="100"/>
          <a:sy n="106" d="100"/>
        </p:scale>
        <p:origin x="69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852536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168385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20719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068689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957450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204967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576194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265157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3832570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397263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067126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946819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4256684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959939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 </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056093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913759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678100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622491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040635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D3693D7-4BB2-4609-BEE9-9944D51382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id="{F048FD54-B439-40F4-B6DC-579F6AF8BFFE}"/>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
            <a:extLst>
              <a:ext uri="{FF2B5EF4-FFF2-40B4-BE49-F238E27FC236}">
                <a16:creationId xmlns:a16="http://schemas.microsoft.com/office/drawing/2014/main" id="{0B1E6555-18DE-4C2D-A795-120202C6E073}"/>
              </a:ext>
            </a:extLst>
          </p:cNvPr>
          <p:cNvSpPr txBox="1">
            <a:spLocks noChangeArrowheads="1"/>
          </p:cNvSpPr>
          <p:nvPr/>
        </p:nvSpPr>
        <p:spPr bwMode="auto">
          <a:xfrm>
            <a:off x="3157900" y="1836970"/>
            <a:ext cx="244169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800" dirty="0">
                <a:solidFill>
                  <a:schemeClr val="bg2">
                    <a:lumMod val="50000"/>
                  </a:schemeClr>
                </a:solidFill>
                <a:latin typeface="华文新魏" panose="02010800040101010101" pitchFamily="2" charset="-122"/>
                <a:ea typeface="华文新魏" panose="02010800040101010101" pitchFamily="2" charset="-122"/>
              </a:rPr>
              <a:t>日系</a:t>
            </a:r>
          </a:p>
        </p:txBody>
      </p:sp>
      <p:sp>
        <p:nvSpPr>
          <p:cNvPr id="21" name="矩形 3">
            <a:extLst>
              <a:ext uri="{FF2B5EF4-FFF2-40B4-BE49-F238E27FC236}">
                <a16:creationId xmlns:a16="http://schemas.microsoft.com/office/drawing/2014/main" id="{219CBF1B-A677-4BB5-ABEC-ED6ED1C22E91}"/>
              </a:ext>
            </a:extLst>
          </p:cNvPr>
          <p:cNvSpPr>
            <a:spLocks noChangeArrowheads="1"/>
          </p:cNvSpPr>
          <p:nvPr/>
        </p:nvSpPr>
        <p:spPr bwMode="auto">
          <a:xfrm>
            <a:off x="3298964" y="2891988"/>
            <a:ext cx="215956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000" spc="-300" dirty="0">
                <a:solidFill>
                  <a:schemeClr val="bg2">
                    <a:lumMod val="50000"/>
                  </a:schemeClr>
                </a:solidFill>
                <a:latin typeface="华文新魏" panose="02010800040101010101" pitchFamily="2" charset="-122"/>
                <a:ea typeface="华文新魏" panose="02010800040101010101" pitchFamily="2" charset="-122"/>
              </a:rPr>
              <a:t>复古</a:t>
            </a:r>
          </a:p>
        </p:txBody>
      </p:sp>
      <p:pic>
        <p:nvPicPr>
          <p:cNvPr id="24" name="图片 23">
            <a:extLst>
              <a:ext uri="{FF2B5EF4-FFF2-40B4-BE49-F238E27FC236}">
                <a16:creationId xmlns:a16="http://schemas.microsoft.com/office/drawing/2014/main" id="{C6F39124-0A9C-4A95-8AB6-091F955698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44084" y="1168687"/>
            <a:ext cx="3237338" cy="4019870"/>
          </a:xfrm>
          <a:prstGeom prst="rect">
            <a:avLst/>
          </a:prstGeom>
        </p:spPr>
      </p:pic>
      <p:grpSp>
        <p:nvGrpSpPr>
          <p:cNvPr id="30" name="组合 29">
            <a:extLst>
              <a:ext uri="{FF2B5EF4-FFF2-40B4-BE49-F238E27FC236}">
                <a16:creationId xmlns:a16="http://schemas.microsoft.com/office/drawing/2014/main" id="{8014D455-F32B-49D6-9237-C76681B973FF}"/>
              </a:ext>
            </a:extLst>
          </p:cNvPr>
          <p:cNvGrpSpPr/>
          <p:nvPr/>
        </p:nvGrpSpPr>
        <p:grpSpPr>
          <a:xfrm>
            <a:off x="6302377" y="2220684"/>
            <a:ext cx="2877711" cy="1911020"/>
            <a:chOff x="3016476" y="2654623"/>
            <a:chExt cx="2877711" cy="1295400"/>
          </a:xfrm>
        </p:grpSpPr>
        <p:sp>
          <p:nvSpPr>
            <p:cNvPr id="31" name="矩形 6">
              <a:extLst>
                <a:ext uri="{FF2B5EF4-FFF2-40B4-BE49-F238E27FC236}">
                  <a16:creationId xmlns:a16="http://schemas.microsoft.com/office/drawing/2014/main" id="{847757E4-35B3-4ADD-9F4C-AB472378EB3A}"/>
                </a:ext>
              </a:extLst>
            </p:cNvPr>
            <p:cNvSpPr>
              <a:spLocks noChangeArrowheads="1"/>
            </p:cNvSpPr>
            <p:nvPr/>
          </p:nvSpPr>
          <p:spPr bwMode="auto">
            <a:xfrm>
              <a:off x="3016476" y="2654623"/>
              <a:ext cx="2877711"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400" dirty="0">
                  <a:solidFill>
                    <a:schemeClr val="bg2">
                      <a:lumMod val="50000"/>
                    </a:schemeClr>
                  </a:solidFill>
                  <a:latin typeface="李旭科毛笔行书" pitchFamily="2" charset="-122"/>
                  <a:ea typeface="李旭科毛笔行书" pitchFamily="2" charset="-122"/>
                </a:rPr>
                <a:t>就是品赏茶的美感之道</a:t>
              </a:r>
              <a:endParaRPr lang="en-US" altLang="zh-CN" sz="1400" dirty="0">
                <a:solidFill>
                  <a:schemeClr val="bg2">
                    <a:lumMod val="50000"/>
                  </a:schemeClr>
                </a:solidFill>
                <a:latin typeface="李旭科毛笔行书" pitchFamily="2" charset="-122"/>
                <a:ea typeface="李旭科毛笔行书" pitchFamily="2" charset="-122"/>
              </a:endParaRPr>
            </a:p>
            <a:p>
              <a:pPr>
                <a:lnSpc>
                  <a:spcPct val="250000"/>
                </a:lnSpc>
              </a:pPr>
              <a:r>
                <a:rPr lang="zh-CN" altLang="en-US" sz="1400" dirty="0">
                  <a:solidFill>
                    <a:schemeClr val="bg2">
                      <a:lumMod val="50000"/>
                    </a:schemeClr>
                  </a:solidFill>
                  <a:latin typeface="李旭科毛笔行书" pitchFamily="2" charset="-122"/>
                  <a:ea typeface="李旭科毛笔行书" pitchFamily="2" charset="-122"/>
                </a:rPr>
                <a:t>通过沏茶、赏茶、闻茶饮茶、增进友谊，美心修德，学习礼法，是很有益的一种和美的仪式</a:t>
              </a:r>
            </a:p>
          </p:txBody>
        </p:sp>
        <p:cxnSp>
          <p:nvCxnSpPr>
            <p:cNvPr id="32" name="直接连接符 31">
              <a:extLst>
                <a:ext uri="{FF2B5EF4-FFF2-40B4-BE49-F238E27FC236}">
                  <a16:creationId xmlns:a16="http://schemas.microsoft.com/office/drawing/2014/main" id="{98726E2A-9671-4BF2-89C3-6991D7630375}"/>
                </a:ext>
              </a:extLst>
            </p:cNvPr>
            <p:cNvCxnSpPr>
              <a:cxnSpLocks/>
            </p:cNvCxnSpPr>
            <p:nvPr/>
          </p:nvCxnSpPr>
          <p:spPr>
            <a:xfrm>
              <a:off x="5693209"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32F721D-777D-4703-9D88-FAA9A3F0E886}"/>
                </a:ext>
              </a:extLst>
            </p:cNvPr>
            <p:cNvCxnSpPr>
              <a:cxnSpLocks/>
            </p:cNvCxnSpPr>
            <p:nvPr/>
          </p:nvCxnSpPr>
          <p:spPr>
            <a:xfrm>
              <a:off x="5171556"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ECC723BF-FB0F-4AD6-B79D-E27DC8C10B10}"/>
                </a:ext>
              </a:extLst>
            </p:cNvPr>
            <p:cNvCxnSpPr>
              <a:cxnSpLocks/>
            </p:cNvCxnSpPr>
            <p:nvPr/>
          </p:nvCxnSpPr>
          <p:spPr>
            <a:xfrm>
              <a:off x="4653396"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0715BA99-55AE-4427-B5F8-2BAB6A17AE6E}"/>
                </a:ext>
              </a:extLst>
            </p:cNvPr>
            <p:cNvCxnSpPr>
              <a:cxnSpLocks/>
            </p:cNvCxnSpPr>
            <p:nvPr/>
          </p:nvCxnSpPr>
          <p:spPr>
            <a:xfrm>
              <a:off x="4133649"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426B3ACC-EA88-4D7C-B8FB-9D0712F5C894}"/>
                </a:ext>
              </a:extLst>
            </p:cNvPr>
            <p:cNvCxnSpPr>
              <a:cxnSpLocks/>
            </p:cNvCxnSpPr>
            <p:nvPr/>
          </p:nvCxnSpPr>
          <p:spPr>
            <a:xfrm>
              <a:off x="3606281"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10F0726-BC04-4C0E-AE82-5F2B3DC42F14}"/>
                </a:ext>
              </a:extLst>
            </p:cNvPr>
            <p:cNvCxnSpPr>
              <a:cxnSpLocks/>
            </p:cNvCxnSpPr>
            <p:nvPr/>
          </p:nvCxnSpPr>
          <p:spPr>
            <a:xfrm>
              <a:off x="3040814"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grpSp>
      <p:pic>
        <p:nvPicPr>
          <p:cNvPr id="40" name="贾鹏芳 - 睡莲(すいれん)A Water Lily">
            <a:hlinkClick r:id="" action="ppaction://media"/>
            <a:extLst>
              <a:ext uri="{FF2B5EF4-FFF2-40B4-BE49-F238E27FC236}">
                <a16:creationId xmlns:a16="http://schemas.microsoft.com/office/drawing/2014/main" id="{16366FF4-F4CC-4F92-93AE-A9E130A5D07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9955" y="-1404257"/>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0"/>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ppt_x"/>
                                          </p:val>
                                        </p:tav>
                                        <p:tav tm="100000">
                                          <p:val>
                                            <p:strVal val="#ppt_x"/>
                                          </p:val>
                                        </p:tav>
                                      </p:tavLst>
                                    </p:anim>
                                    <p:anim calcmode="lin" valueType="num">
                                      <p:cBhvr additive="base">
                                        <p:cTn id="20" dur="75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2500"/>
                            </p:stCondLst>
                            <p:childTnLst>
                              <p:par>
                                <p:cTn id="22" presetID="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750" fill="hold"/>
                                        <p:tgtEl>
                                          <p:spTgt spid="21"/>
                                        </p:tgtEl>
                                        <p:attrNameLst>
                                          <p:attrName>ppt_x</p:attrName>
                                        </p:attrNameLst>
                                      </p:cBhvr>
                                      <p:tavLst>
                                        <p:tav tm="0">
                                          <p:val>
                                            <p:strVal val="#ppt_x"/>
                                          </p:val>
                                        </p:tav>
                                        <p:tav tm="100000">
                                          <p:val>
                                            <p:strVal val="#ppt_x"/>
                                          </p:val>
                                        </p:tav>
                                      </p:tavLst>
                                    </p:anim>
                                    <p:anim calcmode="lin" valueType="num">
                                      <p:cBhvr additive="base">
                                        <p:cTn id="25" dur="750" fill="hold"/>
                                        <p:tgtEl>
                                          <p:spTgt spid="21"/>
                                        </p:tgtEl>
                                        <p:attrNameLst>
                                          <p:attrName>ppt_y</p:attrName>
                                        </p:attrNameLst>
                                      </p:cBhvr>
                                      <p:tavLst>
                                        <p:tav tm="0">
                                          <p:val>
                                            <p:strVal val="0-#ppt_h/2"/>
                                          </p:val>
                                        </p:tav>
                                        <p:tav tm="100000">
                                          <p:val>
                                            <p:strVal val="#ppt_y"/>
                                          </p:val>
                                        </p:tav>
                                      </p:tavLst>
                                    </p:anim>
                                  </p:childTnLst>
                                </p:cTn>
                              </p:par>
                            </p:childTnLst>
                          </p:cTn>
                        </p:par>
                        <p:par>
                          <p:cTn id="26" fill="hold">
                            <p:stCondLst>
                              <p:cond delay="3250"/>
                            </p:stCondLst>
                            <p:childTnLst>
                              <p:par>
                                <p:cTn id="27" presetID="47"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250"/>
                            </p:stCondLst>
                            <p:childTnLst>
                              <p:par>
                                <p:cTn id="33" presetID="42" presetClass="entr" presetSubtype="0"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250"/>
                                        <p:tgtEl>
                                          <p:spTgt spid="30"/>
                                        </p:tgtEl>
                                      </p:cBhvr>
                                    </p:animEffect>
                                    <p:anim calcmode="lin" valueType="num">
                                      <p:cBhvr>
                                        <p:cTn id="36" dur="1250" fill="hold"/>
                                        <p:tgtEl>
                                          <p:spTgt spid="30"/>
                                        </p:tgtEl>
                                        <p:attrNameLst>
                                          <p:attrName>ppt_x</p:attrName>
                                        </p:attrNameLst>
                                      </p:cBhvr>
                                      <p:tavLst>
                                        <p:tav tm="0">
                                          <p:val>
                                            <p:strVal val="#ppt_x"/>
                                          </p:val>
                                        </p:tav>
                                        <p:tav tm="100000">
                                          <p:val>
                                            <p:strVal val="#ppt_x"/>
                                          </p:val>
                                        </p:tav>
                                      </p:tavLst>
                                    </p:anim>
                                    <p:anim calcmode="lin" valueType="num">
                                      <p:cBhvr>
                                        <p:cTn id="37"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40"/>
                </p:tgtEl>
              </p:cMediaNode>
            </p:audio>
          </p:childTnLst>
        </p:cTn>
      </p:par>
    </p:tnLst>
    <p:bldLst>
      <p:bldP spid="5" grpId="0" animBg="1"/>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Arc 2">
            <a:extLst>
              <a:ext uri="{FF2B5EF4-FFF2-40B4-BE49-F238E27FC236}">
                <a16:creationId xmlns:a16="http://schemas.microsoft.com/office/drawing/2014/main" id="{AA4788E3-03C5-404A-8B45-3A69D608325E}"/>
              </a:ext>
            </a:extLst>
          </p:cNvPr>
          <p:cNvSpPr/>
          <p:nvPr/>
        </p:nvSpPr>
        <p:spPr>
          <a:xfrm flipV="1">
            <a:off x="1769002" y="2307959"/>
            <a:ext cx="1695229" cy="1695843"/>
          </a:xfrm>
          <a:prstGeom prst="arc">
            <a:avLst>
              <a:gd name="adj1" fmla="val 17688587"/>
              <a:gd name="adj2" fmla="val 14471894"/>
            </a:avLst>
          </a:prstGeom>
          <a:ln w="127000">
            <a:solidFill>
              <a:schemeClr val="bg2">
                <a:lumMod val="50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lIns="91422" tIns="45711" rIns="91422" bIns="45711" anchor="ctr"/>
          <a:lstStyle/>
          <a:p>
            <a:pPr algn="ctr">
              <a:defRPr/>
            </a:pPr>
            <a:endParaRPr lang="en-US">
              <a:solidFill>
                <a:schemeClr val="bg1">
                  <a:lumMod val="50000"/>
                </a:schemeClr>
              </a:solidFill>
            </a:endParaRPr>
          </a:p>
        </p:txBody>
      </p:sp>
      <p:sp>
        <p:nvSpPr>
          <p:cNvPr id="7" name="TextBox 16">
            <a:extLst>
              <a:ext uri="{FF2B5EF4-FFF2-40B4-BE49-F238E27FC236}">
                <a16:creationId xmlns:a16="http://schemas.microsoft.com/office/drawing/2014/main" id="{FD806209-736F-49D8-B4C2-88480C3974CD}"/>
              </a:ext>
            </a:extLst>
          </p:cNvPr>
          <p:cNvSpPr txBox="1"/>
          <p:nvPr/>
        </p:nvSpPr>
        <p:spPr>
          <a:xfrm>
            <a:off x="2067863" y="2866428"/>
            <a:ext cx="1232870" cy="584910"/>
          </a:xfrm>
          <a:prstGeom prst="rect">
            <a:avLst/>
          </a:prstGeom>
          <a:noFill/>
          <a:ln w="127000">
            <a:noFill/>
          </a:ln>
        </p:spPr>
        <p:txBody>
          <a:bodyPr wrap="none" lIns="91422" tIns="45711" rIns="91422" bIns="45711">
            <a:spAutoFit/>
          </a:bodyPr>
          <a:lstStyle/>
          <a:p>
            <a:pPr algn="ctr">
              <a:defRPr/>
            </a:pPr>
            <a:r>
              <a:rPr lang="en-US" sz="3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135%</a:t>
            </a:r>
          </a:p>
        </p:txBody>
      </p:sp>
      <p:grpSp>
        <p:nvGrpSpPr>
          <p:cNvPr id="9" name="组合 8">
            <a:extLst>
              <a:ext uri="{FF2B5EF4-FFF2-40B4-BE49-F238E27FC236}">
                <a16:creationId xmlns:a16="http://schemas.microsoft.com/office/drawing/2014/main" id="{9519137A-7EFB-4798-8E58-4A54A3A2E436}"/>
              </a:ext>
            </a:extLst>
          </p:cNvPr>
          <p:cNvGrpSpPr/>
          <p:nvPr/>
        </p:nvGrpSpPr>
        <p:grpSpPr>
          <a:xfrm>
            <a:off x="1708077" y="4377996"/>
            <a:ext cx="2029737" cy="954620"/>
            <a:chOff x="1018896" y="4523533"/>
            <a:chExt cx="2030001" cy="954399"/>
          </a:xfrm>
        </p:grpSpPr>
        <p:sp>
          <p:nvSpPr>
            <p:cNvPr id="10" name="TextBox 18">
              <a:extLst>
                <a:ext uri="{FF2B5EF4-FFF2-40B4-BE49-F238E27FC236}">
                  <a16:creationId xmlns:a16="http://schemas.microsoft.com/office/drawing/2014/main" id="{9AD2C2A9-8E5E-4CEF-8DB6-241557453F8E}"/>
                </a:ext>
              </a:extLst>
            </p:cNvPr>
            <p:cNvSpPr txBox="1"/>
            <p:nvPr/>
          </p:nvSpPr>
          <p:spPr>
            <a:xfrm>
              <a:off x="1249066" y="4523533"/>
              <a:ext cx="1569660" cy="538609"/>
            </a:xfrm>
            <a:prstGeom prst="rect">
              <a:avLst/>
            </a:prstGeom>
            <a:noFill/>
          </p:spPr>
          <p:txBody>
            <a:bodyPr wrap="none">
              <a:spAutoFit/>
            </a:bodyPr>
            <a:lstStyle/>
            <a:p>
              <a:pPr lvl="0" algn="ctr"/>
              <a:r>
                <a:rPr lang="zh-CN" altLang="en-US" b="1" dirty="0">
                  <a:solidFill>
                    <a:schemeClr val="bg1">
                      <a:lumMod val="50000"/>
                    </a:schemeClr>
                  </a:solidFill>
                  <a:latin typeface="微软雅黑" pitchFamily="34" charset="-122"/>
                  <a:ea typeface="微软雅黑" pitchFamily="34" charset="-122"/>
                  <a:cs typeface="Calibri" pitchFamily="34" charset="0"/>
                </a:rPr>
                <a:t>点击加入标题</a:t>
              </a:r>
              <a:endParaRPr lang="en-US" altLang="zh-CN" b="1" dirty="0">
                <a:solidFill>
                  <a:schemeClr val="bg1">
                    <a:lumMod val="50000"/>
                  </a:schemeClr>
                </a:solidFill>
                <a:latin typeface="微软雅黑" pitchFamily="34" charset="-122"/>
                <a:ea typeface="微软雅黑" pitchFamily="34" charset="-122"/>
                <a:cs typeface="Calibri" pitchFamily="34" charset="0"/>
              </a:endParaRPr>
            </a:p>
            <a:p>
              <a:pPr algn="ctr">
                <a:defRPr/>
              </a:pPr>
              <a:endParaRPr lang="en-US" sz="11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14" name="Rectangle 27">
              <a:extLst>
                <a:ext uri="{FF2B5EF4-FFF2-40B4-BE49-F238E27FC236}">
                  <a16:creationId xmlns:a16="http://schemas.microsoft.com/office/drawing/2014/main" id="{ADAFEBA1-F5A0-40A5-AF8C-C80DB6691FBD}"/>
                </a:ext>
              </a:extLst>
            </p:cNvPr>
            <p:cNvSpPr/>
            <p:nvPr/>
          </p:nvSpPr>
          <p:spPr>
            <a:xfrm>
              <a:off x="1018896" y="4831601"/>
              <a:ext cx="2030001" cy="646331"/>
            </a:xfrm>
            <a:prstGeom prst="rect">
              <a:avLst/>
            </a:prstGeom>
          </p:spPr>
          <p:txBody>
            <a:bodyPr wrap="square">
              <a:spAutoFit/>
            </a:bodyPr>
            <a:lstStyle/>
            <a:p>
              <a:pPr lvl="0" algn="ctr"/>
              <a:r>
                <a:rPr lang="zh-CN" altLang="en-US" dirty="0">
                  <a:solidFill>
                    <a:schemeClr val="bg1">
                      <a:lumMod val="50000"/>
                    </a:schemeClr>
                  </a:solidFill>
                  <a:latin typeface="微软雅黑" pitchFamily="34" charset="-122"/>
                  <a:ea typeface="微软雅黑" pitchFamily="34" charset="-122"/>
                  <a:cs typeface="Calibri" pitchFamily="34" charset="0"/>
                </a:rPr>
                <a:t>加入文字描文字描述文案描述表达。</a:t>
              </a:r>
              <a:endParaRPr lang="en-US" altLang="zh-CN" dirty="0">
                <a:solidFill>
                  <a:schemeClr val="bg1">
                    <a:lumMod val="50000"/>
                  </a:schemeClr>
                </a:solidFill>
                <a:latin typeface="微软雅黑" pitchFamily="34" charset="-122"/>
                <a:ea typeface="微软雅黑" pitchFamily="34" charset="-122"/>
              </a:endParaRPr>
            </a:p>
          </p:txBody>
        </p:sp>
      </p:grpSp>
      <p:sp>
        <p:nvSpPr>
          <p:cNvPr id="15" name="Arc 20">
            <a:extLst>
              <a:ext uri="{FF2B5EF4-FFF2-40B4-BE49-F238E27FC236}">
                <a16:creationId xmlns:a16="http://schemas.microsoft.com/office/drawing/2014/main" id="{C959D768-456B-4225-8E65-F28B7E4E559F}"/>
              </a:ext>
            </a:extLst>
          </p:cNvPr>
          <p:cNvSpPr/>
          <p:nvPr/>
        </p:nvSpPr>
        <p:spPr>
          <a:xfrm flipV="1">
            <a:off x="4172011" y="2307959"/>
            <a:ext cx="1695229" cy="1695843"/>
          </a:xfrm>
          <a:prstGeom prst="arc">
            <a:avLst>
              <a:gd name="adj1" fmla="val 17688587"/>
              <a:gd name="adj2" fmla="val 14471894"/>
            </a:avLst>
          </a:prstGeom>
          <a:ln w="127000">
            <a:solidFill>
              <a:schemeClr val="bg2">
                <a:lumMod val="50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lIns="91422" tIns="45711" rIns="91422" bIns="45711" anchor="ctr"/>
          <a:lstStyle/>
          <a:p>
            <a:pPr algn="ctr">
              <a:defRPr/>
            </a:pPr>
            <a:endParaRPr lang="en-US">
              <a:solidFill>
                <a:schemeClr val="bg1">
                  <a:lumMod val="50000"/>
                </a:schemeClr>
              </a:solidFill>
            </a:endParaRPr>
          </a:p>
        </p:txBody>
      </p:sp>
      <p:sp>
        <p:nvSpPr>
          <p:cNvPr id="16" name="TextBox 21">
            <a:extLst>
              <a:ext uri="{FF2B5EF4-FFF2-40B4-BE49-F238E27FC236}">
                <a16:creationId xmlns:a16="http://schemas.microsoft.com/office/drawing/2014/main" id="{098B07D6-AE61-40C2-AA5D-E3DFF1026DBF}"/>
              </a:ext>
            </a:extLst>
          </p:cNvPr>
          <p:cNvSpPr txBox="1"/>
          <p:nvPr/>
        </p:nvSpPr>
        <p:spPr>
          <a:xfrm>
            <a:off x="4470872" y="2866428"/>
            <a:ext cx="1232870" cy="584910"/>
          </a:xfrm>
          <a:prstGeom prst="rect">
            <a:avLst/>
          </a:prstGeom>
          <a:noFill/>
          <a:ln w="127000">
            <a:noFill/>
          </a:ln>
        </p:spPr>
        <p:txBody>
          <a:bodyPr wrap="none" lIns="91422" tIns="45711" rIns="91422" bIns="45711">
            <a:spAutoFit/>
          </a:bodyPr>
          <a:lstStyle/>
          <a:p>
            <a:pPr algn="ctr">
              <a:defRPr/>
            </a:pP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174%</a:t>
            </a:r>
          </a:p>
        </p:txBody>
      </p:sp>
      <p:sp>
        <p:nvSpPr>
          <p:cNvPr id="17" name="Arc 16">
            <a:extLst>
              <a:ext uri="{FF2B5EF4-FFF2-40B4-BE49-F238E27FC236}">
                <a16:creationId xmlns:a16="http://schemas.microsoft.com/office/drawing/2014/main" id="{FBC69E65-261C-4818-8E1E-B3490D30CCF0}"/>
              </a:ext>
            </a:extLst>
          </p:cNvPr>
          <p:cNvSpPr/>
          <p:nvPr/>
        </p:nvSpPr>
        <p:spPr>
          <a:xfrm flipV="1">
            <a:off x="6556192" y="2307959"/>
            <a:ext cx="1695229" cy="1695843"/>
          </a:xfrm>
          <a:prstGeom prst="arc">
            <a:avLst>
              <a:gd name="adj1" fmla="val 17688587"/>
              <a:gd name="adj2" fmla="val 14471894"/>
            </a:avLst>
          </a:prstGeom>
          <a:ln w="127000">
            <a:solidFill>
              <a:schemeClr val="bg2">
                <a:lumMod val="50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lIns="91422" tIns="45711" rIns="91422" bIns="45711" anchor="ctr"/>
          <a:lstStyle/>
          <a:p>
            <a:pPr algn="ctr">
              <a:defRPr/>
            </a:pPr>
            <a:endParaRPr lang="en-US">
              <a:solidFill>
                <a:schemeClr val="bg1">
                  <a:lumMod val="50000"/>
                </a:schemeClr>
              </a:solidFill>
            </a:endParaRPr>
          </a:p>
        </p:txBody>
      </p:sp>
      <p:sp>
        <p:nvSpPr>
          <p:cNvPr id="18" name="TextBox 23">
            <a:extLst>
              <a:ext uri="{FF2B5EF4-FFF2-40B4-BE49-F238E27FC236}">
                <a16:creationId xmlns:a16="http://schemas.microsoft.com/office/drawing/2014/main" id="{88A50A2D-2BB1-46B7-A88E-BAB4DB45BFCE}"/>
              </a:ext>
            </a:extLst>
          </p:cNvPr>
          <p:cNvSpPr txBox="1"/>
          <p:nvPr/>
        </p:nvSpPr>
        <p:spPr>
          <a:xfrm>
            <a:off x="6855053" y="2866428"/>
            <a:ext cx="1232870" cy="584910"/>
          </a:xfrm>
          <a:prstGeom prst="rect">
            <a:avLst/>
          </a:prstGeom>
          <a:noFill/>
          <a:ln w="127000">
            <a:noFill/>
          </a:ln>
        </p:spPr>
        <p:txBody>
          <a:bodyPr wrap="none" lIns="91422" tIns="45711" rIns="91422" bIns="45711">
            <a:spAutoFit/>
          </a:bodyPr>
          <a:lstStyle/>
          <a:p>
            <a:pPr algn="ctr">
              <a:defRPr/>
            </a:pP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105%</a:t>
            </a:r>
          </a:p>
        </p:txBody>
      </p:sp>
      <p:sp>
        <p:nvSpPr>
          <p:cNvPr id="19" name="Arc 12">
            <a:extLst>
              <a:ext uri="{FF2B5EF4-FFF2-40B4-BE49-F238E27FC236}">
                <a16:creationId xmlns:a16="http://schemas.microsoft.com/office/drawing/2014/main" id="{FC196B8D-E751-4BEA-8C6D-2B7BBC3E7B52}"/>
              </a:ext>
            </a:extLst>
          </p:cNvPr>
          <p:cNvSpPr/>
          <p:nvPr/>
        </p:nvSpPr>
        <p:spPr>
          <a:xfrm flipV="1">
            <a:off x="8913828" y="2292080"/>
            <a:ext cx="1695229" cy="1695843"/>
          </a:xfrm>
          <a:prstGeom prst="arc">
            <a:avLst>
              <a:gd name="adj1" fmla="val 17688587"/>
              <a:gd name="adj2" fmla="val 14471894"/>
            </a:avLst>
          </a:prstGeom>
          <a:ln w="127000">
            <a:solidFill>
              <a:schemeClr val="bg2">
                <a:lumMod val="50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lIns="91422" tIns="45711" rIns="91422" bIns="45711" anchor="ctr"/>
          <a:lstStyle/>
          <a:p>
            <a:pPr algn="ctr">
              <a:defRPr/>
            </a:pPr>
            <a:endParaRPr lang="en-US">
              <a:solidFill>
                <a:schemeClr val="bg1">
                  <a:lumMod val="50000"/>
                </a:schemeClr>
              </a:solidFill>
            </a:endParaRPr>
          </a:p>
        </p:txBody>
      </p:sp>
      <p:sp>
        <p:nvSpPr>
          <p:cNvPr id="20" name="TextBox 25">
            <a:extLst>
              <a:ext uri="{FF2B5EF4-FFF2-40B4-BE49-F238E27FC236}">
                <a16:creationId xmlns:a16="http://schemas.microsoft.com/office/drawing/2014/main" id="{8173BCDB-C53C-4EB4-B7A9-D3F8D8DE44AF}"/>
              </a:ext>
            </a:extLst>
          </p:cNvPr>
          <p:cNvSpPr txBox="1"/>
          <p:nvPr/>
        </p:nvSpPr>
        <p:spPr>
          <a:xfrm>
            <a:off x="9212689" y="2852136"/>
            <a:ext cx="1232870" cy="584910"/>
          </a:xfrm>
          <a:prstGeom prst="rect">
            <a:avLst/>
          </a:prstGeom>
          <a:noFill/>
          <a:ln w="127000">
            <a:noFill/>
          </a:ln>
        </p:spPr>
        <p:txBody>
          <a:bodyPr wrap="none" lIns="91422" tIns="45711" rIns="91422" bIns="45711">
            <a:spAutoFit/>
          </a:bodyPr>
          <a:lstStyle/>
          <a:p>
            <a:pPr algn="ctr">
              <a:defRPr/>
            </a:pPr>
            <a:r>
              <a:rPr lang="en-US" sz="3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188%</a:t>
            </a:r>
          </a:p>
        </p:txBody>
      </p:sp>
      <p:grpSp>
        <p:nvGrpSpPr>
          <p:cNvPr id="21" name="组合 20">
            <a:extLst>
              <a:ext uri="{FF2B5EF4-FFF2-40B4-BE49-F238E27FC236}">
                <a16:creationId xmlns:a16="http://schemas.microsoft.com/office/drawing/2014/main" id="{A917FF65-634D-40B6-A78F-4922A780DF20}"/>
              </a:ext>
            </a:extLst>
          </p:cNvPr>
          <p:cNvGrpSpPr/>
          <p:nvPr/>
        </p:nvGrpSpPr>
        <p:grpSpPr>
          <a:xfrm>
            <a:off x="4100506" y="4377996"/>
            <a:ext cx="2029737" cy="954620"/>
            <a:chOff x="1018896" y="4523533"/>
            <a:chExt cx="2030001" cy="954399"/>
          </a:xfrm>
        </p:grpSpPr>
        <p:sp>
          <p:nvSpPr>
            <p:cNvPr id="22" name="TextBox 27">
              <a:extLst>
                <a:ext uri="{FF2B5EF4-FFF2-40B4-BE49-F238E27FC236}">
                  <a16:creationId xmlns:a16="http://schemas.microsoft.com/office/drawing/2014/main" id="{43BDBCAE-35D9-4970-AC28-BAAC41E05431}"/>
                </a:ext>
              </a:extLst>
            </p:cNvPr>
            <p:cNvSpPr txBox="1"/>
            <p:nvPr/>
          </p:nvSpPr>
          <p:spPr>
            <a:xfrm>
              <a:off x="1249066" y="4523533"/>
              <a:ext cx="1569660" cy="538609"/>
            </a:xfrm>
            <a:prstGeom prst="rect">
              <a:avLst/>
            </a:prstGeom>
            <a:noFill/>
          </p:spPr>
          <p:txBody>
            <a:bodyPr wrap="none">
              <a:spAutoFit/>
            </a:bodyPr>
            <a:lstStyle/>
            <a:p>
              <a:pPr lvl="0" algn="ctr"/>
              <a:r>
                <a:rPr lang="zh-CN" altLang="en-US" b="1" dirty="0">
                  <a:solidFill>
                    <a:schemeClr val="bg1">
                      <a:lumMod val="50000"/>
                    </a:schemeClr>
                  </a:solidFill>
                  <a:latin typeface="微软雅黑" pitchFamily="34" charset="-122"/>
                  <a:ea typeface="微软雅黑" pitchFamily="34" charset="-122"/>
                  <a:cs typeface="Calibri" pitchFamily="34" charset="0"/>
                </a:rPr>
                <a:t>点击加入标题</a:t>
              </a:r>
              <a:endParaRPr lang="en-US" altLang="zh-CN" b="1" dirty="0">
                <a:solidFill>
                  <a:schemeClr val="bg1">
                    <a:lumMod val="50000"/>
                  </a:schemeClr>
                </a:solidFill>
                <a:latin typeface="微软雅黑" pitchFamily="34" charset="-122"/>
                <a:ea typeface="微软雅黑" pitchFamily="34" charset="-122"/>
                <a:cs typeface="Calibri" pitchFamily="34" charset="0"/>
              </a:endParaRPr>
            </a:p>
            <a:p>
              <a:pPr algn="ctr">
                <a:defRPr/>
              </a:pPr>
              <a:endParaRPr lang="en-US" sz="11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23" name="Rectangle 27">
              <a:extLst>
                <a:ext uri="{FF2B5EF4-FFF2-40B4-BE49-F238E27FC236}">
                  <a16:creationId xmlns:a16="http://schemas.microsoft.com/office/drawing/2014/main" id="{7D19E861-5ED0-4085-8DFC-9E2B71F06B06}"/>
                </a:ext>
              </a:extLst>
            </p:cNvPr>
            <p:cNvSpPr/>
            <p:nvPr/>
          </p:nvSpPr>
          <p:spPr>
            <a:xfrm>
              <a:off x="1018896" y="4831601"/>
              <a:ext cx="2030001" cy="646331"/>
            </a:xfrm>
            <a:prstGeom prst="rect">
              <a:avLst/>
            </a:prstGeom>
          </p:spPr>
          <p:txBody>
            <a:bodyPr wrap="square">
              <a:spAutoFit/>
            </a:bodyPr>
            <a:lstStyle/>
            <a:p>
              <a:pPr lvl="0" algn="ctr"/>
              <a:r>
                <a:rPr lang="zh-CN" altLang="en-US" dirty="0">
                  <a:solidFill>
                    <a:schemeClr val="bg1">
                      <a:lumMod val="50000"/>
                    </a:schemeClr>
                  </a:solidFill>
                  <a:latin typeface="微软雅黑" pitchFamily="34" charset="-122"/>
                  <a:ea typeface="微软雅黑" pitchFamily="34" charset="-122"/>
                  <a:cs typeface="Calibri" pitchFamily="34" charset="0"/>
                </a:rPr>
                <a:t>加入文字描文字描述文案描述表达。</a:t>
              </a:r>
              <a:endParaRPr lang="en-US" altLang="zh-CN" dirty="0">
                <a:solidFill>
                  <a:schemeClr val="bg1">
                    <a:lumMod val="50000"/>
                  </a:schemeClr>
                </a:solidFill>
                <a:latin typeface="微软雅黑" pitchFamily="34" charset="-122"/>
                <a:ea typeface="微软雅黑" pitchFamily="34" charset="-122"/>
              </a:endParaRPr>
            </a:p>
          </p:txBody>
        </p:sp>
      </p:grpSp>
      <p:grpSp>
        <p:nvGrpSpPr>
          <p:cNvPr id="24" name="组合 23">
            <a:extLst>
              <a:ext uri="{FF2B5EF4-FFF2-40B4-BE49-F238E27FC236}">
                <a16:creationId xmlns:a16="http://schemas.microsoft.com/office/drawing/2014/main" id="{7C505E25-9F9C-453A-BCBB-6903DA572219}"/>
              </a:ext>
            </a:extLst>
          </p:cNvPr>
          <p:cNvGrpSpPr/>
          <p:nvPr/>
        </p:nvGrpSpPr>
        <p:grpSpPr>
          <a:xfrm>
            <a:off x="6549234" y="4377996"/>
            <a:ext cx="2029737" cy="954620"/>
            <a:chOff x="1018896" y="4523533"/>
            <a:chExt cx="2030001" cy="954399"/>
          </a:xfrm>
        </p:grpSpPr>
        <p:sp>
          <p:nvSpPr>
            <p:cNvPr id="25" name="TextBox 30">
              <a:extLst>
                <a:ext uri="{FF2B5EF4-FFF2-40B4-BE49-F238E27FC236}">
                  <a16:creationId xmlns:a16="http://schemas.microsoft.com/office/drawing/2014/main" id="{6D43FF18-BC13-4275-9163-A34147427105}"/>
                </a:ext>
              </a:extLst>
            </p:cNvPr>
            <p:cNvSpPr txBox="1"/>
            <p:nvPr/>
          </p:nvSpPr>
          <p:spPr>
            <a:xfrm>
              <a:off x="1249066" y="4523533"/>
              <a:ext cx="1569660" cy="538609"/>
            </a:xfrm>
            <a:prstGeom prst="rect">
              <a:avLst/>
            </a:prstGeom>
            <a:noFill/>
          </p:spPr>
          <p:txBody>
            <a:bodyPr wrap="none">
              <a:spAutoFit/>
            </a:bodyPr>
            <a:lstStyle/>
            <a:p>
              <a:pPr lvl="0" algn="ctr"/>
              <a:r>
                <a:rPr lang="zh-CN" altLang="en-US" b="1" dirty="0">
                  <a:solidFill>
                    <a:schemeClr val="bg1">
                      <a:lumMod val="50000"/>
                    </a:schemeClr>
                  </a:solidFill>
                  <a:latin typeface="微软雅黑" pitchFamily="34" charset="-122"/>
                  <a:ea typeface="微软雅黑" pitchFamily="34" charset="-122"/>
                  <a:cs typeface="Calibri" pitchFamily="34" charset="0"/>
                </a:rPr>
                <a:t>点击加入标题</a:t>
              </a:r>
              <a:endParaRPr lang="en-US" altLang="zh-CN" b="1" dirty="0">
                <a:solidFill>
                  <a:schemeClr val="bg1">
                    <a:lumMod val="50000"/>
                  </a:schemeClr>
                </a:solidFill>
                <a:latin typeface="微软雅黑" pitchFamily="34" charset="-122"/>
                <a:ea typeface="微软雅黑" pitchFamily="34" charset="-122"/>
                <a:cs typeface="Calibri" pitchFamily="34" charset="0"/>
              </a:endParaRPr>
            </a:p>
            <a:p>
              <a:pPr algn="ctr">
                <a:defRPr/>
              </a:pPr>
              <a:endParaRPr lang="en-US" sz="11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26" name="Rectangle 27">
              <a:extLst>
                <a:ext uri="{FF2B5EF4-FFF2-40B4-BE49-F238E27FC236}">
                  <a16:creationId xmlns:a16="http://schemas.microsoft.com/office/drawing/2014/main" id="{4252F43E-25DE-4241-8028-853FEA665685}"/>
                </a:ext>
              </a:extLst>
            </p:cNvPr>
            <p:cNvSpPr/>
            <p:nvPr/>
          </p:nvSpPr>
          <p:spPr>
            <a:xfrm>
              <a:off x="1018896" y="4831601"/>
              <a:ext cx="2030001" cy="646331"/>
            </a:xfrm>
            <a:prstGeom prst="rect">
              <a:avLst/>
            </a:prstGeom>
          </p:spPr>
          <p:txBody>
            <a:bodyPr wrap="square">
              <a:spAutoFit/>
            </a:bodyPr>
            <a:lstStyle/>
            <a:p>
              <a:pPr lvl="0" algn="ctr"/>
              <a:r>
                <a:rPr lang="zh-CN" altLang="en-US" dirty="0">
                  <a:solidFill>
                    <a:schemeClr val="bg1">
                      <a:lumMod val="50000"/>
                    </a:schemeClr>
                  </a:solidFill>
                  <a:latin typeface="微软雅黑" pitchFamily="34" charset="-122"/>
                  <a:ea typeface="微软雅黑" pitchFamily="34" charset="-122"/>
                  <a:cs typeface="Calibri" pitchFamily="34" charset="0"/>
                </a:rPr>
                <a:t>加入文字描文字描述文案描述表达。</a:t>
              </a:r>
              <a:endParaRPr lang="en-US" altLang="zh-CN" dirty="0">
                <a:solidFill>
                  <a:schemeClr val="bg1">
                    <a:lumMod val="50000"/>
                  </a:schemeClr>
                </a:solidFill>
                <a:latin typeface="微软雅黑" pitchFamily="34" charset="-122"/>
                <a:ea typeface="微软雅黑" pitchFamily="34" charset="-122"/>
              </a:endParaRPr>
            </a:p>
          </p:txBody>
        </p:sp>
      </p:grpSp>
      <p:grpSp>
        <p:nvGrpSpPr>
          <p:cNvPr id="27" name="组合 26">
            <a:extLst>
              <a:ext uri="{FF2B5EF4-FFF2-40B4-BE49-F238E27FC236}">
                <a16:creationId xmlns:a16="http://schemas.microsoft.com/office/drawing/2014/main" id="{22C13EF3-2119-40FB-8026-4CB927AD2C9D}"/>
              </a:ext>
            </a:extLst>
          </p:cNvPr>
          <p:cNvGrpSpPr/>
          <p:nvPr/>
        </p:nvGrpSpPr>
        <p:grpSpPr>
          <a:xfrm>
            <a:off x="8915460" y="4377996"/>
            <a:ext cx="2029737" cy="954620"/>
            <a:chOff x="1018896" y="4523533"/>
            <a:chExt cx="2030001" cy="954399"/>
          </a:xfrm>
        </p:grpSpPr>
        <p:sp>
          <p:nvSpPr>
            <p:cNvPr id="28" name="TextBox 33">
              <a:extLst>
                <a:ext uri="{FF2B5EF4-FFF2-40B4-BE49-F238E27FC236}">
                  <a16:creationId xmlns:a16="http://schemas.microsoft.com/office/drawing/2014/main" id="{A5A61D7E-FC0B-4F26-A0C8-52A1D8E46CED}"/>
                </a:ext>
              </a:extLst>
            </p:cNvPr>
            <p:cNvSpPr txBox="1"/>
            <p:nvPr/>
          </p:nvSpPr>
          <p:spPr>
            <a:xfrm>
              <a:off x="1235619" y="4523533"/>
              <a:ext cx="1569660" cy="538609"/>
            </a:xfrm>
            <a:prstGeom prst="rect">
              <a:avLst/>
            </a:prstGeom>
            <a:noFill/>
          </p:spPr>
          <p:txBody>
            <a:bodyPr wrap="none">
              <a:spAutoFit/>
            </a:bodyPr>
            <a:lstStyle/>
            <a:p>
              <a:pPr lvl="0" algn="ctr"/>
              <a:r>
                <a:rPr lang="zh-CN" altLang="en-US" b="1" dirty="0">
                  <a:solidFill>
                    <a:schemeClr val="bg1">
                      <a:lumMod val="50000"/>
                    </a:schemeClr>
                  </a:solidFill>
                  <a:latin typeface="微软雅黑" pitchFamily="34" charset="-122"/>
                  <a:ea typeface="微软雅黑" pitchFamily="34" charset="-122"/>
                  <a:cs typeface="Calibri" pitchFamily="34" charset="0"/>
                </a:rPr>
                <a:t>点击加入标题</a:t>
              </a:r>
              <a:endParaRPr lang="en-US" altLang="zh-CN" b="1" dirty="0">
                <a:solidFill>
                  <a:schemeClr val="bg1">
                    <a:lumMod val="50000"/>
                  </a:schemeClr>
                </a:solidFill>
                <a:latin typeface="微软雅黑" pitchFamily="34" charset="-122"/>
                <a:ea typeface="微软雅黑" pitchFamily="34" charset="-122"/>
                <a:cs typeface="Calibri" pitchFamily="34" charset="0"/>
              </a:endParaRPr>
            </a:p>
            <a:p>
              <a:pPr algn="ctr">
                <a:defRPr/>
              </a:pPr>
              <a:endParaRPr lang="en-US" sz="11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29" name="Rectangle 27">
              <a:extLst>
                <a:ext uri="{FF2B5EF4-FFF2-40B4-BE49-F238E27FC236}">
                  <a16:creationId xmlns:a16="http://schemas.microsoft.com/office/drawing/2014/main" id="{0C9061F1-F789-4F5E-9E35-2A380BFEF715}"/>
                </a:ext>
              </a:extLst>
            </p:cNvPr>
            <p:cNvSpPr/>
            <p:nvPr/>
          </p:nvSpPr>
          <p:spPr>
            <a:xfrm>
              <a:off x="1018896" y="4831601"/>
              <a:ext cx="2030001" cy="646331"/>
            </a:xfrm>
            <a:prstGeom prst="rect">
              <a:avLst/>
            </a:prstGeom>
          </p:spPr>
          <p:txBody>
            <a:bodyPr wrap="square">
              <a:spAutoFit/>
            </a:bodyPr>
            <a:lstStyle/>
            <a:p>
              <a:pPr lvl="0" algn="ctr"/>
              <a:r>
                <a:rPr lang="zh-CN" altLang="en-US" dirty="0">
                  <a:solidFill>
                    <a:schemeClr val="bg1">
                      <a:lumMod val="50000"/>
                    </a:schemeClr>
                  </a:solidFill>
                  <a:latin typeface="微软雅黑" pitchFamily="34" charset="-122"/>
                  <a:ea typeface="微软雅黑" pitchFamily="34" charset="-122"/>
                  <a:cs typeface="Calibri" pitchFamily="34" charset="0"/>
                </a:rPr>
                <a:t>加入文字描文字描述文案描述表达。</a:t>
              </a:r>
              <a:endParaRPr lang="en-US" altLang="zh-CN"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216847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anim calcmode="lin" valueType="num">
                                      <p:cBhvr>
                                        <p:cTn id="42" dur="500" fill="hold"/>
                                        <p:tgtEl>
                                          <p:spTgt spid="21"/>
                                        </p:tgtEl>
                                        <p:attrNameLst>
                                          <p:attrName>ppt_x</p:attrName>
                                        </p:attrNameLst>
                                      </p:cBhvr>
                                      <p:tavLst>
                                        <p:tav tm="0">
                                          <p:val>
                                            <p:strVal val="#ppt_x"/>
                                          </p:val>
                                        </p:tav>
                                        <p:tav tm="100000">
                                          <p:val>
                                            <p:strVal val="#ppt_x"/>
                                          </p:val>
                                        </p:tav>
                                      </p:tavLst>
                                    </p:anim>
                                    <p:anim calcmode="lin" valueType="num">
                                      <p:cBhvr>
                                        <p:cTn id="43" dur="5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strVal val="#ppt_x"/>
                                          </p:val>
                                        </p:tav>
                                        <p:tav tm="100000">
                                          <p:val>
                                            <p:strVal val="#ppt_x"/>
                                          </p:val>
                                        </p:tav>
                                      </p:tavLst>
                                    </p:anim>
                                    <p:anim calcmode="lin" valueType="num">
                                      <p:cBhvr>
                                        <p:cTn id="49" dur="5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anim calcmode="lin" valueType="num">
                                      <p:cBhvr>
                                        <p:cTn id="60" dur="500" fill="hold"/>
                                        <p:tgtEl>
                                          <p:spTgt spid="24"/>
                                        </p:tgtEl>
                                        <p:attrNameLst>
                                          <p:attrName>ppt_x</p:attrName>
                                        </p:attrNameLst>
                                      </p:cBhvr>
                                      <p:tavLst>
                                        <p:tav tm="0">
                                          <p:val>
                                            <p:strVal val="#ppt_x"/>
                                          </p:val>
                                        </p:tav>
                                        <p:tav tm="100000">
                                          <p:val>
                                            <p:strVal val="#ppt_x"/>
                                          </p:val>
                                        </p:tav>
                                      </p:tavLst>
                                    </p:anim>
                                    <p:anim calcmode="lin" valueType="num">
                                      <p:cBhvr>
                                        <p:cTn id="61" dur="500" fill="hold"/>
                                        <p:tgtEl>
                                          <p:spTgt spid="24"/>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anim calcmode="lin" valueType="num">
                                      <p:cBhvr>
                                        <p:cTn id="72" dur="500" fill="hold"/>
                                        <p:tgtEl>
                                          <p:spTgt spid="20"/>
                                        </p:tgtEl>
                                        <p:attrNameLst>
                                          <p:attrName>ppt_x</p:attrName>
                                        </p:attrNameLst>
                                      </p:cBhvr>
                                      <p:tavLst>
                                        <p:tav tm="0">
                                          <p:val>
                                            <p:strVal val="#ppt_x"/>
                                          </p:val>
                                        </p:tav>
                                        <p:tav tm="100000">
                                          <p:val>
                                            <p:strVal val="#ppt_x"/>
                                          </p:val>
                                        </p:tav>
                                      </p:tavLst>
                                    </p:anim>
                                    <p:anim calcmode="lin" valueType="num">
                                      <p:cBhvr>
                                        <p:cTn id="73" dur="50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anim calcmode="lin" valueType="num">
                                      <p:cBhvr>
                                        <p:cTn id="78" dur="500" fill="hold"/>
                                        <p:tgtEl>
                                          <p:spTgt spid="27"/>
                                        </p:tgtEl>
                                        <p:attrNameLst>
                                          <p:attrName>ppt_x</p:attrName>
                                        </p:attrNameLst>
                                      </p:cBhvr>
                                      <p:tavLst>
                                        <p:tav tm="0">
                                          <p:val>
                                            <p:strVal val="#ppt_x"/>
                                          </p:val>
                                        </p:tav>
                                        <p:tav tm="100000">
                                          <p:val>
                                            <p:strVal val="#ppt_x"/>
                                          </p:val>
                                        </p:tav>
                                      </p:tavLst>
                                    </p:anim>
                                    <p:anim calcmode="lin" valueType="num">
                                      <p:cBhvr>
                                        <p:cTn id="7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5" grpId="0" animBg="1"/>
      <p:bldP spid="16" grpId="0"/>
      <p:bldP spid="17" grpId="0" animBg="1"/>
      <p:bldP spid="18"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4AFAFD8-95A2-476E-B111-193122AB79C3}"/>
              </a:ext>
            </a:extLst>
          </p:cNvPr>
          <p:cNvGrpSpPr/>
          <p:nvPr/>
        </p:nvGrpSpPr>
        <p:grpSpPr>
          <a:xfrm>
            <a:off x="1674904" y="1694915"/>
            <a:ext cx="8804412" cy="2144054"/>
            <a:chOff x="3347864" y="1152445"/>
            <a:chExt cx="4752528" cy="1080119"/>
          </a:xfrm>
        </p:grpSpPr>
        <p:sp>
          <p:nvSpPr>
            <p:cNvPr id="7" name="矩形 6">
              <a:extLst>
                <a:ext uri="{FF2B5EF4-FFF2-40B4-BE49-F238E27FC236}">
                  <a16:creationId xmlns:a16="http://schemas.microsoft.com/office/drawing/2014/main" id="{56109B16-A8F6-40A9-AD31-A661CE1CD89A}"/>
                </a:ext>
              </a:extLst>
            </p:cNvPr>
            <p:cNvSpPr/>
            <p:nvPr/>
          </p:nvSpPr>
          <p:spPr>
            <a:xfrm>
              <a:off x="3347864" y="1152445"/>
              <a:ext cx="4752528" cy="26717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cs typeface="Segoe UI" pitchFamily="34" charset="0"/>
                </a:rPr>
                <a:t>加入标题</a:t>
              </a:r>
              <a:endParaRPr lang="en-US" altLang="zh-CN" dirty="0">
                <a:solidFill>
                  <a:schemeClr val="bg1"/>
                </a:solidFill>
                <a:latin typeface="微软雅黑" pitchFamily="34" charset="-122"/>
                <a:ea typeface="微软雅黑" pitchFamily="34" charset="-122"/>
                <a:cs typeface="Segoe UI" pitchFamily="34" charset="0"/>
              </a:endParaRPr>
            </a:p>
          </p:txBody>
        </p:sp>
        <p:sp>
          <p:nvSpPr>
            <p:cNvPr id="9" name="矩形 8">
              <a:extLst>
                <a:ext uri="{FF2B5EF4-FFF2-40B4-BE49-F238E27FC236}">
                  <a16:creationId xmlns:a16="http://schemas.microsoft.com/office/drawing/2014/main" id="{79B833A3-5FFE-4CAA-9861-5C306FBB4389}"/>
                </a:ext>
              </a:extLst>
            </p:cNvPr>
            <p:cNvSpPr/>
            <p:nvPr/>
          </p:nvSpPr>
          <p:spPr>
            <a:xfrm>
              <a:off x="3347864" y="1419622"/>
              <a:ext cx="4752528" cy="812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400" dirty="0">
                <a:solidFill>
                  <a:schemeClr val="bg1">
                    <a:lumMod val="50000"/>
                  </a:schemeClr>
                </a:solidFill>
                <a:latin typeface="微软雅黑" pitchFamily="34" charset="-122"/>
                <a:ea typeface="微软雅黑" pitchFamily="34" charset="-122"/>
                <a:cs typeface="Segoe UI" pitchFamily="34" charset="0"/>
              </a:endParaRPr>
            </a:p>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400" dirty="0">
                <a:solidFill>
                  <a:schemeClr val="bg1">
                    <a:lumMod val="50000"/>
                  </a:schemeClr>
                </a:solidFill>
                <a:latin typeface="微软雅黑" pitchFamily="34" charset="-122"/>
                <a:ea typeface="微软雅黑" pitchFamily="34" charset="-122"/>
                <a:cs typeface="Segoe UI" pitchFamily="34" charset="0"/>
              </a:endParaRPr>
            </a:p>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400" dirty="0">
                <a:solidFill>
                  <a:schemeClr val="bg1">
                    <a:lumMod val="50000"/>
                  </a:schemeClr>
                </a:solidFill>
              </a:endParaRPr>
            </a:p>
          </p:txBody>
        </p:sp>
      </p:grpSp>
      <p:grpSp>
        <p:nvGrpSpPr>
          <p:cNvPr id="10" name="组合 9">
            <a:extLst>
              <a:ext uri="{FF2B5EF4-FFF2-40B4-BE49-F238E27FC236}">
                <a16:creationId xmlns:a16="http://schemas.microsoft.com/office/drawing/2014/main" id="{03F82616-B531-4E9A-A53B-7CA49D27ADC2}"/>
              </a:ext>
            </a:extLst>
          </p:cNvPr>
          <p:cNvGrpSpPr/>
          <p:nvPr/>
        </p:nvGrpSpPr>
        <p:grpSpPr>
          <a:xfrm>
            <a:off x="1674904" y="3995484"/>
            <a:ext cx="8804412" cy="2144057"/>
            <a:chOff x="3347864" y="1152444"/>
            <a:chExt cx="4752528" cy="1080120"/>
          </a:xfrm>
        </p:grpSpPr>
        <p:sp>
          <p:nvSpPr>
            <p:cNvPr id="14" name="矩形 13">
              <a:extLst>
                <a:ext uri="{FF2B5EF4-FFF2-40B4-BE49-F238E27FC236}">
                  <a16:creationId xmlns:a16="http://schemas.microsoft.com/office/drawing/2014/main" id="{9E6B45F3-0957-42AE-8852-23CD5A2BBCD5}"/>
                </a:ext>
              </a:extLst>
            </p:cNvPr>
            <p:cNvSpPr/>
            <p:nvPr/>
          </p:nvSpPr>
          <p:spPr>
            <a:xfrm>
              <a:off x="3347864" y="1152444"/>
              <a:ext cx="4752528" cy="26717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cs typeface="Segoe UI" pitchFamily="34" charset="0"/>
                </a:rPr>
                <a:t>加入标题</a:t>
              </a:r>
              <a:endParaRPr lang="en-US" altLang="zh-CN" dirty="0">
                <a:solidFill>
                  <a:schemeClr val="bg1"/>
                </a:solidFill>
                <a:latin typeface="微软雅黑" pitchFamily="34" charset="-122"/>
                <a:ea typeface="微软雅黑" pitchFamily="34" charset="-122"/>
                <a:cs typeface="Segoe UI" pitchFamily="34" charset="0"/>
              </a:endParaRPr>
            </a:p>
          </p:txBody>
        </p:sp>
        <p:sp>
          <p:nvSpPr>
            <p:cNvPr id="15" name="矩形 14">
              <a:extLst>
                <a:ext uri="{FF2B5EF4-FFF2-40B4-BE49-F238E27FC236}">
                  <a16:creationId xmlns:a16="http://schemas.microsoft.com/office/drawing/2014/main" id="{13B00004-1373-45E6-89F5-A21D4F8921A8}"/>
                </a:ext>
              </a:extLst>
            </p:cNvPr>
            <p:cNvSpPr/>
            <p:nvPr/>
          </p:nvSpPr>
          <p:spPr>
            <a:xfrm>
              <a:off x="3347864" y="1419622"/>
              <a:ext cx="4752528" cy="812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400" dirty="0">
                <a:solidFill>
                  <a:schemeClr val="bg1">
                    <a:lumMod val="50000"/>
                  </a:schemeClr>
                </a:solidFill>
                <a:latin typeface="微软雅黑" pitchFamily="34" charset="-122"/>
                <a:ea typeface="微软雅黑" pitchFamily="34" charset="-122"/>
                <a:cs typeface="Segoe UI" pitchFamily="34" charset="0"/>
              </a:endParaRPr>
            </a:p>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en-US" altLang="zh-CN" sz="1400" dirty="0">
                <a:solidFill>
                  <a:schemeClr val="bg1">
                    <a:lumMod val="50000"/>
                  </a:schemeClr>
                </a:solidFill>
                <a:latin typeface="微软雅黑" pitchFamily="34" charset="-122"/>
                <a:ea typeface="微软雅黑" pitchFamily="34" charset="-122"/>
                <a:cs typeface="Segoe UI" pitchFamily="34" charset="0"/>
              </a:endParaRPr>
            </a:p>
            <a:p>
              <a:pPr marL="228600" indent="-228600" algn="ctr" defTabSz="685666">
                <a:lnSpc>
                  <a:spcPct val="70000"/>
                </a:lnSpc>
                <a:spcBef>
                  <a:spcPts val="675"/>
                </a:spcBef>
                <a:buFont typeface="Arial" pitchFamily="34" charset="0"/>
                <a:buChar char="•"/>
              </a:pPr>
              <a:r>
                <a:rPr lang="zh-CN" altLang="en-US" sz="1400" dirty="0">
                  <a:solidFill>
                    <a:schemeClr val="bg1">
                      <a:lumMod val="50000"/>
                    </a:schemeClr>
                  </a:solidFill>
                  <a:latin typeface="微软雅黑" pitchFamily="34" charset="-122"/>
                  <a:ea typeface="微软雅黑" pitchFamily="34" charset="-122"/>
                  <a:cs typeface="Segoe UI" pitchFamily="34" charset="0"/>
                </a:rPr>
                <a:t>单击此处填加文字内容单击此处填加文字内容单击此处填加文字内容</a:t>
              </a:r>
              <a:endParaRPr lang="zh-CN" altLang="en-US" sz="1400" dirty="0">
                <a:solidFill>
                  <a:schemeClr val="bg1">
                    <a:lumMod val="50000"/>
                  </a:schemeClr>
                </a:solidFill>
              </a:endParaRPr>
            </a:p>
          </p:txBody>
        </p:sp>
      </p:grpSp>
    </p:spTree>
    <p:extLst>
      <p:ext uri="{BB962C8B-B14F-4D97-AF65-F5344CB8AC3E}">
        <p14:creationId xmlns:p14="http://schemas.microsoft.com/office/powerpoint/2010/main" val="1096565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2" fill="hold" nodeType="afterEffect" p14:presetBounceEnd="2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20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C3027A3A-CF2F-40AA-9BEB-D7357B4ED627}"/>
              </a:ext>
            </a:extLst>
          </p:cNvPr>
          <p:cNvSpPr/>
          <p:nvPr/>
        </p:nvSpPr>
        <p:spPr>
          <a:xfrm>
            <a:off x="5573267" y="2421222"/>
            <a:ext cx="545910" cy="54591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1</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a:extLst>
              <a:ext uri="{FF2B5EF4-FFF2-40B4-BE49-F238E27FC236}">
                <a16:creationId xmlns:a16="http://schemas.microsoft.com/office/drawing/2014/main" id="{DB0B8138-031C-440A-8615-66514377FD80}"/>
              </a:ext>
            </a:extLst>
          </p:cNvPr>
          <p:cNvSpPr/>
          <p:nvPr/>
        </p:nvSpPr>
        <p:spPr>
          <a:xfrm>
            <a:off x="6132826" y="2421222"/>
            <a:ext cx="5513698" cy="54591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自加入公司后，您对公司的文化感受最深的是什么？</a:t>
            </a:r>
          </a:p>
        </p:txBody>
      </p:sp>
      <p:sp>
        <p:nvSpPr>
          <p:cNvPr id="9" name="矩形 8">
            <a:extLst>
              <a:ext uri="{FF2B5EF4-FFF2-40B4-BE49-F238E27FC236}">
                <a16:creationId xmlns:a16="http://schemas.microsoft.com/office/drawing/2014/main" id="{3DF18722-79CC-4321-8D1B-813E8A678046}"/>
              </a:ext>
            </a:extLst>
          </p:cNvPr>
          <p:cNvSpPr/>
          <p:nvPr/>
        </p:nvSpPr>
        <p:spPr>
          <a:xfrm>
            <a:off x="6119176" y="2985385"/>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故事。</a:t>
            </a:r>
          </a:p>
        </p:txBody>
      </p:sp>
      <p:sp>
        <p:nvSpPr>
          <p:cNvPr id="10" name="矩形 9">
            <a:extLst>
              <a:ext uri="{FF2B5EF4-FFF2-40B4-BE49-F238E27FC236}">
                <a16:creationId xmlns:a16="http://schemas.microsoft.com/office/drawing/2014/main" id="{2C76F057-E425-4BAA-9C65-F052FA8C1003}"/>
              </a:ext>
            </a:extLst>
          </p:cNvPr>
          <p:cNvSpPr/>
          <p:nvPr/>
        </p:nvSpPr>
        <p:spPr>
          <a:xfrm>
            <a:off x="5573267" y="3499391"/>
            <a:ext cx="545910" cy="73729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2</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矩形 13">
            <a:extLst>
              <a:ext uri="{FF2B5EF4-FFF2-40B4-BE49-F238E27FC236}">
                <a16:creationId xmlns:a16="http://schemas.microsoft.com/office/drawing/2014/main" id="{3DEE0E42-4CFB-44E7-9188-ACD3690FC7AB}"/>
              </a:ext>
            </a:extLst>
          </p:cNvPr>
          <p:cNvSpPr/>
          <p:nvPr/>
        </p:nvSpPr>
        <p:spPr>
          <a:xfrm>
            <a:off x="6132826" y="3499391"/>
            <a:ext cx="5513698" cy="73729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latin typeface="微软雅黑" panose="020B0503020204020204" pitchFamily="34" charset="-122"/>
                <a:ea typeface="微软雅黑" panose="020B0503020204020204" pitchFamily="34" charset="-122"/>
              </a:rPr>
              <a:t>基于对所在部门的使命履行及目标达成，您认为应该遵循何种指导思想或行为方式进行工作？</a:t>
            </a:r>
          </a:p>
        </p:txBody>
      </p:sp>
      <p:sp>
        <p:nvSpPr>
          <p:cNvPr id="15" name="矩形 14">
            <a:extLst>
              <a:ext uri="{FF2B5EF4-FFF2-40B4-BE49-F238E27FC236}">
                <a16:creationId xmlns:a16="http://schemas.microsoft.com/office/drawing/2014/main" id="{4CFC4DF4-3546-4792-984C-A8FEC0FA2070}"/>
              </a:ext>
            </a:extLst>
          </p:cNvPr>
          <p:cNvSpPr/>
          <p:nvPr/>
        </p:nvSpPr>
        <p:spPr>
          <a:xfrm>
            <a:off x="6119176" y="4268274"/>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故事。</a:t>
            </a:r>
          </a:p>
        </p:txBody>
      </p:sp>
      <p:sp>
        <p:nvSpPr>
          <p:cNvPr id="16" name="矩形 15">
            <a:extLst>
              <a:ext uri="{FF2B5EF4-FFF2-40B4-BE49-F238E27FC236}">
                <a16:creationId xmlns:a16="http://schemas.microsoft.com/office/drawing/2014/main" id="{6EFA1359-9CAD-4A0A-BD9D-194057980633}"/>
              </a:ext>
            </a:extLst>
          </p:cNvPr>
          <p:cNvSpPr/>
          <p:nvPr/>
        </p:nvSpPr>
        <p:spPr>
          <a:xfrm>
            <a:off x="5573267" y="4837391"/>
            <a:ext cx="545910" cy="73729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3</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a:extLst>
              <a:ext uri="{FF2B5EF4-FFF2-40B4-BE49-F238E27FC236}">
                <a16:creationId xmlns:a16="http://schemas.microsoft.com/office/drawing/2014/main" id="{01A29587-1537-46E8-B940-03CC591C976E}"/>
              </a:ext>
            </a:extLst>
          </p:cNvPr>
          <p:cNvSpPr/>
          <p:nvPr/>
        </p:nvSpPr>
        <p:spPr>
          <a:xfrm>
            <a:off x="6132826" y="4837391"/>
            <a:ext cx="5513698" cy="73729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latin typeface="微软雅黑" panose="020B0503020204020204" pitchFamily="34" charset="-122"/>
                <a:ea typeface="微软雅黑" panose="020B0503020204020204" pitchFamily="34" charset="-122"/>
              </a:rPr>
              <a:t>我们经常会听到哪些对我们的抱怨或投诉，基于这些抱怨或者投诉，我们应该怎样做？</a:t>
            </a:r>
          </a:p>
        </p:txBody>
      </p:sp>
      <p:sp>
        <p:nvSpPr>
          <p:cNvPr id="18" name="矩形 17">
            <a:extLst>
              <a:ext uri="{FF2B5EF4-FFF2-40B4-BE49-F238E27FC236}">
                <a16:creationId xmlns:a16="http://schemas.microsoft.com/office/drawing/2014/main" id="{BD0E7652-296F-4CDE-808F-3A5E6411AD51}"/>
              </a:ext>
            </a:extLst>
          </p:cNvPr>
          <p:cNvSpPr/>
          <p:nvPr/>
        </p:nvSpPr>
        <p:spPr>
          <a:xfrm>
            <a:off x="6119176" y="5606274"/>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以反面案例来提炼出价值观、倡导行为与反对行为。</a:t>
            </a:r>
          </a:p>
        </p:txBody>
      </p:sp>
      <p:sp>
        <p:nvSpPr>
          <p:cNvPr id="19" name="六边形 18">
            <a:extLst>
              <a:ext uri="{FF2B5EF4-FFF2-40B4-BE49-F238E27FC236}">
                <a16:creationId xmlns:a16="http://schemas.microsoft.com/office/drawing/2014/main" id="{2FD2E097-24B7-4B25-A292-D629DBA88414}"/>
              </a:ext>
            </a:extLst>
          </p:cNvPr>
          <p:cNvSpPr/>
          <p:nvPr/>
        </p:nvSpPr>
        <p:spPr>
          <a:xfrm rot="16200000">
            <a:off x="534801" y="3310177"/>
            <a:ext cx="1635646" cy="1539430"/>
          </a:xfrm>
          <a:prstGeom prst="hexagon">
            <a:avLst/>
          </a:prstGeom>
          <a:solidFill>
            <a:schemeClr val="bg2">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六边形 19">
            <a:extLst>
              <a:ext uri="{FF2B5EF4-FFF2-40B4-BE49-F238E27FC236}">
                <a16:creationId xmlns:a16="http://schemas.microsoft.com/office/drawing/2014/main" id="{CD998CBC-260E-4BDD-984C-41E2D6AE61DF}"/>
              </a:ext>
            </a:extLst>
          </p:cNvPr>
          <p:cNvSpPr/>
          <p:nvPr/>
        </p:nvSpPr>
        <p:spPr>
          <a:xfrm rot="16200000">
            <a:off x="2207638" y="4548318"/>
            <a:ext cx="1635646" cy="1539430"/>
          </a:xfrm>
          <a:prstGeom prst="hexagon">
            <a:avLst/>
          </a:prstGeom>
          <a:solidFill>
            <a:schemeClr val="bg2">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六边形 20">
            <a:extLst>
              <a:ext uri="{FF2B5EF4-FFF2-40B4-BE49-F238E27FC236}">
                <a16:creationId xmlns:a16="http://schemas.microsoft.com/office/drawing/2014/main" id="{B2960432-B559-4A2C-88CD-73B9232BFD57}"/>
              </a:ext>
            </a:extLst>
          </p:cNvPr>
          <p:cNvSpPr/>
          <p:nvPr/>
        </p:nvSpPr>
        <p:spPr>
          <a:xfrm rot="16200000">
            <a:off x="2005924" y="2005314"/>
            <a:ext cx="1635646" cy="1539430"/>
          </a:xfrm>
          <a:prstGeom prst="hexagon">
            <a:avLst/>
          </a:prstGeom>
          <a:solidFill>
            <a:schemeClr val="bg2">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22" name="六边形 21">
            <a:extLst>
              <a:ext uri="{FF2B5EF4-FFF2-40B4-BE49-F238E27FC236}">
                <a16:creationId xmlns:a16="http://schemas.microsoft.com/office/drawing/2014/main" id="{CDBEAE13-BE5C-4EE2-86C9-4FA01F6ABB1E}"/>
              </a:ext>
            </a:extLst>
          </p:cNvPr>
          <p:cNvSpPr/>
          <p:nvPr/>
        </p:nvSpPr>
        <p:spPr>
          <a:xfrm rot="16200000">
            <a:off x="3539129" y="3298765"/>
            <a:ext cx="1635646" cy="1539430"/>
          </a:xfrm>
          <a:prstGeom prst="hexagon">
            <a:avLst/>
          </a:prstGeom>
          <a:solidFill>
            <a:schemeClr val="bg2">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23" name="图片 22">
            <a:extLst>
              <a:ext uri="{FF2B5EF4-FFF2-40B4-BE49-F238E27FC236}">
                <a16:creationId xmlns:a16="http://schemas.microsoft.com/office/drawing/2014/main" id="{BFAF0721-1F5C-4D94-B0BD-68C2DE024DEB}"/>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035386" y="3767197"/>
            <a:ext cx="647756" cy="602564"/>
          </a:xfrm>
          <a:prstGeom prst="rect">
            <a:avLst/>
          </a:prstGeom>
        </p:spPr>
      </p:pic>
      <p:pic>
        <p:nvPicPr>
          <p:cNvPr id="24" name="图片 23">
            <a:extLst>
              <a:ext uri="{FF2B5EF4-FFF2-40B4-BE49-F238E27FC236}">
                <a16:creationId xmlns:a16="http://schemas.microsoft.com/office/drawing/2014/main" id="{F40EBEB6-695B-47C5-88DF-B195CE803040}"/>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582720" y="4899592"/>
            <a:ext cx="859290" cy="896524"/>
          </a:xfrm>
          <a:prstGeom prst="rect">
            <a:avLst/>
          </a:prstGeom>
        </p:spPr>
      </p:pic>
      <p:pic>
        <p:nvPicPr>
          <p:cNvPr id="25" name="图片 24">
            <a:extLst>
              <a:ext uri="{FF2B5EF4-FFF2-40B4-BE49-F238E27FC236}">
                <a16:creationId xmlns:a16="http://schemas.microsoft.com/office/drawing/2014/main" id="{8B170218-A8FC-4CFC-8A91-5DC4B702359B}"/>
              </a:ext>
            </a:extLst>
          </p:cNvPr>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2404823" y="2389517"/>
            <a:ext cx="837846" cy="820686"/>
          </a:xfrm>
          <a:prstGeom prst="rect">
            <a:avLst/>
          </a:prstGeom>
        </p:spPr>
      </p:pic>
      <p:pic>
        <p:nvPicPr>
          <p:cNvPr id="26" name="图片 25">
            <a:extLst>
              <a:ext uri="{FF2B5EF4-FFF2-40B4-BE49-F238E27FC236}">
                <a16:creationId xmlns:a16="http://schemas.microsoft.com/office/drawing/2014/main" id="{F94ACBAC-633A-4F54-83D4-C5A4BC4A222B}"/>
              </a:ext>
            </a:extLst>
          </p:cNvPr>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3952800" y="3670076"/>
            <a:ext cx="808304" cy="837842"/>
          </a:xfrm>
          <a:prstGeom prst="rect">
            <a:avLst/>
          </a:prstGeom>
        </p:spPr>
      </p:pic>
      <p:sp>
        <p:nvSpPr>
          <p:cNvPr id="27" name="圆角右箭头 34">
            <a:extLst>
              <a:ext uri="{FF2B5EF4-FFF2-40B4-BE49-F238E27FC236}">
                <a16:creationId xmlns:a16="http://schemas.microsoft.com/office/drawing/2014/main" id="{0BF38A8C-6824-49FE-B515-17EEBF036278}"/>
              </a:ext>
            </a:extLst>
          </p:cNvPr>
          <p:cNvSpPr/>
          <p:nvPr/>
        </p:nvSpPr>
        <p:spPr>
          <a:xfrm>
            <a:off x="1195946" y="2448505"/>
            <a:ext cx="1084088" cy="1049808"/>
          </a:xfrm>
          <a:prstGeom prst="ben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圆角右箭头 35">
            <a:extLst>
              <a:ext uri="{FF2B5EF4-FFF2-40B4-BE49-F238E27FC236}">
                <a16:creationId xmlns:a16="http://schemas.microsoft.com/office/drawing/2014/main" id="{FF7045E8-2648-4DAE-ACFC-EF6959BE709E}"/>
              </a:ext>
            </a:extLst>
          </p:cNvPr>
          <p:cNvSpPr/>
          <p:nvPr/>
        </p:nvSpPr>
        <p:spPr>
          <a:xfrm rot="5400000">
            <a:off x="3572384" y="2460481"/>
            <a:ext cx="1084088" cy="1049808"/>
          </a:xfrm>
          <a:prstGeom prst="ben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29" name="圆角右箭头 36">
            <a:extLst>
              <a:ext uri="{FF2B5EF4-FFF2-40B4-BE49-F238E27FC236}">
                <a16:creationId xmlns:a16="http://schemas.microsoft.com/office/drawing/2014/main" id="{F8E0750D-3271-4341-A89E-E86C378A791E}"/>
              </a:ext>
            </a:extLst>
          </p:cNvPr>
          <p:cNvSpPr/>
          <p:nvPr/>
        </p:nvSpPr>
        <p:spPr>
          <a:xfrm rot="10800000">
            <a:off x="3584360" y="4646090"/>
            <a:ext cx="1084088" cy="1049808"/>
          </a:xfrm>
          <a:prstGeom prst="ben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30" name="圆角右箭头 37">
            <a:extLst>
              <a:ext uri="{FF2B5EF4-FFF2-40B4-BE49-F238E27FC236}">
                <a16:creationId xmlns:a16="http://schemas.microsoft.com/office/drawing/2014/main" id="{D8D22F12-A959-4B31-9F6B-8CF0E91BE07A}"/>
              </a:ext>
            </a:extLst>
          </p:cNvPr>
          <p:cNvSpPr/>
          <p:nvPr/>
        </p:nvSpPr>
        <p:spPr>
          <a:xfrm rot="16200000">
            <a:off x="1207922" y="4600442"/>
            <a:ext cx="1084088" cy="1049808"/>
          </a:xfrm>
          <a:prstGeom prst="ben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TextBox 38">
            <a:extLst>
              <a:ext uri="{FF2B5EF4-FFF2-40B4-BE49-F238E27FC236}">
                <a16:creationId xmlns:a16="http://schemas.microsoft.com/office/drawing/2014/main" id="{1C7FDC49-0A58-489C-881B-D8E54463378F}"/>
              </a:ext>
            </a:extLst>
          </p:cNvPr>
          <p:cNvSpPr txBox="1"/>
          <p:nvPr/>
        </p:nvSpPr>
        <p:spPr>
          <a:xfrm>
            <a:off x="2379222" y="3793060"/>
            <a:ext cx="1585798" cy="461665"/>
          </a:xfrm>
          <a:prstGeom prst="rect">
            <a:avLst/>
          </a:prstGeom>
          <a:noFill/>
        </p:spPr>
        <p:txBody>
          <a:bodyPr wrap="square"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关键词</a:t>
            </a:r>
          </a:p>
        </p:txBody>
      </p:sp>
    </p:spTree>
    <p:extLst>
      <p:ext uri="{BB962C8B-B14F-4D97-AF65-F5344CB8AC3E}">
        <p14:creationId xmlns:p14="http://schemas.microsoft.com/office/powerpoint/2010/main" val="4390192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21"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heel(1)">
                                      <p:cBhvr>
                                        <p:cTn id="56" dur="2000"/>
                                        <p:tgtEl>
                                          <p:spTgt spid="21"/>
                                        </p:tgtEl>
                                      </p:cBhvr>
                                    </p:animEffect>
                                  </p:childTnLst>
                                </p:cTn>
                              </p:par>
                              <p:par>
                                <p:cTn id="57" presetID="21" presetClass="entr" presetSubtype="1"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heel(1)">
                                      <p:cBhvr>
                                        <p:cTn id="59" dur="2000"/>
                                        <p:tgtEl>
                                          <p:spTgt spid="23"/>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heel(1)">
                                      <p:cBhvr>
                                        <p:cTn id="62" dur="2000"/>
                                        <p:tgtEl>
                                          <p:spTgt spid="19"/>
                                        </p:tgtEl>
                                      </p:cBhvr>
                                    </p:animEffect>
                                  </p:childTnLst>
                                </p:cTn>
                              </p:par>
                              <p:par>
                                <p:cTn id="63" presetID="21" presetClass="entr" presetSubtype="1"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heel(1)">
                                      <p:cBhvr>
                                        <p:cTn id="65" dur="2000"/>
                                        <p:tgtEl>
                                          <p:spTgt spid="25"/>
                                        </p:tgtEl>
                                      </p:cBhvr>
                                    </p:animEffect>
                                  </p:childTnLst>
                                </p:cTn>
                              </p:par>
                              <p:par>
                                <p:cTn id="66" presetID="21" presetClass="entr" presetSubtype="1"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heel(1)">
                                      <p:cBhvr>
                                        <p:cTn id="68" dur="2000"/>
                                        <p:tgtEl>
                                          <p:spTgt spid="26"/>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heel(1)">
                                      <p:cBhvr>
                                        <p:cTn id="71" dur="2000"/>
                                        <p:tgtEl>
                                          <p:spTgt spid="22"/>
                                        </p:tgtEl>
                                      </p:cBhvr>
                                    </p:animEffect>
                                  </p:childTnLst>
                                </p:cTn>
                              </p:par>
                              <p:par>
                                <p:cTn id="72" presetID="21" presetClass="entr" presetSubtype="1"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heel(1)">
                                      <p:cBhvr>
                                        <p:cTn id="74" dur="2000"/>
                                        <p:tgtEl>
                                          <p:spTgt spid="24"/>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heel(1)">
                                      <p:cBhvr>
                                        <p:cTn id="77" dur="2000"/>
                                        <p:tgtEl>
                                          <p:spTgt spid="20"/>
                                        </p:tgtEl>
                                      </p:cBhvr>
                                    </p:animEffect>
                                  </p:childTnLst>
                                </p:cTn>
                              </p:par>
                            </p:childTnLst>
                          </p:cTn>
                        </p:par>
                        <p:par>
                          <p:cTn id="78" fill="hold">
                            <p:stCondLst>
                              <p:cond delay="3000"/>
                            </p:stCondLst>
                            <p:childTnLst>
                              <p:par>
                                <p:cTn id="79" presetID="22" presetClass="entr" presetSubtype="4"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down)">
                                      <p:cBhvr>
                                        <p:cTn id="81" dur="500"/>
                                        <p:tgtEl>
                                          <p:spTgt spid="27"/>
                                        </p:tgtEl>
                                      </p:cBhvr>
                                    </p:animEffect>
                                  </p:childTnLst>
                                </p:cTn>
                              </p:par>
                            </p:childTnLst>
                          </p:cTn>
                        </p:par>
                        <p:par>
                          <p:cTn id="82" fill="hold">
                            <p:stCondLst>
                              <p:cond delay="3500"/>
                            </p:stCondLst>
                            <p:childTnLst>
                              <p:par>
                                <p:cTn id="83" presetID="2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wipe(up)">
                                      <p:cBhvr>
                                        <p:cTn id="85" dur="500"/>
                                        <p:tgtEl>
                                          <p:spTgt spid="28"/>
                                        </p:tgtEl>
                                      </p:cBhvr>
                                    </p:animEffect>
                                  </p:childTnLst>
                                </p:cTn>
                              </p:par>
                            </p:childTnLst>
                          </p:cTn>
                        </p:par>
                        <p:par>
                          <p:cTn id="86" fill="hold">
                            <p:stCondLst>
                              <p:cond delay="4000"/>
                            </p:stCondLst>
                            <p:childTnLst>
                              <p:par>
                                <p:cTn id="87" presetID="22" presetClass="entr" presetSubtype="1"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up)">
                                      <p:cBhvr>
                                        <p:cTn id="89" dur="500"/>
                                        <p:tgtEl>
                                          <p:spTgt spid="29"/>
                                        </p:tgtEl>
                                      </p:cBhvr>
                                    </p:animEffect>
                                  </p:childTnLst>
                                </p:cTn>
                              </p:par>
                            </p:childTnLst>
                          </p:cTn>
                        </p:par>
                        <p:par>
                          <p:cTn id="90" fill="hold">
                            <p:stCondLst>
                              <p:cond delay="4500"/>
                            </p:stCondLst>
                            <p:childTnLst>
                              <p:par>
                                <p:cTn id="91" presetID="22" presetClass="entr" presetSubtype="4"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down)">
                                      <p:cBhvr>
                                        <p:cTn id="93" dur="500"/>
                                        <p:tgtEl>
                                          <p:spTgt spid="30"/>
                                        </p:tgtEl>
                                      </p:cBhvr>
                                    </p:animEffect>
                                  </p:childTnLst>
                                </p:cTn>
                              </p:par>
                            </p:childTnLst>
                          </p:cTn>
                        </p:par>
                        <p:par>
                          <p:cTn id="94" fill="hold">
                            <p:stCondLst>
                              <p:cond delay="5000"/>
                            </p:stCondLst>
                            <p:childTnLst>
                              <p:par>
                                <p:cTn id="95" presetID="53" presetClass="entr" presetSubtype="16"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animBg="1"/>
      <p:bldP spid="14" grpId="0" animBg="1"/>
      <p:bldP spid="15" grpId="0"/>
      <p:bldP spid="16" grpId="0" animBg="1"/>
      <p:bldP spid="17" grpId="0" animBg="1"/>
      <p:bldP spid="18" grpId="0"/>
      <p:bldP spid="19" grpId="0" animBg="1"/>
      <p:bldP spid="20" grpId="0" animBg="1"/>
      <p:bldP spid="21" grpId="0" animBg="1"/>
      <p:bldP spid="22" grpId="0" animBg="1"/>
      <p:bldP spid="27" grpId="0" animBg="1"/>
      <p:bldP spid="28" grpId="0" animBg="1"/>
      <p:bldP spid="29" grpId="0" animBg="1"/>
      <p:bldP spid="30" grpId="0" animBg="1"/>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Rectangle 3">
            <a:extLst>
              <a:ext uri="{FF2B5EF4-FFF2-40B4-BE49-F238E27FC236}">
                <a16:creationId xmlns:a16="http://schemas.microsoft.com/office/drawing/2014/main" id="{313633E9-8794-43C1-9191-4C69F90CA665}"/>
              </a:ext>
            </a:extLst>
          </p:cNvPr>
          <p:cNvSpPr>
            <a:spLocks noChangeArrowheads="1"/>
          </p:cNvSpPr>
          <p:nvPr/>
        </p:nvSpPr>
        <p:spPr bwMode="auto">
          <a:xfrm>
            <a:off x="1924050" y="2617782"/>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p>
            <a:pPr algn="ctr"/>
            <a:endParaRPr lang="zh-CN" altLang="en-US" sz="1500">
              <a:solidFill>
                <a:schemeClr val="bg1"/>
              </a:solidFill>
            </a:endParaRPr>
          </a:p>
        </p:txBody>
      </p:sp>
      <p:sp>
        <p:nvSpPr>
          <p:cNvPr id="7" name="Rectangle 7">
            <a:extLst>
              <a:ext uri="{FF2B5EF4-FFF2-40B4-BE49-F238E27FC236}">
                <a16:creationId xmlns:a16="http://schemas.microsoft.com/office/drawing/2014/main" id="{543C0829-1570-4B52-A3B4-B09BF1F8D9FE}"/>
              </a:ext>
            </a:extLst>
          </p:cNvPr>
          <p:cNvSpPr>
            <a:spLocks noChangeArrowheads="1"/>
          </p:cNvSpPr>
          <p:nvPr/>
        </p:nvSpPr>
        <p:spPr bwMode="auto">
          <a:xfrm>
            <a:off x="7511521" y="5220931"/>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endParaRPr lang="zh-CN" altLang="en-US" sz="1600">
              <a:solidFill>
                <a:schemeClr val="bg1">
                  <a:lumMod val="50000"/>
                </a:schemeClr>
              </a:solidFill>
            </a:endParaRPr>
          </a:p>
        </p:txBody>
      </p:sp>
      <p:sp>
        <p:nvSpPr>
          <p:cNvPr id="9" name="Rectangle 8">
            <a:extLst>
              <a:ext uri="{FF2B5EF4-FFF2-40B4-BE49-F238E27FC236}">
                <a16:creationId xmlns:a16="http://schemas.microsoft.com/office/drawing/2014/main" id="{473640F4-5815-46D8-910B-497059552901}"/>
              </a:ext>
            </a:extLst>
          </p:cNvPr>
          <p:cNvSpPr>
            <a:spLocks noChangeArrowheads="1"/>
          </p:cNvSpPr>
          <p:nvPr/>
        </p:nvSpPr>
        <p:spPr bwMode="auto">
          <a:xfrm>
            <a:off x="7511521" y="4971694"/>
            <a:ext cx="2198687"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r>
              <a:rPr lang="zh-CN" altLang="en-US" sz="1600" b="1">
                <a:solidFill>
                  <a:schemeClr val="bg1">
                    <a:lumMod val="50000"/>
                  </a:schemeClr>
                </a:solidFill>
                <a:latin typeface="微软雅黑" pitchFamily="34" charset="-122"/>
                <a:ea typeface="微软雅黑" pitchFamily="34" charset="-122"/>
                <a:sym typeface="微软雅黑" pitchFamily="34" charset="-122"/>
              </a:rPr>
              <a:t>单击此处添加标题文字</a:t>
            </a:r>
          </a:p>
        </p:txBody>
      </p:sp>
      <p:sp>
        <p:nvSpPr>
          <p:cNvPr id="10" name="Rectangle 9">
            <a:extLst>
              <a:ext uri="{FF2B5EF4-FFF2-40B4-BE49-F238E27FC236}">
                <a16:creationId xmlns:a16="http://schemas.microsoft.com/office/drawing/2014/main" id="{502EB274-D04D-4528-AEA0-5F8668B81C2F}"/>
              </a:ext>
            </a:extLst>
          </p:cNvPr>
          <p:cNvSpPr>
            <a:spLocks noChangeArrowheads="1"/>
          </p:cNvSpPr>
          <p:nvPr/>
        </p:nvSpPr>
        <p:spPr bwMode="auto">
          <a:xfrm>
            <a:off x="1312863" y="2513007"/>
            <a:ext cx="2741612"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eaLnBrk="0" hangingPunct="0">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endParaRPr lang="zh-CN" altLang="en-US" sz="1600">
              <a:solidFill>
                <a:schemeClr val="bg1">
                  <a:lumMod val="50000"/>
                </a:schemeClr>
              </a:solidFill>
            </a:endParaRPr>
          </a:p>
        </p:txBody>
      </p:sp>
      <p:sp>
        <p:nvSpPr>
          <p:cNvPr id="14" name="Rectangle 10">
            <a:extLst>
              <a:ext uri="{FF2B5EF4-FFF2-40B4-BE49-F238E27FC236}">
                <a16:creationId xmlns:a16="http://schemas.microsoft.com/office/drawing/2014/main" id="{2C447B95-F8F4-4414-9763-5A1C6166ED26}"/>
              </a:ext>
            </a:extLst>
          </p:cNvPr>
          <p:cNvSpPr>
            <a:spLocks noChangeArrowheads="1"/>
          </p:cNvSpPr>
          <p:nvPr/>
        </p:nvSpPr>
        <p:spPr bwMode="auto">
          <a:xfrm>
            <a:off x="1312863" y="2263769"/>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eaLnBrk="0" hangingPunct="0"/>
            <a:r>
              <a:rPr lang="zh-CN" altLang="en-US" sz="1600" b="1" dirty="0">
                <a:solidFill>
                  <a:schemeClr val="bg1">
                    <a:lumMod val="50000"/>
                  </a:schemeClr>
                </a:solidFill>
                <a:latin typeface="微软雅黑" pitchFamily="34" charset="-122"/>
                <a:ea typeface="微软雅黑" pitchFamily="34" charset="-122"/>
                <a:sym typeface="微软雅黑" pitchFamily="34" charset="-122"/>
              </a:rPr>
              <a:t>单击此处添加标题文字</a:t>
            </a:r>
          </a:p>
        </p:txBody>
      </p:sp>
      <p:sp>
        <p:nvSpPr>
          <p:cNvPr id="15" name="Rectangle 11">
            <a:extLst>
              <a:ext uri="{FF2B5EF4-FFF2-40B4-BE49-F238E27FC236}">
                <a16:creationId xmlns:a16="http://schemas.microsoft.com/office/drawing/2014/main" id="{0732227B-7E8E-4CFF-BB5E-DEC019A33015}"/>
              </a:ext>
            </a:extLst>
          </p:cNvPr>
          <p:cNvSpPr>
            <a:spLocks noChangeArrowheads="1"/>
          </p:cNvSpPr>
          <p:nvPr/>
        </p:nvSpPr>
        <p:spPr bwMode="auto">
          <a:xfrm>
            <a:off x="7904956" y="2718588"/>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p>
            <a:pPr algn="r" eaLnBrk="0" hangingPunct="0">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a:solidFill>
                  <a:schemeClr val="bg1">
                    <a:lumMod val="50000"/>
                  </a:schemeClr>
                </a:solidFill>
                <a:latin typeface="微软雅黑" pitchFamily="34" charset="-122"/>
                <a:ea typeface="微软雅黑" pitchFamily="34" charset="-122"/>
                <a:sym typeface="微软雅黑" pitchFamily="34" charset="-122"/>
              </a:rPr>
              <a:t>单击此处添加段落文字内容</a:t>
            </a:r>
            <a:endParaRPr lang="zh-CN" altLang="en-US" sz="1600">
              <a:solidFill>
                <a:schemeClr val="bg1">
                  <a:lumMod val="50000"/>
                </a:schemeClr>
              </a:solidFill>
            </a:endParaRPr>
          </a:p>
        </p:txBody>
      </p:sp>
      <p:sp>
        <p:nvSpPr>
          <p:cNvPr id="16" name="Rectangle 12">
            <a:extLst>
              <a:ext uri="{FF2B5EF4-FFF2-40B4-BE49-F238E27FC236}">
                <a16:creationId xmlns:a16="http://schemas.microsoft.com/office/drawing/2014/main" id="{2469F336-1B85-4408-9E9D-1136D08F9905}"/>
              </a:ext>
            </a:extLst>
          </p:cNvPr>
          <p:cNvSpPr>
            <a:spLocks noChangeArrowheads="1"/>
          </p:cNvSpPr>
          <p:nvPr/>
        </p:nvSpPr>
        <p:spPr bwMode="auto">
          <a:xfrm>
            <a:off x="7917656" y="2458238"/>
            <a:ext cx="2198687"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p>
            <a:pPr algn="r" eaLnBrk="0" hangingPunct="0"/>
            <a:r>
              <a:rPr lang="zh-CN" altLang="en-US" sz="1600" b="1">
                <a:solidFill>
                  <a:schemeClr val="bg1">
                    <a:lumMod val="50000"/>
                  </a:schemeClr>
                </a:solidFill>
                <a:latin typeface="微软雅黑" pitchFamily="34" charset="-122"/>
                <a:ea typeface="微软雅黑" pitchFamily="34" charset="-122"/>
                <a:sym typeface="微软雅黑" pitchFamily="34" charset="-122"/>
              </a:rPr>
              <a:t>单击此处添加标题文字</a:t>
            </a:r>
          </a:p>
        </p:txBody>
      </p:sp>
      <p:sp>
        <p:nvSpPr>
          <p:cNvPr id="17" name="Freeform 6">
            <a:extLst>
              <a:ext uri="{FF2B5EF4-FFF2-40B4-BE49-F238E27FC236}">
                <a16:creationId xmlns:a16="http://schemas.microsoft.com/office/drawing/2014/main" id="{08CFF6FB-EA79-46C3-80F4-518E2F3C2AEC}"/>
              </a:ext>
            </a:extLst>
          </p:cNvPr>
          <p:cNvSpPr>
            <a:spLocks noEditPoints="1"/>
          </p:cNvSpPr>
          <p:nvPr/>
        </p:nvSpPr>
        <p:spPr bwMode="auto">
          <a:xfrm>
            <a:off x="5797550" y="1924044"/>
            <a:ext cx="1843088" cy="1841500"/>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2">
              <a:lumMod val="50000"/>
            </a:schemeClr>
          </a:solidFill>
          <a:ln>
            <a:noFill/>
          </a:ln>
          <a:extLst/>
        </p:spPr>
        <p:txBody>
          <a:bodyPr lIns="72574" tIns="36287" rIns="72574" bIns="36287"/>
          <a:lstStyle/>
          <a:p>
            <a:endParaRPr lang="zh-CN" altLang="en-US"/>
          </a:p>
        </p:txBody>
      </p:sp>
      <p:sp>
        <p:nvSpPr>
          <p:cNvPr id="18" name="Freeform 6">
            <a:extLst>
              <a:ext uri="{FF2B5EF4-FFF2-40B4-BE49-F238E27FC236}">
                <a16:creationId xmlns:a16="http://schemas.microsoft.com/office/drawing/2014/main" id="{A726DDA7-0538-4222-93EA-EA07A319558F}"/>
              </a:ext>
            </a:extLst>
          </p:cNvPr>
          <p:cNvSpPr>
            <a:spLocks noEditPoints="1"/>
          </p:cNvSpPr>
          <p:nvPr/>
        </p:nvSpPr>
        <p:spPr bwMode="auto">
          <a:xfrm>
            <a:off x="4891088" y="3633782"/>
            <a:ext cx="2535237" cy="253523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2">
              <a:lumMod val="50000"/>
            </a:schemeClr>
          </a:solidFill>
          <a:ln>
            <a:noFill/>
          </a:ln>
          <a:extLst/>
        </p:spPr>
        <p:txBody>
          <a:bodyPr lIns="72574" tIns="36287" rIns="72574" bIns="36287"/>
          <a:lstStyle/>
          <a:p>
            <a:endParaRPr lang="zh-CN" altLang="en-US"/>
          </a:p>
        </p:txBody>
      </p:sp>
      <p:sp>
        <p:nvSpPr>
          <p:cNvPr id="19" name="Freeform 6">
            <a:extLst>
              <a:ext uri="{FF2B5EF4-FFF2-40B4-BE49-F238E27FC236}">
                <a16:creationId xmlns:a16="http://schemas.microsoft.com/office/drawing/2014/main" id="{294A23F2-2E19-4FB3-AEC1-FE3CF0516C2B}"/>
              </a:ext>
            </a:extLst>
          </p:cNvPr>
          <p:cNvSpPr>
            <a:spLocks noEditPoints="1"/>
          </p:cNvSpPr>
          <p:nvPr/>
        </p:nvSpPr>
        <p:spPr bwMode="auto">
          <a:xfrm>
            <a:off x="4206875" y="2379657"/>
            <a:ext cx="1660525" cy="166052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2">
              <a:lumMod val="50000"/>
            </a:schemeClr>
          </a:solidFill>
          <a:ln>
            <a:noFill/>
          </a:ln>
          <a:extLst/>
        </p:spPr>
        <p:txBody>
          <a:bodyPr lIns="72574" tIns="36287" rIns="72574" bIns="36287"/>
          <a:lstStyle/>
          <a:p>
            <a:endParaRPr lang="zh-CN" altLang="en-US"/>
          </a:p>
        </p:txBody>
      </p:sp>
    </p:spTree>
    <p:extLst>
      <p:ext uri="{BB962C8B-B14F-4D97-AF65-F5344CB8AC3E}">
        <p14:creationId xmlns:p14="http://schemas.microsoft.com/office/powerpoint/2010/main" val="15226288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8" presetClass="emph" presetSubtype="0" repeatCount="indefinite" fill="hold" grpId="0" nodeType="withEffect">
                                  <p:stCondLst>
                                    <p:cond delay="0"/>
                                  </p:stCondLst>
                                  <p:childTnLst>
                                    <p:animRot by="-21599879">
                                      <p:cBhvr>
                                        <p:cTn id="9" dur="2000" fill="hold"/>
                                        <p:tgtEl>
                                          <p:spTgt spid="18"/>
                                        </p:tgtEl>
                                        <p:attrNameLst>
                                          <p:attrName>r</p:attrName>
                                        </p:attrNameLst>
                                      </p:cBhvr>
                                    </p:animRot>
                                  </p:childTnLst>
                                </p:cTn>
                              </p:par>
                              <p:par>
                                <p:cTn id="10" presetID="8" presetClass="emph" presetSubtype="0" repeatCount="indefinite" fill="hold" grpId="0" nodeType="withEffect">
                                  <p:stCondLst>
                                    <p:cond delay="0"/>
                                  </p:stCondLst>
                                  <p:endCondLst>
                                    <p:cond evt="onNext" delay="0">
                                      <p:tgtEl>
                                        <p:sldTgt/>
                                      </p:tgtEl>
                                    </p:cond>
                                  </p:endCondLst>
                                  <p:childTnLst>
                                    <p:animRot by="21600000">
                                      <p:cBhvr>
                                        <p:cTn id="11" dur="800" fill="hold"/>
                                        <p:tgtEl>
                                          <p:spTgt spid="19"/>
                                        </p:tgtEl>
                                        <p:attrNameLst>
                                          <p:attrName>r</p:attrName>
                                        </p:attrNameLst>
                                      </p:cBhvr>
                                    </p:animRot>
                                  </p:childTnLst>
                                </p:cTn>
                              </p:par>
                              <p:par>
                                <p:cTn id="12" presetID="8" presetClass="emph" presetSubtype="0" repeatCount="indefinite" fill="hold" grpId="0" nodeType="withEffect">
                                  <p:stCondLst>
                                    <p:cond delay="0"/>
                                  </p:stCondLst>
                                  <p:childTnLst>
                                    <p:animRot by="-21599879">
                                      <p:cBhvr>
                                        <p:cTn id="13" dur="1400" fill="hold"/>
                                        <p:tgtEl>
                                          <p:spTgt spid="17"/>
                                        </p:tgtEl>
                                        <p:attrNameLst>
                                          <p:attrName>r</p:attrName>
                                        </p:attrNameLst>
                                      </p:cBhvr>
                                    </p:animRo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9" grpId="0" autoUpdateAnimBg="0"/>
      <p:bldP spid="10" grpId="0" autoUpdateAnimBg="0"/>
      <p:bldP spid="14" grpId="0" autoUpdateAnimBg="0"/>
      <p:bldP spid="15" grpId="0" autoUpdateAnimBg="0"/>
      <p:bldP spid="16" grpId="0" autoUpdateAnimBg="0"/>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FD348C2-1502-4014-BEE4-BB09F46A7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a:extLst>
              <a:ext uri="{FF2B5EF4-FFF2-40B4-BE49-F238E27FC236}">
                <a16:creationId xmlns:a16="http://schemas.microsoft.com/office/drawing/2014/main" id="{77B0867D-A95E-4D93-8695-1307C2F5E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273" y="1864929"/>
            <a:ext cx="2023920" cy="2513144"/>
          </a:xfrm>
          <a:prstGeom prst="rect">
            <a:avLst/>
          </a:prstGeom>
        </p:spPr>
      </p:pic>
      <p:sp>
        <p:nvSpPr>
          <p:cNvPr id="12" name="矩形 11">
            <a:extLst>
              <a:ext uri="{FF2B5EF4-FFF2-40B4-BE49-F238E27FC236}">
                <a16:creationId xmlns:a16="http://schemas.microsoft.com/office/drawing/2014/main" id="{55A875ED-8291-4DE4-9C50-4AE42C45D405}"/>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a:extLst>
              <a:ext uri="{FF2B5EF4-FFF2-40B4-BE49-F238E27FC236}">
                <a16:creationId xmlns:a16="http://schemas.microsoft.com/office/drawing/2014/main" id="{11B45CC3-D887-48CB-B666-9EB08FAAFCC2}"/>
              </a:ext>
            </a:extLst>
          </p:cNvPr>
          <p:cNvSpPr>
            <a:spLocks noChangeArrowheads="1"/>
          </p:cNvSpPr>
          <p:nvPr/>
        </p:nvSpPr>
        <p:spPr bwMode="auto">
          <a:xfrm>
            <a:off x="3330140" y="1962996"/>
            <a:ext cx="1015663" cy="213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spc="-300" dirty="0">
                <a:solidFill>
                  <a:schemeClr val="bg2">
                    <a:lumMod val="50000"/>
                  </a:schemeClr>
                </a:solidFill>
                <a:latin typeface="华文新魏" panose="02010800040101010101" pitchFamily="2" charset="-122"/>
                <a:ea typeface="华文新魏" panose="02010800040101010101" pitchFamily="2" charset="-122"/>
              </a:rPr>
              <a:t>第三章</a:t>
            </a:r>
          </a:p>
        </p:txBody>
      </p:sp>
      <p:grpSp>
        <p:nvGrpSpPr>
          <p:cNvPr id="15" name="组合 14">
            <a:extLst>
              <a:ext uri="{FF2B5EF4-FFF2-40B4-BE49-F238E27FC236}">
                <a16:creationId xmlns:a16="http://schemas.microsoft.com/office/drawing/2014/main" id="{6A034F51-800A-4CC3-8997-1281404F34CF}"/>
              </a:ext>
            </a:extLst>
          </p:cNvPr>
          <p:cNvGrpSpPr/>
          <p:nvPr/>
        </p:nvGrpSpPr>
        <p:grpSpPr>
          <a:xfrm>
            <a:off x="4797786" y="2330528"/>
            <a:ext cx="4339650" cy="1262031"/>
            <a:chOff x="5235445" y="2619157"/>
            <a:chExt cx="4339650" cy="1262031"/>
          </a:xfrm>
        </p:grpSpPr>
        <p:sp>
          <p:nvSpPr>
            <p:cNvPr id="16" name="矩形 15">
              <a:extLst>
                <a:ext uri="{FF2B5EF4-FFF2-40B4-BE49-F238E27FC236}">
                  <a16:creationId xmlns:a16="http://schemas.microsoft.com/office/drawing/2014/main" id="{76D3DE35-2507-4053-87F9-29581642359A}"/>
                </a:ext>
              </a:extLst>
            </p:cNvPr>
            <p:cNvSpPr/>
            <p:nvPr/>
          </p:nvSpPr>
          <p:spPr>
            <a:xfrm>
              <a:off x="5235445" y="2619157"/>
              <a:ext cx="4339650" cy="923330"/>
            </a:xfrm>
            <a:prstGeom prst="rect">
              <a:avLst/>
            </a:prstGeom>
          </p:spPr>
          <p:txBody>
            <a:bodyPr wrap="none">
              <a:spAutoFit/>
            </a:bodyPr>
            <a:lstStyle/>
            <a:p>
              <a:r>
                <a:rPr kumimoji="1" lang="zh-CN" altLang="en-US" sz="5400" dirty="0">
                  <a:solidFill>
                    <a:schemeClr val="bg2">
                      <a:lumMod val="50000"/>
                    </a:schemeClr>
                  </a:solidFill>
                  <a:latin typeface="华文新魏" panose="02010800040101010101" pitchFamily="2" charset="-122"/>
                  <a:ea typeface="华文新魏" panose="02010800040101010101" pitchFamily="2" charset="-122"/>
                </a:rPr>
                <a:t>成功项目展示</a:t>
              </a:r>
            </a:p>
          </p:txBody>
        </p:sp>
        <p:sp>
          <p:nvSpPr>
            <p:cNvPr id="18" name="矩形 17">
              <a:extLst>
                <a:ext uri="{FF2B5EF4-FFF2-40B4-BE49-F238E27FC236}">
                  <a16:creationId xmlns:a16="http://schemas.microsoft.com/office/drawing/2014/main" id="{F806BEA9-3E40-4728-8796-56B355C72C6C}"/>
                </a:ext>
              </a:extLst>
            </p:cNvPr>
            <p:cNvSpPr/>
            <p:nvPr/>
          </p:nvSpPr>
          <p:spPr>
            <a:xfrm>
              <a:off x="5349852" y="3428756"/>
              <a:ext cx="4167985"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点击此处添加文本内容，如关键词、部分简单介绍等。点击此处添加文本内容如关键词、部分简单介绍等。点击此处添加文本内容，如关键词、部分简介绍</a:t>
              </a:r>
              <a:endParaRPr lang="en-US" altLang="zh-CN" sz="9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89969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B425A866-D797-40FD-9EBD-20E94681A16A}"/>
              </a:ext>
            </a:extLst>
          </p:cNvPr>
          <p:cNvGrpSpPr/>
          <p:nvPr/>
        </p:nvGrpSpPr>
        <p:grpSpPr>
          <a:xfrm>
            <a:off x="1164601" y="2210220"/>
            <a:ext cx="4648201" cy="4008898"/>
            <a:chOff x="1175672" y="1121802"/>
            <a:chExt cx="5198938" cy="3482146"/>
          </a:xfrm>
        </p:grpSpPr>
        <p:sp>
          <p:nvSpPr>
            <p:cNvPr id="7" name="矩形 6">
              <a:extLst>
                <a:ext uri="{FF2B5EF4-FFF2-40B4-BE49-F238E27FC236}">
                  <a16:creationId xmlns:a16="http://schemas.microsoft.com/office/drawing/2014/main" id="{7C2D6EB1-8213-4E73-A89D-74C76A6747EC}"/>
                </a:ext>
              </a:extLst>
            </p:cNvPr>
            <p:cNvSpPr/>
            <p:nvPr/>
          </p:nvSpPr>
          <p:spPr>
            <a:xfrm>
              <a:off x="4632991" y="2867768"/>
              <a:ext cx="1741619" cy="1736180"/>
            </a:xfrm>
            <a:prstGeom prst="rect">
              <a:avLst/>
            </a:prstGeom>
            <a:solidFill>
              <a:schemeClr val="bg2">
                <a:lumMod val="50000"/>
              </a:schemeClr>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id="{75A275BD-2D3B-406C-8C84-3EC0B56D0119}"/>
                </a:ext>
              </a:extLst>
            </p:cNvPr>
            <p:cNvSpPr/>
            <p:nvPr/>
          </p:nvSpPr>
          <p:spPr>
            <a:xfrm>
              <a:off x="2912829" y="1121802"/>
              <a:ext cx="3461781" cy="1736180"/>
            </a:xfrm>
            <a:prstGeom prst="rect">
              <a:avLst/>
            </a:prstGeom>
            <a:blipFill dpi="0" rotWithShape="1">
              <a:blip r:embed="rId3"/>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E0279FFE-A103-4E72-8E6E-2C7A8FE17711}"/>
                </a:ext>
              </a:extLst>
            </p:cNvPr>
            <p:cNvSpPr/>
            <p:nvPr/>
          </p:nvSpPr>
          <p:spPr>
            <a:xfrm>
              <a:off x="1175672" y="1121802"/>
              <a:ext cx="1737156" cy="1755757"/>
            </a:xfrm>
            <a:prstGeom prst="rect">
              <a:avLst/>
            </a:prstGeom>
            <a:solidFill>
              <a:schemeClr val="bg2">
                <a:lumMod val="50000"/>
              </a:schemeClr>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id="{2976A9FE-A95C-40BA-A6E4-F77A9272AAA2}"/>
                </a:ext>
              </a:extLst>
            </p:cNvPr>
            <p:cNvSpPr/>
            <p:nvPr/>
          </p:nvSpPr>
          <p:spPr>
            <a:xfrm>
              <a:off x="1175672" y="2867768"/>
              <a:ext cx="3462940" cy="1736180"/>
            </a:xfrm>
            <a:prstGeom prst="rect">
              <a:avLst/>
            </a:prstGeom>
            <a:blipFill>
              <a:blip r:embed="rId4"/>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5" name="Rectangle 70">
            <a:extLst>
              <a:ext uri="{FF2B5EF4-FFF2-40B4-BE49-F238E27FC236}">
                <a16:creationId xmlns:a16="http://schemas.microsoft.com/office/drawing/2014/main" id="{8701A9B9-D976-4C97-B208-EE442CA99AD5}"/>
              </a:ext>
            </a:extLst>
          </p:cNvPr>
          <p:cNvSpPr>
            <a:spLocks noChangeArrowheads="1"/>
          </p:cNvSpPr>
          <p:nvPr/>
        </p:nvSpPr>
        <p:spPr bwMode="auto">
          <a:xfrm flipH="1">
            <a:off x="6546440" y="229651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6" name="Rectangle 23">
            <a:extLst>
              <a:ext uri="{FF2B5EF4-FFF2-40B4-BE49-F238E27FC236}">
                <a16:creationId xmlns:a16="http://schemas.microsoft.com/office/drawing/2014/main" id="{DF38CB38-2520-48F5-AAC0-37320E0961FC}"/>
              </a:ext>
            </a:extLst>
          </p:cNvPr>
          <p:cNvSpPr/>
          <p:nvPr/>
        </p:nvSpPr>
        <p:spPr>
          <a:xfrm flipH="1">
            <a:off x="6546440" y="2633063"/>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Rectangle 42">
            <a:extLst>
              <a:ext uri="{FF2B5EF4-FFF2-40B4-BE49-F238E27FC236}">
                <a16:creationId xmlns:a16="http://schemas.microsoft.com/office/drawing/2014/main" id="{A1745900-8ED1-454B-8FDC-2A848218A111}"/>
              </a:ext>
            </a:extLst>
          </p:cNvPr>
          <p:cNvSpPr>
            <a:spLocks noChangeArrowheads="1"/>
          </p:cNvSpPr>
          <p:nvPr/>
        </p:nvSpPr>
        <p:spPr bwMode="auto">
          <a:xfrm flipH="1">
            <a:off x="6546440" y="324409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8" name="Rectangle 43">
            <a:extLst>
              <a:ext uri="{FF2B5EF4-FFF2-40B4-BE49-F238E27FC236}">
                <a16:creationId xmlns:a16="http://schemas.microsoft.com/office/drawing/2014/main" id="{642B0D15-DD82-4066-9A4A-45EC65CE0E43}"/>
              </a:ext>
            </a:extLst>
          </p:cNvPr>
          <p:cNvSpPr/>
          <p:nvPr/>
        </p:nvSpPr>
        <p:spPr>
          <a:xfrm flipH="1">
            <a:off x="6546440" y="3579059"/>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Rectangle 44">
            <a:extLst>
              <a:ext uri="{FF2B5EF4-FFF2-40B4-BE49-F238E27FC236}">
                <a16:creationId xmlns:a16="http://schemas.microsoft.com/office/drawing/2014/main" id="{8ACEEF99-EF6C-4CAE-889E-0D470144BCCB}"/>
              </a:ext>
            </a:extLst>
          </p:cNvPr>
          <p:cNvSpPr>
            <a:spLocks noChangeArrowheads="1"/>
          </p:cNvSpPr>
          <p:nvPr/>
        </p:nvSpPr>
        <p:spPr bwMode="auto">
          <a:xfrm flipH="1">
            <a:off x="6546440" y="4217041"/>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20" name="Rectangle 45">
            <a:extLst>
              <a:ext uri="{FF2B5EF4-FFF2-40B4-BE49-F238E27FC236}">
                <a16:creationId xmlns:a16="http://schemas.microsoft.com/office/drawing/2014/main" id="{89594FAA-AAC1-4DC5-A45C-4A25CC061483}"/>
              </a:ext>
            </a:extLst>
          </p:cNvPr>
          <p:cNvSpPr/>
          <p:nvPr/>
        </p:nvSpPr>
        <p:spPr>
          <a:xfrm flipH="1">
            <a:off x="6546440" y="4552004"/>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Rectangle 46">
            <a:extLst>
              <a:ext uri="{FF2B5EF4-FFF2-40B4-BE49-F238E27FC236}">
                <a16:creationId xmlns:a16="http://schemas.microsoft.com/office/drawing/2014/main" id="{078458F8-F95F-478F-98F8-2A789176864B}"/>
              </a:ext>
            </a:extLst>
          </p:cNvPr>
          <p:cNvSpPr>
            <a:spLocks noChangeArrowheads="1"/>
          </p:cNvSpPr>
          <p:nvPr/>
        </p:nvSpPr>
        <p:spPr bwMode="auto">
          <a:xfrm flipH="1">
            <a:off x="6546440" y="5197885"/>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22" name="Rectangle 47">
            <a:extLst>
              <a:ext uri="{FF2B5EF4-FFF2-40B4-BE49-F238E27FC236}">
                <a16:creationId xmlns:a16="http://schemas.microsoft.com/office/drawing/2014/main" id="{E0ECB15C-7084-4291-A314-F3EC8388AF89}"/>
              </a:ext>
            </a:extLst>
          </p:cNvPr>
          <p:cNvSpPr/>
          <p:nvPr/>
        </p:nvSpPr>
        <p:spPr>
          <a:xfrm flipH="1">
            <a:off x="6546440" y="5532848"/>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23" name="Straight Connector 16">
            <a:extLst>
              <a:ext uri="{FF2B5EF4-FFF2-40B4-BE49-F238E27FC236}">
                <a16:creationId xmlns:a16="http://schemas.microsoft.com/office/drawing/2014/main" id="{BD946C06-7BC9-4CD0-BF52-CB5886057F89}"/>
              </a:ext>
            </a:extLst>
          </p:cNvPr>
          <p:cNvCxnSpPr/>
          <p:nvPr/>
        </p:nvCxnSpPr>
        <p:spPr>
          <a:xfrm flipH="1">
            <a:off x="6191885" y="2257272"/>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552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250" fill="hold"/>
                                        <p:tgtEl>
                                          <p:spTgt spid="15"/>
                                        </p:tgtEl>
                                        <p:attrNameLst>
                                          <p:attrName>ppt_x</p:attrName>
                                        </p:attrNameLst>
                                      </p:cBhvr>
                                      <p:tavLst>
                                        <p:tav tm="0">
                                          <p:val>
                                            <p:strVal val="0-#ppt_w/2"/>
                                          </p:val>
                                        </p:tav>
                                        <p:tav tm="100000">
                                          <p:val>
                                            <p:strVal val="#ppt_x"/>
                                          </p:val>
                                        </p:tav>
                                      </p:tavLst>
                                    </p:anim>
                                    <p:anim calcmode="lin" valueType="num">
                                      <p:cBhvr additive="base">
                                        <p:cTn id="18" dur="25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0-#ppt_w/2"/>
                                          </p:val>
                                        </p:tav>
                                        <p:tav tm="100000">
                                          <p:val>
                                            <p:strVal val="#ppt_x"/>
                                          </p:val>
                                        </p:tav>
                                      </p:tavLst>
                                    </p:anim>
                                    <p:anim calcmode="lin" valueType="num">
                                      <p:cBhvr additive="base">
                                        <p:cTn id="23" dur="25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0-#ppt_w/2"/>
                                          </p:val>
                                        </p:tav>
                                        <p:tav tm="100000">
                                          <p:val>
                                            <p:strVal val="#ppt_x"/>
                                          </p:val>
                                        </p:tav>
                                      </p:tavLst>
                                    </p:anim>
                                    <p:anim calcmode="lin" valueType="num">
                                      <p:cBhvr additive="base">
                                        <p:cTn id="28" dur="25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0-#ppt_w/2"/>
                                          </p:val>
                                        </p:tav>
                                        <p:tav tm="100000">
                                          <p:val>
                                            <p:strVal val="#ppt_x"/>
                                          </p:val>
                                        </p:tav>
                                      </p:tavLst>
                                    </p:anim>
                                    <p:anim calcmode="lin" valueType="num">
                                      <p:cBhvr additive="base">
                                        <p:cTn id="33" dur="25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250" fill="hold"/>
                                        <p:tgtEl>
                                          <p:spTgt spid="19"/>
                                        </p:tgtEl>
                                        <p:attrNameLst>
                                          <p:attrName>ppt_x</p:attrName>
                                        </p:attrNameLst>
                                      </p:cBhvr>
                                      <p:tavLst>
                                        <p:tav tm="0">
                                          <p:val>
                                            <p:strVal val="0-#ppt_w/2"/>
                                          </p:val>
                                        </p:tav>
                                        <p:tav tm="100000">
                                          <p:val>
                                            <p:strVal val="#ppt_x"/>
                                          </p:val>
                                        </p:tav>
                                      </p:tavLst>
                                    </p:anim>
                                    <p:anim calcmode="lin" valueType="num">
                                      <p:cBhvr additive="base">
                                        <p:cTn id="38" dur="25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0-#ppt_w/2"/>
                                          </p:val>
                                        </p:tav>
                                        <p:tav tm="100000">
                                          <p:val>
                                            <p:strVal val="#ppt_x"/>
                                          </p:val>
                                        </p:tav>
                                      </p:tavLst>
                                    </p:anim>
                                    <p:anim calcmode="lin" valueType="num">
                                      <p:cBhvr additive="base">
                                        <p:cTn id="43" dur="25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250" fill="hold"/>
                                        <p:tgtEl>
                                          <p:spTgt spid="21"/>
                                        </p:tgtEl>
                                        <p:attrNameLst>
                                          <p:attrName>ppt_x</p:attrName>
                                        </p:attrNameLst>
                                      </p:cBhvr>
                                      <p:tavLst>
                                        <p:tav tm="0">
                                          <p:val>
                                            <p:strVal val="0-#ppt_w/2"/>
                                          </p:val>
                                        </p:tav>
                                        <p:tav tm="100000">
                                          <p:val>
                                            <p:strVal val="#ppt_x"/>
                                          </p:val>
                                        </p:tav>
                                      </p:tavLst>
                                    </p:anim>
                                    <p:anim calcmode="lin" valueType="num">
                                      <p:cBhvr additive="base">
                                        <p:cTn id="48" dur="25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250" fill="hold"/>
                                        <p:tgtEl>
                                          <p:spTgt spid="22"/>
                                        </p:tgtEl>
                                        <p:attrNameLst>
                                          <p:attrName>ppt_x</p:attrName>
                                        </p:attrNameLst>
                                      </p:cBhvr>
                                      <p:tavLst>
                                        <p:tav tm="0">
                                          <p:val>
                                            <p:strVal val="0-#ppt_w/2"/>
                                          </p:val>
                                        </p:tav>
                                        <p:tav tm="100000">
                                          <p:val>
                                            <p:strVal val="#ppt_x"/>
                                          </p:val>
                                        </p:tav>
                                      </p:tavLst>
                                    </p:anim>
                                    <p:anim calcmode="lin" valueType="num">
                                      <p:cBhvr additive="base">
                                        <p:cTn id="53" dur="25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fill="hold"/>
                                        <p:tgtEl>
                                          <p:spTgt spid="23"/>
                                        </p:tgtEl>
                                        <p:attrNameLst>
                                          <p:attrName>ppt_x</p:attrName>
                                        </p:attrNameLst>
                                      </p:cBhvr>
                                      <p:tavLst>
                                        <p:tav tm="0">
                                          <p:val>
                                            <p:strVal val="0-#ppt_w/2"/>
                                          </p:val>
                                        </p:tav>
                                        <p:tav tm="100000">
                                          <p:val>
                                            <p:strVal val="#ppt_x"/>
                                          </p:val>
                                        </p:tav>
                                      </p:tavLst>
                                    </p:anim>
                                    <p:anim calcmode="lin" valueType="num">
                                      <p:cBhvr additive="base">
                                        <p:cTn id="58"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59" name="矩形 58">
            <a:extLst>
              <a:ext uri="{FF2B5EF4-FFF2-40B4-BE49-F238E27FC236}">
                <a16:creationId xmlns:a16="http://schemas.microsoft.com/office/drawing/2014/main" id="{649BEB9C-4170-45F6-82BB-B15BCF80991B}"/>
              </a:ext>
            </a:extLst>
          </p:cNvPr>
          <p:cNvSpPr/>
          <p:nvPr/>
        </p:nvSpPr>
        <p:spPr>
          <a:xfrm>
            <a:off x="5964421" y="1939770"/>
            <a:ext cx="2950006"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60%</a:t>
            </a:r>
            <a:endParaRPr lang="zh-CN" altLang="en-US">
              <a:latin typeface="微软雅黑" pitchFamily="34" charset="-122"/>
              <a:ea typeface="微软雅黑" pitchFamily="34" charset="-122"/>
            </a:endParaRPr>
          </a:p>
        </p:txBody>
      </p:sp>
      <p:sp>
        <p:nvSpPr>
          <p:cNvPr id="60" name="矩形 59">
            <a:extLst>
              <a:ext uri="{FF2B5EF4-FFF2-40B4-BE49-F238E27FC236}">
                <a16:creationId xmlns:a16="http://schemas.microsoft.com/office/drawing/2014/main" id="{7404A099-1A55-44E2-8A32-B70196F5A0CC}"/>
              </a:ext>
            </a:extLst>
          </p:cNvPr>
          <p:cNvSpPr/>
          <p:nvPr/>
        </p:nvSpPr>
        <p:spPr>
          <a:xfrm>
            <a:off x="5964419" y="2631047"/>
            <a:ext cx="5325652"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80%</a:t>
            </a:r>
            <a:endParaRPr lang="zh-CN" altLang="en-US">
              <a:latin typeface="微软雅黑" pitchFamily="34" charset="-122"/>
              <a:ea typeface="微软雅黑" pitchFamily="34" charset="-122"/>
            </a:endParaRPr>
          </a:p>
        </p:txBody>
      </p:sp>
      <p:sp>
        <p:nvSpPr>
          <p:cNvPr id="61" name="矩形 60">
            <a:extLst>
              <a:ext uri="{FF2B5EF4-FFF2-40B4-BE49-F238E27FC236}">
                <a16:creationId xmlns:a16="http://schemas.microsoft.com/office/drawing/2014/main" id="{4792160B-7A3D-43B3-9579-A9DDCB86743D}"/>
              </a:ext>
            </a:extLst>
          </p:cNvPr>
          <p:cNvSpPr/>
          <p:nvPr/>
        </p:nvSpPr>
        <p:spPr>
          <a:xfrm>
            <a:off x="5964421" y="3322324"/>
            <a:ext cx="3741888"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68%</a:t>
            </a:r>
            <a:endParaRPr lang="zh-CN" altLang="en-US">
              <a:latin typeface="微软雅黑" pitchFamily="34" charset="-122"/>
              <a:ea typeface="微软雅黑" pitchFamily="34" charset="-122"/>
            </a:endParaRPr>
          </a:p>
        </p:txBody>
      </p:sp>
      <p:sp>
        <p:nvSpPr>
          <p:cNvPr id="62" name="矩形 61">
            <a:extLst>
              <a:ext uri="{FF2B5EF4-FFF2-40B4-BE49-F238E27FC236}">
                <a16:creationId xmlns:a16="http://schemas.microsoft.com/office/drawing/2014/main" id="{B5768A8A-609D-45D4-9E91-AC8140170E26}"/>
              </a:ext>
            </a:extLst>
          </p:cNvPr>
          <p:cNvSpPr/>
          <p:nvPr/>
        </p:nvSpPr>
        <p:spPr>
          <a:xfrm>
            <a:off x="5964420" y="4013600"/>
            <a:ext cx="2000377"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48%</a:t>
            </a:r>
            <a:endParaRPr lang="zh-CN" altLang="en-US">
              <a:latin typeface="微软雅黑" pitchFamily="34" charset="-122"/>
              <a:ea typeface="微软雅黑" pitchFamily="34" charset="-122"/>
            </a:endParaRPr>
          </a:p>
        </p:txBody>
      </p:sp>
      <p:sp>
        <p:nvSpPr>
          <p:cNvPr id="63" name="矩形 62">
            <a:extLst>
              <a:ext uri="{FF2B5EF4-FFF2-40B4-BE49-F238E27FC236}">
                <a16:creationId xmlns:a16="http://schemas.microsoft.com/office/drawing/2014/main" id="{2E32B133-44A8-446D-94BB-0B833B23CA5B}"/>
              </a:ext>
            </a:extLst>
          </p:cNvPr>
          <p:cNvSpPr/>
          <p:nvPr/>
        </p:nvSpPr>
        <p:spPr>
          <a:xfrm>
            <a:off x="5964420" y="4704878"/>
            <a:ext cx="4533770"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76%</a:t>
            </a:r>
            <a:endParaRPr lang="zh-CN" altLang="en-US">
              <a:latin typeface="微软雅黑" pitchFamily="34" charset="-122"/>
              <a:ea typeface="微软雅黑" pitchFamily="34" charset="-122"/>
            </a:endParaRPr>
          </a:p>
        </p:txBody>
      </p:sp>
      <p:sp>
        <p:nvSpPr>
          <p:cNvPr id="64" name="矩形 63">
            <a:extLst>
              <a:ext uri="{FF2B5EF4-FFF2-40B4-BE49-F238E27FC236}">
                <a16:creationId xmlns:a16="http://schemas.microsoft.com/office/drawing/2014/main" id="{A3BE6F8F-D752-4CB0-8041-55CB1BA283BB}"/>
              </a:ext>
            </a:extLst>
          </p:cNvPr>
          <p:cNvSpPr/>
          <p:nvPr/>
        </p:nvSpPr>
        <p:spPr>
          <a:xfrm>
            <a:off x="5964420" y="5396154"/>
            <a:ext cx="4000754" cy="57606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a:latin typeface="微软雅黑" pitchFamily="34" charset="-122"/>
                <a:ea typeface="微软雅黑" pitchFamily="34" charset="-122"/>
              </a:rPr>
              <a:t>70%</a:t>
            </a:r>
            <a:endParaRPr lang="zh-CN" altLang="en-US">
              <a:latin typeface="微软雅黑" pitchFamily="34" charset="-122"/>
              <a:ea typeface="微软雅黑" pitchFamily="34" charset="-122"/>
            </a:endParaRPr>
          </a:p>
        </p:txBody>
      </p:sp>
      <p:sp>
        <p:nvSpPr>
          <p:cNvPr id="65" name="TextBox 26">
            <a:extLst>
              <a:ext uri="{FF2B5EF4-FFF2-40B4-BE49-F238E27FC236}">
                <a16:creationId xmlns:a16="http://schemas.microsoft.com/office/drawing/2014/main" id="{5F7CE229-644C-4AB8-A2FA-45BA28116245}"/>
              </a:ext>
            </a:extLst>
          </p:cNvPr>
          <p:cNvSpPr txBox="1"/>
          <p:nvPr/>
        </p:nvSpPr>
        <p:spPr>
          <a:xfrm>
            <a:off x="1822706" y="2688716"/>
            <a:ext cx="3065528" cy="93256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bg1">
                  <a:lumMod val="50000"/>
                </a:schemeClr>
              </a:solidFill>
              <a:latin typeface="微软雅黑" pitchFamily="34" charset="-122"/>
              <a:ea typeface="微软雅黑" pitchFamily="34" charset="-122"/>
            </a:endParaRPr>
          </a:p>
        </p:txBody>
      </p:sp>
      <p:sp>
        <p:nvSpPr>
          <p:cNvPr id="66" name="TextBox 27">
            <a:extLst>
              <a:ext uri="{FF2B5EF4-FFF2-40B4-BE49-F238E27FC236}">
                <a16:creationId xmlns:a16="http://schemas.microsoft.com/office/drawing/2014/main" id="{90B59746-C8E4-4186-8E8D-5B349B192099}"/>
              </a:ext>
            </a:extLst>
          </p:cNvPr>
          <p:cNvSpPr txBox="1"/>
          <p:nvPr/>
        </p:nvSpPr>
        <p:spPr>
          <a:xfrm>
            <a:off x="1824362" y="2132189"/>
            <a:ext cx="1415403" cy="461665"/>
          </a:xfrm>
          <a:prstGeom prst="rect">
            <a:avLst/>
          </a:prstGeom>
          <a:noFill/>
        </p:spPr>
        <p:txBody>
          <a:bodyPr wrap="none" rtlCol="0" anchor="ctr">
            <a:spAutoFit/>
          </a:bodyPr>
          <a:lstStyle/>
          <a:p>
            <a:r>
              <a:rPr lang="zh-CN" altLang="en-US" sz="2400" dirty="0">
                <a:solidFill>
                  <a:schemeClr val="bg1">
                    <a:lumMod val="50000"/>
                  </a:schemeClr>
                </a:solidFill>
                <a:latin typeface="微软雅黑" pitchFamily="34" charset="-122"/>
                <a:ea typeface="微软雅黑" pitchFamily="34" charset="-122"/>
              </a:rPr>
              <a:t>添加标题</a:t>
            </a:r>
          </a:p>
        </p:txBody>
      </p:sp>
      <p:sp>
        <p:nvSpPr>
          <p:cNvPr id="67" name="等腰三角形 66">
            <a:extLst>
              <a:ext uri="{FF2B5EF4-FFF2-40B4-BE49-F238E27FC236}">
                <a16:creationId xmlns:a16="http://schemas.microsoft.com/office/drawing/2014/main" id="{7D499A2A-6DFC-49D5-A108-EB0EA3AC241F}"/>
              </a:ext>
            </a:extLst>
          </p:cNvPr>
          <p:cNvSpPr/>
          <p:nvPr/>
        </p:nvSpPr>
        <p:spPr>
          <a:xfrm rot="5400000">
            <a:off x="1592729" y="2273372"/>
            <a:ext cx="241814" cy="208407"/>
          </a:xfrm>
          <a:prstGeom prs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8" name="TextBox 29">
            <a:extLst>
              <a:ext uri="{FF2B5EF4-FFF2-40B4-BE49-F238E27FC236}">
                <a16:creationId xmlns:a16="http://schemas.microsoft.com/office/drawing/2014/main" id="{DF033B60-C501-4C6B-8422-368ABE15FBA5}"/>
              </a:ext>
            </a:extLst>
          </p:cNvPr>
          <p:cNvSpPr txBox="1"/>
          <p:nvPr/>
        </p:nvSpPr>
        <p:spPr>
          <a:xfrm>
            <a:off x="1822706" y="4845924"/>
            <a:ext cx="3065528" cy="93256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a:t>
            </a:r>
            <a:r>
              <a:rPr lang="zh-CN" altLang="en-US" sz="1400">
                <a:solidFill>
                  <a:schemeClr val="bg1">
                    <a:lumMod val="50000"/>
                  </a:schemeClr>
                </a:solidFill>
                <a:latin typeface="微软雅黑" pitchFamily="34" charset="-122"/>
                <a:ea typeface="微软雅黑" pitchFamily="34" charset="-122"/>
              </a:rPr>
              <a:t>选择粘贴，并选择只保留文字。</a:t>
            </a:r>
            <a:endParaRPr lang="en-US" altLang="zh-CN" sz="1400">
              <a:solidFill>
                <a:schemeClr val="bg1">
                  <a:lumMod val="50000"/>
                </a:schemeClr>
              </a:solidFill>
              <a:latin typeface="微软雅黑" pitchFamily="34" charset="-122"/>
              <a:ea typeface="微软雅黑" pitchFamily="34" charset="-122"/>
            </a:endParaRPr>
          </a:p>
        </p:txBody>
      </p:sp>
      <p:sp>
        <p:nvSpPr>
          <p:cNvPr id="69" name="TextBox 30">
            <a:extLst>
              <a:ext uri="{FF2B5EF4-FFF2-40B4-BE49-F238E27FC236}">
                <a16:creationId xmlns:a16="http://schemas.microsoft.com/office/drawing/2014/main" id="{75405D9B-46BF-4440-8F54-7C1216307219}"/>
              </a:ext>
            </a:extLst>
          </p:cNvPr>
          <p:cNvSpPr txBox="1"/>
          <p:nvPr/>
        </p:nvSpPr>
        <p:spPr>
          <a:xfrm>
            <a:off x="1817840" y="4199451"/>
            <a:ext cx="1415403" cy="461665"/>
          </a:xfrm>
          <a:prstGeom prst="rect">
            <a:avLst/>
          </a:prstGeom>
          <a:noFill/>
        </p:spPr>
        <p:txBody>
          <a:bodyPr wrap="none" rtlCol="0" anchor="ctr">
            <a:spAutoFit/>
          </a:bodyPr>
          <a:lstStyle/>
          <a:p>
            <a:r>
              <a:rPr lang="zh-CN" altLang="en-US" sz="2400" dirty="0">
                <a:solidFill>
                  <a:schemeClr val="bg1">
                    <a:lumMod val="50000"/>
                  </a:schemeClr>
                </a:solidFill>
                <a:latin typeface="微软雅黑" pitchFamily="34" charset="-122"/>
                <a:ea typeface="微软雅黑" pitchFamily="34" charset="-122"/>
              </a:rPr>
              <a:t>添加标题</a:t>
            </a:r>
          </a:p>
        </p:txBody>
      </p:sp>
      <p:sp>
        <p:nvSpPr>
          <p:cNvPr id="70" name="等腰三角形 69">
            <a:extLst>
              <a:ext uri="{FF2B5EF4-FFF2-40B4-BE49-F238E27FC236}">
                <a16:creationId xmlns:a16="http://schemas.microsoft.com/office/drawing/2014/main" id="{197E0BBA-E193-4A6F-BC1E-72F601BDFD41}"/>
              </a:ext>
            </a:extLst>
          </p:cNvPr>
          <p:cNvSpPr/>
          <p:nvPr/>
        </p:nvSpPr>
        <p:spPr>
          <a:xfrm rot="5400000">
            <a:off x="1592729" y="4430581"/>
            <a:ext cx="241814" cy="208407"/>
          </a:xfrm>
          <a:prstGeom prs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Tree>
    <p:extLst>
      <p:ext uri="{BB962C8B-B14F-4D97-AF65-F5344CB8AC3E}">
        <p14:creationId xmlns:p14="http://schemas.microsoft.com/office/powerpoint/2010/main" val="28789848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1000" fill="hold"/>
                                        <p:tgtEl>
                                          <p:spTgt spid="59"/>
                                        </p:tgtEl>
                                        <p:attrNameLst>
                                          <p:attrName>ppt_x</p:attrName>
                                        </p:attrNameLst>
                                      </p:cBhvr>
                                      <p:tavLst>
                                        <p:tav tm="0">
                                          <p:val>
                                            <p:strVal val="0-#ppt_w/2"/>
                                          </p:val>
                                        </p:tav>
                                        <p:tav tm="100000">
                                          <p:val>
                                            <p:strVal val="#ppt_x"/>
                                          </p:val>
                                        </p:tav>
                                      </p:tavLst>
                                    </p:anim>
                                    <p:anim calcmode="lin" valueType="num">
                                      <p:cBhvr additive="base">
                                        <p:cTn id="13" dur="1000" fill="hold"/>
                                        <p:tgtEl>
                                          <p:spTgt spid="59"/>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1000" fill="hold"/>
                                        <p:tgtEl>
                                          <p:spTgt spid="60"/>
                                        </p:tgtEl>
                                        <p:attrNameLst>
                                          <p:attrName>ppt_x</p:attrName>
                                        </p:attrNameLst>
                                      </p:cBhvr>
                                      <p:tavLst>
                                        <p:tav tm="0">
                                          <p:val>
                                            <p:strVal val="0-#ppt_w/2"/>
                                          </p:val>
                                        </p:tav>
                                        <p:tav tm="100000">
                                          <p:val>
                                            <p:strVal val="#ppt_x"/>
                                          </p:val>
                                        </p:tav>
                                      </p:tavLst>
                                    </p:anim>
                                    <p:anim calcmode="lin" valueType="num">
                                      <p:cBhvr additive="base">
                                        <p:cTn id="17" dur="1000" fill="hold"/>
                                        <p:tgtEl>
                                          <p:spTgt spid="6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1000" fill="hold"/>
                                        <p:tgtEl>
                                          <p:spTgt spid="61"/>
                                        </p:tgtEl>
                                        <p:attrNameLst>
                                          <p:attrName>ppt_x</p:attrName>
                                        </p:attrNameLst>
                                      </p:cBhvr>
                                      <p:tavLst>
                                        <p:tav tm="0">
                                          <p:val>
                                            <p:strVal val="0-#ppt_w/2"/>
                                          </p:val>
                                        </p:tav>
                                        <p:tav tm="100000">
                                          <p:val>
                                            <p:strVal val="#ppt_x"/>
                                          </p:val>
                                        </p:tav>
                                      </p:tavLst>
                                    </p:anim>
                                    <p:anim calcmode="lin" valueType="num">
                                      <p:cBhvr additive="base">
                                        <p:cTn id="21" dur="1000" fill="hold"/>
                                        <p:tgtEl>
                                          <p:spTgt spid="61"/>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1000" fill="hold"/>
                                        <p:tgtEl>
                                          <p:spTgt spid="62"/>
                                        </p:tgtEl>
                                        <p:attrNameLst>
                                          <p:attrName>ppt_x</p:attrName>
                                        </p:attrNameLst>
                                      </p:cBhvr>
                                      <p:tavLst>
                                        <p:tav tm="0">
                                          <p:val>
                                            <p:strVal val="0-#ppt_w/2"/>
                                          </p:val>
                                        </p:tav>
                                        <p:tav tm="100000">
                                          <p:val>
                                            <p:strVal val="#ppt_x"/>
                                          </p:val>
                                        </p:tav>
                                      </p:tavLst>
                                    </p:anim>
                                    <p:anim calcmode="lin" valueType="num">
                                      <p:cBhvr additive="base">
                                        <p:cTn id="25" dur="1000" fill="hold"/>
                                        <p:tgtEl>
                                          <p:spTgt spid="62"/>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1000" fill="hold"/>
                                        <p:tgtEl>
                                          <p:spTgt spid="63"/>
                                        </p:tgtEl>
                                        <p:attrNameLst>
                                          <p:attrName>ppt_x</p:attrName>
                                        </p:attrNameLst>
                                      </p:cBhvr>
                                      <p:tavLst>
                                        <p:tav tm="0">
                                          <p:val>
                                            <p:strVal val="0-#ppt_w/2"/>
                                          </p:val>
                                        </p:tav>
                                        <p:tav tm="100000">
                                          <p:val>
                                            <p:strVal val="#ppt_x"/>
                                          </p:val>
                                        </p:tav>
                                      </p:tavLst>
                                    </p:anim>
                                    <p:anim calcmode="lin" valueType="num">
                                      <p:cBhvr additive="base">
                                        <p:cTn id="29" dur="1000" fill="hold"/>
                                        <p:tgtEl>
                                          <p:spTgt spid="63"/>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1000" fill="hold"/>
                                        <p:tgtEl>
                                          <p:spTgt spid="64"/>
                                        </p:tgtEl>
                                        <p:attrNameLst>
                                          <p:attrName>ppt_x</p:attrName>
                                        </p:attrNameLst>
                                      </p:cBhvr>
                                      <p:tavLst>
                                        <p:tav tm="0">
                                          <p:val>
                                            <p:strVal val="0-#ppt_w/2"/>
                                          </p:val>
                                        </p:tav>
                                        <p:tav tm="100000">
                                          <p:val>
                                            <p:strVal val="#ppt_x"/>
                                          </p:val>
                                        </p:tav>
                                      </p:tavLst>
                                    </p:anim>
                                    <p:anim calcmode="lin" valueType="num">
                                      <p:cBhvr additive="base">
                                        <p:cTn id="33" dur="10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decel="100000" fill="hold" grpId="0" nodeType="click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1+#ppt_w/2"/>
                                          </p:val>
                                        </p:tav>
                                        <p:tav tm="100000">
                                          <p:val>
                                            <p:strVal val="#ppt_x"/>
                                          </p:val>
                                        </p:tav>
                                      </p:tavLst>
                                    </p:anim>
                                    <p:anim calcmode="lin" valueType="num">
                                      <p:cBhvr additive="base">
                                        <p:cTn id="43" dur="500" fill="hold"/>
                                        <p:tgtEl>
                                          <p:spTgt spid="70"/>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left)">
                                      <p:cBhvr>
                                        <p:cTn id="47" dur="500"/>
                                        <p:tgtEl>
                                          <p:spTgt spid="6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left)">
                                      <p:cBhvr>
                                        <p:cTn id="50" dur="500"/>
                                        <p:tgtEl>
                                          <p:spTgt spid="69"/>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left)">
                                      <p:cBhvr>
                                        <p:cTn id="54" dur="500"/>
                                        <p:tgtEl>
                                          <p:spTgt spid="6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p:bldP spid="66" grpId="0"/>
      <p:bldP spid="67" grpId="0" animBg="1"/>
      <p:bldP spid="68" grpId="0"/>
      <p:bldP spid="69" grpId="0"/>
      <p:bldP spid="7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A1E78F1-4B46-48D3-B63C-BB4E30E45DEF}"/>
              </a:ext>
            </a:extLst>
          </p:cNvPr>
          <p:cNvGrpSpPr/>
          <p:nvPr/>
        </p:nvGrpSpPr>
        <p:grpSpPr>
          <a:xfrm>
            <a:off x="591581" y="1853304"/>
            <a:ext cx="11475882" cy="4269057"/>
            <a:chOff x="641496" y="1115743"/>
            <a:chExt cx="7934726" cy="2951738"/>
          </a:xfrm>
        </p:grpSpPr>
        <p:grpSp>
          <p:nvGrpSpPr>
            <p:cNvPr id="7" name="组合 6">
              <a:extLst>
                <a:ext uri="{FF2B5EF4-FFF2-40B4-BE49-F238E27FC236}">
                  <a16:creationId xmlns:a16="http://schemas.microsoft.com/office/drawing/2014/main" id="{096AD37B-7159-46E3-9E80-33652868E760}"/>
                </a:ext>
              </a:extLst>
            </p:cNvPr>
            <p:cNvGrpSpPr/>
            <p:nvPr/>
          </p:nvGrpSpPr>
          <p:grpSpPr>
            <a:xfrm>
              <a:off x="3623374" y="2624556"/>
              <a:ext cx="1627582" cy="1385713"/>
              <a:chOff x="4208894" y="3762612"/>
              <a:chExt cx="1822450" cy="1551623"/>
            </a:xfrm>
          </p:grpSpPr>
          <p:sp>
            <p:nvSpPr>
              <p:cNvPr id="39" name="等腰三角形 38">
                <a:extLst>
                  <a:ext uri="{FF2B5EF4-FFF2-40B4-BE49-F238E27FC236}">
                    <a16:creationId xmlns:a16="http://schemas.microsoft.com/office/drawing/2014/main" id="{E7B9BB9F-5C30-4C6D-A811-E7D95D4ACCD0}"/>
                  </a:ext>
                </a:extLst>
              </p:cNvPr>
              <p:cNvSpPr/>
              <p:nvPr/>
            </p:nvSpPr>
            <p:spPr>
              <a:xfrm rot="10800000">
                <a:off x="4208894" y="3762612"/>
                <a:ext cx="1822450" cy="1551623"/>
              </a:xfrm>
              <a:prstGeom prst="triangle">
                <a:avLst/>
              </a:prstGeom>
              <a:solidFill>
                <a:schemeClr val="bg2">
                  <a:lumMod val="50000"/>
                </a:schemeClr>
              </a:solidFill>
              <a:ln w="3175" cap="flat" cmpd="sng" algn="ctr">
                <a:noFill/>
                <a:prstDash val="solid"/>
              </a:ln>
              <a:effectLst/>
            </p:spPr>
            <p:txBody>
              <a:bodyPr anchor="ctr"/>
              <a:lstStyle/>
              <a:p>
                <a:pPr algn="ctr">
                  <a:defRPr/>
                </a:pPr>
                <a:endParaRPr lang="zh-CN" altLang="en-US" sz="28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0" name="TextBox 52">
                <a:extLst>
                  <a:ext uri="{FF2B5EF4-FFF2-40B4-BE49-F238E27FC236}">
                    <a16:creationId xmlns:a16="http://schemas.microsoft.com/office/drawing/2014/main" id="{D90DD81C-C0BD-44B7-B0A6-238768421B32}"/>
                  </a:ext>
                </a:extLst>
              </p:cNvPr>
              <p:cNvSpPr txBox="1"/>
              <p:nvPr/>
            </p:nvSpPr>
            <p:spPr>
              <a:xfrm>
                <a:off x="4711452" y="3969357"/>
                <a:ext cx="824027" cy="738679"/>
              </a:xfrm>
              <a:prstGeom prst="rect">
                <a:avLst/>
              </a:prstGeom>
            </p:spPr>
            <p:txBody>
              <a:bodyPr wrap="square" rtlCol="0">
                <a:spAutoFit/>
              </a:bodyPr>
              <a:lstStyle/>
              <a:p>
                <a:pPr algn="ctr">
                  <a:defRPr/>
                </a:pPr>
                <a:r>
                  <a:rPr lang="zh-CN" altLang="en-US" sz="2800" kern="0" dirty="0">
                    <a:solidFill>
                      <a:srgbClr val="F8F8F8"/>
                    </a:solidFill>
                    <a:latin typeface="微软雅黑" panose="020B0503020204020204" pitchFamily="34" charset="-122"/>
                    <a:ea typeface="微软雅黑" panose="020B0503020204020204" pitchFamily="34" charset="-122"/>
                  </a:rPr>
                  <a:t>标题</a:t>
                </a:r>
                <a:endParaRPr lang="en-US" altLang="zh-CN" sz="280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280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9" name="组合 8">
              <a:extLst>
                <a:ext uri="{FF2B5EF4-FFF2-40B4-BE49-F238E27FC236}">
                  <a16:creationId xmlns:a16="http://schemas.microsoft.com/office/drawing/2014/main" id="{22A9291D-B8CA-4C84-B6AD-D455387EC5A8}"/>
                </a:ext>
              </a:extLst>
            </p:cNvPr>
            <p:cNvGrpSpPr/>
            <p:nvPr/>
          </p:nvGrpSpPr>
          <p:grpSpPr>
            <a:xfrm>
              <a:off x="4644008" y="2727332"/>
              <a:ext cx="1576321" cy="1340149"/>
              <a:chOff x="5237842" y="4004098"/>
              <a:chExt cx="1765052" cy="1500603"/>
            </a:xfrm>
          </p:grpSpPr>
          <p:sp>
            <p:nvSpPr>
              <p:cNvPr id="37" name="等腰三角形 7">
                <a:extLst>
                  <a:ext uri="{FF2B5EF4-FFF2-40B4-BE49-F238E27FC236}">
                    <a16:creationId xmlns:a16="http://schemas.microsoft.com/office/drawing/2014/main" id="{844D26E1-8145-43A4-9FE4-620522FF6E07}"/>
                  </a:ext>
                </a:extLst>
              </p:cNvPr>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lumMod val="50000"/>
                </a:schemeClr>
              </a:solidFill>
              <a:ln w="3175" cap="flat" cmpd="sng" algn="ctr">
                <a:noFill/>
                <a:prstDash val="solid"/>
              </a:ln>
              <a:effectLst/>
            </p:spPr>
            <p:txBody>
              <a:bodyPr anchor="ctr"/>
              <a:lstStyle/>
              <a:p>
                <a:pPr algn="ctr">
                  <a:defRPr/>
                </a:pPr>
                <a:endParaRPr lang="zh-CN" altLang="en-US" sz="28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TextBox 55">
                <a:extLst>
                  <a:ext uri="{FF2B5EF4-FFF2-40B4-BE49-F238E27FC236}">
                    <a16:creationId xmlns:a16="http://schemas.microsoft.com/office/drawing/2014/main" id="{B07F9085-54A2-4995-85B4-B3CEA3BE267D}"/>
                  </a:ext>
                </a:extLst>
              </p:cNvPr>
              <p:cNvSpPr txBox="1"/>
              <p:nvPr/>
            </p:nvSpPr>
            <p:spPr>
              <a:xfrm>
                <a:off x="5981415" y="4958700"/>
                <a:ext cx="698965" cy="405082"/>
              </a:xfrm>
              <a:prstGeom prst="rect">
                <a:avLst/>
              </a:prstGeom>
              <a:noFill/>
            </p:spPr>
            <p:txBody>
              <a:bodyPr wrap="none" rtlCol="0">
                <a:spAutoFit/>
              </a:bodyPr>
              <a:lstStyle/>
              <a:p>
                <a:pPr algn="ctr">
                  <a:defRPr/>
                </a:pPr>
                <a:r>
                  <a:rPr lang="zh-CN" altLang="en-US" sz="28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0" name="组合 9">
              <a:extLst>
                <a:ext uri="{FF2B5EF4-FFF2-40B4-BE49-F238E27FC236}">
                  <a16:creationId xmlns:a16="http://schemas.microsoft.com/office/drawing/2014/main" id="{B400270C-7BBD-4FC6-8BCA-493E78EB2195}"/>
                </a:ext>
              </a:extLst>
            </p:cNvPr>
            <p:cNvGrpSpPr/>
            <p:nvPr/>
          </p:nvGrpSpPr>
          <p:grpSpPr>
            <a:xfrm>
              <a:off x="3658544" y="1115743"/>
              <a:ext cx="1604674" cy="1311991"/>
              <a:chOff x="4244067" y="2343574"/>
              <a:chExt cx="1796802" cy="1469072"/>
            </a:xfrm>
          </p:grpSpPr>
          <p:sp>
            <p:nvSpPr>
              <p:cNvPr id="35" name="等腰三角形 6">
                <a:extLst>
                  <a:ext uri="{FF2B5EF4-FFF2-40B4-BE49-F238E27FC236}">
                    <a16:creationId xmlns:a16="http://schemas.microsoft.com/office/drawing/2014/main" id="{304A8205-28F2-4221-9EF1-AC0B1894E598}"/>
                  </a:ext>
                </a:extLst>
              </p:cNvPr>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2">
                  <a:lumMod val="50000"/>
                </a:schemeClr>
              </a:solidFill>
              <a:ln w="3175" cap="flat" cmpd="sng" algn="ctr">
                <a:noFill/>
                <a:prstDash val="solid"/>
              </a:ln>
              <a:effectLst/>
            </p:spPr>
            <p:txBody>
              <a:bodyPr anchor="ctr"/>
              <a:lstStyle/>
              <a:p>
                <a:pPr algn="ctr">
                  <a:defRPr/>
                </a:pPr>
                <a:endParaRPr lang="zh-CN" altLang="en-US" sz="28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TextBox 58">
                <a:extLst>
                  <a:ext uri="{FF2B5EF4-FFF2-40B4-BE49-F238E27FC236}">
                    <a16:creationId xmlns:a16="http://schemas.microsoft.com/office/drawing/2014/main" id="{82F69C5C-7D6D-492B-942B-3544A6C9926D}"/>
                  </a:ext>
                </a:extLst>
              </p:cNvPr>
              <p:cNvSpPr txBox="1"/>
              <p:nvPr/>
            </p:nvSpPr>
            <p:spPr>
              <a:xfrm>
                <a:off x="4785080" y="3047006"/>
                <a:ext cx="698966" cy="405082"/>
              </a:xfrm>
              <a:prstGeom prst="rect">
                <a:avLst/>
              </a:prstGeom>
              <a:noFill/>
            </p:spPr>
            <p:txBody>
              <a:bodyPr wrap="none" rtlCol="0">
                <a:spAutoFit/>
              </a:bodyPr>
              <a:lstStyle/>
              <a:p>
                <a:pPr algn="ctr">
                  <a:defRPr/>
                </a:pPr>
                <a:r>
                  <a:rPr lang="zh-CN" altLang="en-US" sz="28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a:extLst>
                <a:ext uri="{FF2B5EF4-FFF2-40B4-BE49-F238E27FC236}">
                  <a16:creationId xmlns:a16="http://schemas.microsoft.com/office/drawing/2014/main" id="{A97089E9-3968-4223-92B8-20D0EA9EEA8C}"/>
                </a:ext>
              </a:extLst>
            </p:cNvPr>
            <p:cNvGrpSpPr/>
            <p:nvPr/>
          </p:nvGrpSpPr>
          <p:grpSpPr>
            <a:xfrm>
              <a:off x="2690171" y="2727332"/>
              <a:ext cx="1576321" cy="1340149"/>
              <a:chOff x="3275692" y="4004098"/>
              <a:chExt cx="1765052" cy="1500603"/>
            </a:xfrm>
          </p:grpSpPr>
          <p:sp>
            <p:nvSpPr>
              <p:cNvPr id="33" name="等腰三角形 11">
                <a:extLst>
                  <a:ext uri="{FF2B5EF4-FFF2-40B4-BE49-F238E27FC236}">
                    <a16:creationId xmlns:a16="http://schemas.microsoft.com/office/drawing/2014/main" id="{EB42174C-CC94-4C7E-9306-94399FB65900}"/>
                  </a:ext>
                </a:extLst>
              </p:cNvPr>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bg2">
                  <a:lumMod val="50000"/>
                </a:schemeClr>
              </a:solidFill>
              <a:ln w="3175" cap="flat" cmpd="sng" algn="ctr">
                <a:noFill/>
                <a:prstDash val="solid"/>
              </a:ln>
              <a:effectLst/>
            </p:spPr>
            <p:txBody>
              <a:bodyPr anchor="ctr"/>
              <a:lstStyle/>
              <a:p>
                <a:pPr algn="ctr">
                  <a:defRPr/>
                </a:pPr>
                <a:endParaRPr lang="zh-CN" altLang="en-US" sz="28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TextBox 61">
                <a:extLst>
                  <a:ext uri="{FF2B5EF4-FFF2-40B4-BE49-F238E27FC236}">
                    <a16:creationId xmlns:a16="http://schemas.microsoft.com/office/drawing/2014/main" id="{51DFD5B0-982E-4E2C-906F-B9F2C61756F9}"/>
                  </a:ext>
                </a:extLst>
              </p:cNvPr>
              <p:cNvSpPr txBox="1"/>
              <p:nvPr/>
            </p:nvSpPr>
            <p:spPr>
              <a:xfrm>
                <a:off x="3606616" y="4936591"/>
                <a:ext cx="698965" cy="405082"/>
              </a:xfrm>
              <a:prstGeom prst="rect">
                <a:avLst/>
              </a:prstGeom>
              <a:noFill/>
            </p:spPr>
            <p:txBody>
              <a:bodyPr wrap="none" rtlCol="0">
                <a:spAutoFit/>
              </a:bodyPr>
              <a:lstStyle/>
              <a:p>
                <a:pPr algn="ctr">
                  <a:defRPr/>
                </a:pPr>
                <a:r>
                  <a:rPr lang="zh-CN" altLang="en-US" sz="28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5" name="组合 14">
              <a:extLst>
                <a:ext uri="{FF2B5EF4-FFF2-40B4-BE49-F238E27FC236}">
                  <a16:creationId xmlns:a16="http://schemas.microsoft.com/office/drawing/2014/main" id="{FFACF24F-771E-456B-A220-49259DD1EC29}"/>
                </a:ext>
              </a:extLst>
            </p:cNvPr>
            <p:cNvGrpSpPr/>
            <p:nvPr/>
          </p:nvGrpSpPr>
          <p:grpSpPr>
            <a:xfrm>
              <a:off x="5076056" y="1396547"/>
              <a:ext cx="2548069" cy="808260"/>
              <a:chOff x="5740568" y="2797139"/>
              <a:chExt cx="2548069" cy="808260"/>
            </a:xfrm>
          </p:grpSpPr>
          <p:grpSp>
            <p:nvGrpSpPr>
              <p:cNvPr id="28" name="组合 44">
                <a:extLst>
                  <a:ext uri="{FF2B5EF4-FFF2-40B4-BE49-F238E27FC236}">
                    <a16:creationId xmlns:a16="http://schemas.microsoft.com/office/drawing/2014/main" id="{E2DDF4C0-0434-40A5-9A78-7B9875B62F02}"/>
                  </a:ext>
                </a:extLst>
              </p:cNvPr>
              <p:cNvGrpSpPr>
                <a:grpSpLocks/>
              </p:cNvGrpSpPr>
              <p:nvPr/>
            </p:nvGrpSpPr>
            <p:grpSpPr bwMode="auto">
              <a:xfrm flipH="1">
                <a:off x="6042252" y="3141849"/>
                <a:ext cx="2184400" cy="361768"/>
                <a:chOff x="-362770" y="3102960"/>
                <a:chExt cx="2183514" cy="361768"/>
              </a:xfrm>
            </p:grpSpPr>
            <p:sp>
              <p:nvSpPr>
                <p:cNvPr id="31" name="TextBox 11">
                  <a:extLst>
                    <a:ext uri="{FF2B5EF4-FFF2-40B4-BE49-F238E27FC236}">
                      <a16:creationId xmlns:a16="http://schemas.microsoft.com/office/drawing/2014/main" id="{756BD05D-2BC5-4E5A-BFD3-37C260B638E4}"/>
                    </a:ext>
                  </a:extLst>
                </p:cNvPr>
                <p:cNvSpPr txBox="1">
                  <a:spLocks noChangeArrowheads="1"/>
                </p:cNvSpPr>
                <p:nvPr/>
              </p:nvSpPr>
              <p:spPr bwMode="auto">
                <a:xfrm>
                  <a:off x="675034"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sp>
              <p:nvSpPr>
                <p:cNvPr id="32" name="TextBox 11">
                  <a:extLst>
                    <a:ext uri="{FF2B5EF4-FFF2-40B4-BE49-F238E27FC236}">
                      <a16:creationId xmlns:a16="http://schemas.microsoft.com/office/drawing/2014/main" id="{E4FE34B6-E2F5-4982-9F05-4C589A49CD18}"/>
                    </a:ext>
                  </a:extLst>
                </p:cNvPr>
                <p:cNvSpPr txBox="1">
                  <a:spLocks noChangeArrowheads="1"/>
                </p:cNvSpPr>
                <p:nvPr/>
              </p:nvSpPr>
              <p:spPr bwMode="auto">
                <a:xfrm>
                  <a:off x="-362770"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grpSp>
          <p:sp>
            <p:nvSpPr>
              <p:cNvPr id="29" name="TextBox 11">
                <a:extLst>
                  <a:ext uri="{FF2B5EF4-FFF2-40B4-BE49-F238E27FC236}">
                    <a16:creationId xmlns:a16="http://schemas.microsoft.com/office/drawing/2014/main" id="{16A6DFC0-A7D4-4D6F-9645-615FE34EDC51}"/>
                  </a:ext>
                </a:extLst>
              </p:cNvPr>
              <p:cNvSpPr txBox="1">
                <a:spLocks noChangeArrowheads="1"/>
              </p:cNvSpPr>
              <p:nvPr/>
            </p:nvSpPr>
            <p:spPr bwMode="auto">
              <a:xfrm flipH="1">
                <a:off x="6028600" y="2797139"/>
                <a:ext cx="1456585" cy="36176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solidFill>
                      <a:schemeClr val="bg1">
                        <a:lumMod val="50000"/>
                      </a:schemeClr>
                    </a:solidFill>
                    <a:latin typeface="微软雅黑" pitchFamily="34" charset="-122"/>
                    <a:ea typeface="微软雅黑" pitchFamily="34" charset="-122"/>
                  </a:rPr>
                  <a:t>标题文字</a:t>
                </a:r>
                <a:endParaRPr lang="en-US" altLang="zh-CN" sz="2800" kern="0" dirty="0">
                  <a:solidFill>
                    <a:schemeClr val="bg1">
                      <a:lumMod val="50000"/>
                    </a:schemeClr>
                  </a:solidFill>
                  <a:latin typeface="微软雅黑" pitchFamily="34" charset="-122"/>
                  <a:ea typeface="微软雅黑" pitchFamily="34" charset="-122"/>
                </a:endParaRPr>
              </a:p>
            </p:txBody>
          </p:sp>
          <p:cxnSp>
            <p:nvCxnSpPr>
              <p:cNvPr id="30" name="直接连接符 29">
                <a:extLst>
                  <a:ext uri="{FF2B5EF4-FFF2-40B4-BE49-F238E27FC236}">
                    <a16:creationId xmlns:a16="http://schemas.microsoft.com/office/drawing/2014/main" id="{CEB5B177-2C23-43EE-AA41-520756AD985E}"/>
                  </a:ext>
                </a:extLst>
              </p:cNvPr>
              <p:cNvCxnSpPr/>
              <p:nvPr/>
            </p:nvCxnSpPr>
            <p:spPr>
              <a:xfrm flipH="1">
                <a:off x="5740568" y="3605399"/>
                <a:ext cx="2548069" cy="0"/>
              </a:xfrm>
              <a:prstGeom prst="line">
                <a:avLst/>
              </a:prstGeom>
              <a:noFill/>
              <a:ln w="12700" cap="flat" cmpd="sng" algn="ctr">
                <a:solidFill>
                  <a:schemeClr val="bg1">
                    <a:lumMod val="50000"/>
                  </a:schemeClr>
                </a:solidFill>
                <a:prstDash val="sysDot"/>
                <a:headEnd type="oval"/>
                <a:tailEnd type="oval"/>
              </a:ln>
              <a:effectLst/>
            </p:spPr>
          </p:cxnSp>
        </p:grpSp>
        <p:grpSp>
          <p:nvGrpSpPr>
            <p:cNvPr id="16" name="组合 15">
              <a:extLst>
                <a:ext uri="{FF2B5EF4-FFF2-40B4-BE49-F238E27FC236}">
                  <a16:creationId xmlns:a16="http://schemas.microsoft.com/office/drawing/2014/main" id="{099C8A61-93A5-41F7-8234-0370504A08BB}"/>
                </a:ext>
              </a:extLst>
            </p:cNvPr>
            <p:cNvGrpSpPr/>
            <p:nvPr/>
          </p:nvGrpSpPr>
          <p:grpSpPr>
            <a:xfrm>
              <a:off x="641496" y="2593236"/>
              <a:ext cx="2639983" cy="794243"/>
              <a:chOff x="821899" y="3802559"/>
              <a:chExt cx="2639983" cy="794243"/>
            </a:xfrm>
          </p:grpSpPr>
          <p:grpSp>
            <p:nvGrpSpPr>
              <p:cNvPr id="23" name="组合 44">
                <a:extLst>
                  <a:ext uri="{FF2B5EF4-FFF2-40B4-BE49-F238E27FC236}">
                    <a16:creationId xmlns:a16="http://schemas.microsoft.com/office/drawing/2014/main" id="{38030173-5779-46DE-9F96-ADA066C78A30}"/>
                  </a:ext>
                </a:extLst>
              </p:cNvPr>
              <p:cNvGrpSpPr>
                <a:grpSpLocks/>
              </p:cNvGrpSpPr>
              <p:nvPr/>
            </p:nvGrpSpPr>
            <p:grpSpPr bwMode="auto">
              <a:xfrm flipH="1">
                <a:off x="821899" y="4133252"/>
                <a:ext cx="2184400" cy="361768"/>
                <a:chOff x="-362770" y="3102960"/>
                <a:chExt cx="2183514" cy="361768"/>
              </a:xfrm>
            </p:grpSpPr>
            <p:sp>
              <p:nvSpPr>
                <p:cNvPr id="26" name="TextBox 11">
                  <a:extLst>
                    <a:ext uri="{FF2B5EF4-FFF2-40B4-BE49-F238E27FC236}">
                      <a16:creationId xmlns:a16="http://schemas.microsoft.com/office/drawing/2014/main" id="{254C46C9-7B9B-4F3C-A81D-9A4E32124A10}"/>
                    </a:ext>
                  </a:extLst>
                </p:cNvPr>
                <p:cNvSpPr txBox="1">
                  <a:spLocks noChangeArrowheads="1"/>
                </p:cNvSpPr>
                <p:nvPr/>
              </p:nvSpPr>
              <p:spPr bwMode="auto">
                <a:xfrm>
                  <a:off x="675034"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sp>
              <p:nvSpPr>
                <p:cNvPr id="27" name="TextBox 11">
                  <a:extLst>
                    <a:ext uri="{FF2B5EF4-FFF2-40B4-BE49-F238E27FC236}">
                      <a16:creationId xmlns:a16="http://schemas.microsoft.com/office/drawing/2014/main" id="{B8BC8FB3-6B12-476A-872D-9FC3FE03B6C2}"/>
                    </a:ext>
                  </a:extLst>
                </p:cNvPr>
                <p:cNvSpPr txBox="1">
                  <a:spLocks noChangeArrowheads="1"/>
                </p:cNvSpPr>
                <p:nvPr/>
              </p:nvSpPr>
              <p:spPr bwMode="auto">
                <a:xfrm>
                  <a:off x="-362770"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grpSp>
          <p:sp>
            <p:nvSpPr>
              <p:cNvPr id="24" name="TextBox 11">
                <a:extLst>
                  <a:ext uri="{FF2B5EF4-FFF2-40B4-BE49-F238E27FC236}">
                    <a16:creationId xmlns:a16="http://schemas.microsoft.com/office/drawing/2014/main" id="{15F2F0C0-99FB-4C91-ACBA-B3562BCF733C}"/>
                  </a:ext>
                </a:extLst>
              </p:cNvPr>
              <p:cNvSpPr txBox="1">
                <a:spLocks noChangeArrowheads="1"/>
              </p:cNvSpPr>
              <p:nvPr/>
            </p:nvSpPr>
            <p:spPr bwMode="auto">
              <a:xfrm flipH="1">
                <a:off x="844254" y="3802559"/>
                <a:ext cx="1456585" cy="36176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solidFill>
                      <a:schemeClr val="bg1">
                        <a:lumMod val="50000"/>
                      </a:schemeClr>
                    </a:solidFill>
                    <a:latin typeface="微软雅黑" pitchFamily="34" charset="-122"/>
                    <a:ea typeface="微软雅黑" pitchFamily="34" charset="-122"/>
                  </a:rPr>
                  <a:t>标题文字</a:t>
                </a:r>
                <a:endParaRPr lang="en-US" altLang="zh-CN" sz="2800" kern="0" dirty="0">
                  <a:solidFill>
                    <a:schemeClr val="bg1">
                      <a:lumMod val="50000"/>
                    </a:schemeClr>
                  </a:solidFill>
                  <a:latin typeface="微软雅黑" pitchFamily="34" charset="-122"/>
                  <a:ea typeface="微软雅黑" pitchFamily="34" charset="-122"/>
                </a:endParaRPr>
              </a:p>
            </p:txBody>
          </p:sp>
          <p:cxnSp>
            <p:nvCxnSpPr>
              <p:cNvPr id="25" name="直接连接符 24">
                <a:extLst>
                  <a:ext uri="{FF2B5EF4-FFF2-40B4-BE49-F238E27FC236}">
                    <a16:creationId xmlns:a16="http://schemas.microsoft.com/office/drawing/2014/main" id="{2EFAB43A-8B99-4D9D-AC0D-B6F5CBEAB19A}"/>
                  </a:ext>
                </a:extLst>
              </p:cNvPr>
              <p:cNvCxnSpPr/>
              <p:nvPr/>
            </p:nvCxnSpPr>
            <p:spPr>
              <a:xfrm flipH="1">
                <a:off x="868640" y="4596802"/>
                <a:ext cx="2593242" cy="0"/>
              </a:xfrm>
              <a:prstGeom prst="line">
                <a:avLst/>
              </a:prstGeom>
              <a:noFill/>
              <a:ln w="12700" cap="flat" cmpd="sng" algn="ctr">
                <a:solidFill>
                  <a:schemeClr val="bg1">
                    <a:lumMod val="50000"/>
                  </a:schemeClr>
                </a:solidFill>
                <a:prstDash val="sysDot"/>
                <a:headEnd type="oval"/>
                <a:tailEnd type="oval"/>
              </a:ln>
              <a:effectLst/>
            </p:spPr>
          </p:cxnSp>
        </p:grpSp>
        <p:grpSp>
          <p:nvGrpSpPr>
            <p:cNvPr id="17" name="组合 16">
              <a:extLst>
                <a:ext uri="{FF2B5EF4-FFF2-40B4-BE49-F238E27FC236}">
                  <a16:creationId xmlns:a16="http://schemas.microsoft.com/office/drawing/2014/main" id="{083C4BA5-9FB1-4E38-8939-02823B8E3726}"/>
                </a:ext>
              </a:extLst>
            </p:cNvPr>
            <p:cNvGrpSpPr/>
            <p:nvPr/>
          </p:nvGrpSpPr>
          <p:grpSpPr>
            <a:xfrm>
              <a:off x="6003847" y="3056061"/>
              <a:ext cx="2572375" cy="784440"/>
              <a:chOff x="5654277" y="2820959"/>
              <a:chExt cx="2572375" cy="784440"/>
            </a:xfrm>
          </p:grpSpPr>
          <p:grpSp>
            <p:nvGrpSpPr>
              <p:cNvPr id="18" name="组合 44">
                <a:extLst>
                  <a:ext uri="{FF2B5EF4-FFF2-40B4-BE49-F238E27FC236}">
                    <a16:creationId xmlns:a16="http://schemas.microsoft.com/office/drawing/2014/main" id="{B21668A8-1DA7-4FAC-A218-B6FB0A7F5B14}"/>
                  </a:ext>
                </a:extLst>
              </p:cNvPr>
              <p:cNvGrpSpPr>
                <a:grpSpLocks/>
              </p:cNvGrpSpPr>
              <p:nvPr/>
            </p:nvGrpSpPr>
            <p:grpSpPr bwMode="auto">
              <a:xfrm flipH="1">
                <a:off x="6042252" y="3141849"/>
                <a:ext cx="2184400" cy="361768"/>
                <a:chOff x="-362770" y="3102960"/>
                <a:chExt cx="2183514" cy="361768"/>
              </a:xfrm>
            </p:grpSpPr>
            <p:sp>
              <p:nvSpPr>
                <p:cNvPr id="21" name="TextBox 11">
                  <a:extLst>
                    <a:ext uri="{FF2B5EF4-FFF2-40B4-BE49-F238E27FC236}">
                      <a16:creationId xmlns:a16="http://schemas.microsoft.com/office/drawing/2014/main" id="{026C0121-CD7E-4501-A0C1-11FADFAD9C90}"/>
                    </a:ext>
                  </a:extLst>
                </p:cNvPr>
                <p:cNvSpPr txBox="1">
                  <a:spLocks noChangeArrowheads="1"/>
                </p:cNvSpPr>
                <p:nvPr/>
              </p:nvSpPr>
              <p:spPr bwMode="auto">
                <a:xfrm>
                  <a:off x="675034"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sp>
              <p:nvSpPr>
                <p:cNvPr id="22" name="TextBox 11">
                  <a:extLst>
                    <a:ext uri="{FF2B5EF4-FFF2-40B4-BE49-F238E27FC236}">
                      <a16:creationId xmlns:a16="http://schemas.microsoft.com/office/drawing/2014/main" id="{A51ECFCB-3929-4BD1-85B1-0E9BA77E677C}"/>
                    </a:ext>
                  </a:extLst>
                </p:cNvPr>
                <p:cNvSpPr txBox="1">
                  <a:spLocks noChangeArrowheads="1"/>
                </p:cNvSpPr>
                <p:nvPr/>
              </p:nvSpPr>
              <p:spPr bwMode="auto">
                <a:xfrm>
                  <a:off x="-362770" y="3102960"/>
                  <a:ext cx="1145710" cy="36176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    </a:t>
                  </a:r>
                  <a:endParaRPr lang="en-US" altLang="zh-CN" sz="1400" kern="0" dirty="0">
                    <a:solidFill>
                      <a:schemeClr val="bg1">
                        <a:lumMod val="50000"/>
                      </a:schemeClr>
                    </a:solidFill>
                    <a:latin typeface="微软雅黑" pitchFamily="34" charset="-122"/>
                    <a:ea typeface="微软雅黑" pitchFamily="34" charset="-122"/>
                  </a:endParaRPr>
                </a:p>
                <a:p>
                  <a:pPr eaLnBrk="1" hangingPunct="1">
                    <a:defRPr/>
                  </a:pPr>
                  <a:r>
                    <a:rPr lang="zh-CN" altLang="en-US" sz="1400" kern="0" dirty="0">
                      <a:solidFill>
                        <a:schemeClr val="bg1">
                          <a:lumMod val="50000"/>
                        </a:schemeClr>
                      </a:solidFill>
                      <a:latin typeface="微软雅黑" pitchFamily="34" charset="-122"/>
                      <a:ea typeface="微软雅黑" pitchFamily="34" charset="-122"/>
                    </a:rPr>
                    <a:t>点击添加文本</a:t>
                  </a:r>
                  <a:endParaRPr lang="en-US" altLang="zh-CN" sz="1400" kern="0" dirty="0">
                    <a:solidFill>
                      <a:schemeClr val="bg1">
                        <a:lumMod val="50000"/>
                      </a:schemeClr>
                    </a:solidFill>
                    <a:latin typeface="微软雅黑" pitchFamily="34" charset="-122"/>
                    <a:ea typeface="微软雅黑" pitchFamily="34" charset="-122"/>
                  </a:endParaRPr>
                </a:p>
              </p:txBody>
            </p:sp>
          </p:grpSp>
          <p:sp>
            <p:nvSpPr>
              <p:cNvPr id="19" name="TextBox 11">
                <a:extLst>
                  <a:ext uri="{FF2B5EF4-FFF2-40B4-BE49-F238E27FC236}">
                    <a16:creationId xmlns:a16="http://schemas.microsoft.com/office/drawing/2014/main" id="{97C66E87-73E9-47EB-82D0-A604F7EEFB3C}"/>
                  </a:ext>
                </a:extLst>
              </p:cNvPr>
              <p:cNvSpPr txBox="1">
                <a:spLocks noChangeArrowheads="1"/>
              </p:cNvSpPr>
              <p:nvPr/>
            </p:nvSpPr>
            <p:spPr bwMode="auto">
              <a:xfrm flipH="1">
                <a:off x="6014317" y="2820959"/>
                <a:ext cx="1456585" cy="361768"/>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800" kern="0" dirty="0">
                    <a:solidFill>
                      <a:schemeClr val="bg1">
                        <a:lumMod val="50000"/>
                      </a:schemeClr>
                    </a:solidFill>
                    <a:latin typeface="微软雅黑" pitchFamily="34" charset="-122"/>
                    <a:ea typeface="微软雅黑" pitchFamily="34" charset="-122"/>
                  </a:rPr>
                  <a:t>标题文字</a:t>
                </a:r>
                <a:endParaRPr lang="en-US" altLang="zh-CN" sz="2800" kern="0" dirty="0">
                  <a:solidFill>
                    <a:schemeClr val="bg1">
                      <a:lumMod val="50000"/>
                    </a:schemeClr>
                  </a:solidFill>
                  <a:latin typeface="微软雅黑" pitchFamily="34" charset="-122"/>
                  <a:ea typeface="微软雅黑" pitchFamily="34" charset="-122"/>
                </a:endParaRPr>
              </a:p>
            </p:txBody>
          </p:sp>
          <p:cxnSp>
            <p:nvCxnSpPr>
              <p:cNvPr id="20" name="直接连接符 19">
                <a:extLst>
                  <a:ext uri="{FF2B5EF4-FFF2-40B4-BE49-F238E27FC236}">
                    <a16:creationId xmlns:a16="http://schemas.microsoft.com/office/drawing/2014/main" id="{FDA5BB2F-F6A5-4804-BD0A-48030B1040A7}"/>
                  </a:ext>
                </a:extLst>
              </p:cNvPr>
              <p:cNvCxnSpPr/>
              <p:nvPr/>
            </p:nvCxnSpPr>
            <p:spPr>
              <a:xfrm flipH="1">
                <a:off x="5654277" y="3605399"/>
                <a:ext cx="2548069" cy="0"/>
              </a:xfrm>
              <a:prstGeom prst="line">
                <a:avLst/>
              </a:prstGeom>
              <a:noFill/>
              <a:ln w="12700" cap="flat" cmpd="sng" algn="ctr">
                <a:solidFill>
                  <a:schemeClr val="bg1">
                    <a:lumMod val="50000"/>
                  </a:schemeClr>
                </a:solidFill>
                <a:prstDash val="sysDot"/>
                <a:headEnd type="oval"/>
                <a:tailEnd type="oval"/>
              </a:ln>
              <a:effectLst/>
            </p:spPr>
          </p:cxnSp>
        </p:grpSp>
      </p:grpSp>
    </p:spTree>
    <p:extLst>
      <p:ext uri="{BB962C8B-B14F-4D97-AF65-F5344CB8AC3E}">
        <p14:creationId xmlns:p14="http://schemas.microsoft.com/office/powerpoint/2010/main" val="178773262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Rounded Rectangle 1">
            <a:extLst>
              <a:ext uri="{FF2B5EF4-FFF2-40B4-BE49-F238E27FC236}">
                <a16:creationId xmlns:a16="http://schemas.microsoft.com/office/drawing/2014/main" id="{14CD8D75-E74A-4C43-BE5E-77815AD0D793}"/>
              </a:ext>
            </a:extLst>
          </p:cNvPr>
          <p:cNvSpPr/>
          <p:nvPr/>
        </p:nvSpPr>
        <p:spPr>
          <a:xfrm>
            <a:off x="6322563" y="5611344"/>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ed Rectangle 59">
            <a:extLst>
              <a:ext uri="{FF2B5EF4-FFF2-40B4-BE49-F238E27FC236}">
                <a16:creationId xmlns:a16="http://schemas.microsoft.com/office/drawing/2014/main" id="{0EBCF33C-3CA9-4554-BD04-2FC1E567E247}"/>
              </a:ext>
            </a:extLst>
          </p:cNvPr>
          <p:cNvSpPr/>
          <p:nvPr/>
        </p:nvSpPr>
        <p:spPr>
          <a:xfrm>
            <a:off x="6322563" y="531195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ounded Rectangle 60">
            <a:extLst>
              <a:ext uri="{FF2B5EF4-FFF2-40B4-BE49-F238E27FC236}">
                <a16:creationId xmlns:a16="http://schemas.microsoft.com/office/drawing/2014/main" id="{E3274BFA-FB99-493E-9D40-664B7FBB9880}"/>
              </a:ext>
            </a:extLst>
          </p:cNvPr>
          <p:cNvSpPr/>
          <p:nvPr/>
        </p:nvSpPr>
        <p:spPr>
          <a:xfrm>
            <a:off x="6322563" y="501979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61">
            <a:extLst>
              <a:ext uri="{FF2B5EF4-FFF2-40B4-BE49-F238E27FC236}">
                <a16:creationId xmlns:a16="http://schemas.microsoft.com/office/drawing/2014/main" id="{25F8DD0A-4263-444D-BBE8-6673C53E232C}"/>
              </a:ext>
            </a:extLst>
          </p:cNvPr>
          <p:cNvSpPr/>
          <p:nvPr/>
        </p:nvSpPr>
        <p:spPr>
          <a:xfrm>
            <a:off x="6322563" y="4720401"/>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62">
            <a:extLst>
              <a:ext uri="{FF2B5EF4-FFF2-40B4-BE49-F238E27FC236}">
                <a16:creationId xmlns:a16="http://schemas.microsoft.com/office/drawing/2014/main" id="{E8DCB862-63AC-469C-A0DB-04AA3B2F4CA4}"/>
              </a:ext>
            </a:extLst>
          </p:cNvPr>
          <p:cNvSpPr/>
          <p:nvPr/>
        </p:nvSpPr>
        <p:spPr>
          <a:xfrm>
            <a:off x="6322563" y="442050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78">
            <a:extLst>
              <a:ext uri="{FF2B5EF4-FFF2-40B4-BE49-F238E27FC236}">
                <a16:creationId xmlns:a16="http://schemas.microsoft.com/office/drawing/2014/main" id="{00D9C24D-0706-4C80-8425-5F881F0E777A}"/>
              </a:ext>
            </a:extLst>
          </p:cNvPr>
          <p:cNvSpPr/>
          <p:nvPr/>
        </p:nvSpPr>
        <p:spPr>
          <a:xfrm>
            <a:off x="6322563" y="412110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ounded Rectangle 79">
            <a:extLst>
              <a:ext uri="{FF2B5EF4-FFF2-40B4-BE49-F238E27FC236}">
                <a16:creationId xmlns:a16="http://schemas.microsoft.com/office/drawing/2014/main" id="{2EEED376-FB04-4827-8578-0DDC3EA21500}"/>
              </a:ext>
            </a:extLst>
          </p:cNvPr>
          <p:cNvSpPr/>
          <p:nvPr/>
        </p:nvSpPr>
        <p:spPr>
          <a:xfrm>
            <a:off x="6322563" y="382894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80">
            <a:extLst>
              <a:ext uri="{FF2B5EF4-FFF2-40B4-BE49-F238E27FC236}">
                <a16:creationId xmlns:a16="http://schemas.microsoft.com/office/drawing/2014/main" id="{65261FFC-C7E3-4BB8-9508-D917DDA59EBF}"/>
              </a:ext>
            </a:extLst>
          </p:cNvPr>
          <p:cNvSpPr/>
          <p:nvPr/>
        </p:nvSpPr>
        <p:spPr>
          <a:xfrm>
            <a:off x="6322563" y="352955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81">
            <a:extLst>
              <a:ext uri="{FF2B5EF4-FFF2-40B4-BE49-F238E27FC236}">
                <a16:creationId xmlns:a16="http://schemas.microsoft.com/office/drawing/2014/main" id="{60A64EC3-F47C-46C8-B950-09D713662097}"/>
              </a:ext>
            </a:extLst>
          </p:cNvPr>
          <p:cNvSpPr/>
          <p:nvPr/>
        </p:nvSpPr>
        <p:spPr>
          <a:xfrm>
            <a:off x="7851032" y="5611344"/>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82">
            <a:extLst>
              <a:ext uri="{FF2B5EF4-FFF2-40B4-BE49-F238E27FC236}">
                <a16:creationId xmlns:a16="http://schemas.microsoft.com/office/drawing/2014/main" id="{62DB2211-8DC7-4F2E-96C8-1B61A467FEE1}"/>
              </a:ext>
            </a:extLst>
          </p:cNvPr>
          <p:cNvSpPr/>
          <p:nvPr/>
        </p:nvSpPr>
        <p:spPr>
          <a:xfrm>
            <a:off x="7851032" y="531195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83">
            <a:extLst>
              <a:ext uri="{FF2B5EF4-FFF2-40B4-BE49-F238E27FC236}">
                <a16:creationId xmlns:a16="http://schemas.microsoft.com/office/drawing/2014/main" id="{DA58A4A9-A4B6-469D-A2B5-5FB293E1DEC8}"/>
              </a:ext>
            </a:extLst>
          </p:cNvPr>
          <p:cNvSpPr/>
          <p:nvPr/>
        </p:nvSpPr>
        <p:spPr>
          <a:xfrm>
            <a:off x="7851032" y="501979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84">
            <a:extLst>
              <a:ext uri="{FF2B5EF4-FFF2-40B4-BE49-F238E27FC236}">
                <a16:creationId xmlns:a16="http://schemas.microsoft.com/office/drawing/2014/main" id="{1A85D0D9-5F18-4715-9CC3-5521B54A07B9}"/>
              </a:ext>
            </a:extLst>
          </p:cNvPr>
          <p:cNvSpPr/>
          <p:nvPr/>
        </p:nvSpPr>
        <p:spPr>
          <a:xfrm>
            <a:off x="7851032" y="4720401"/>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ounded Rectangle 85">
            <a:extLst>
              <a:ext uri="{FF2B5EF4-FFF2-40B4-BE49-F238E27FC236}">
                <a16:creationId xmlns:a16="http://schemas.microsoft.com/office/drawing/2014/main" id="{BA519991-B5E9-436A-A3DF-1CAD51EE6980}"/>
              </a:ext>
            </a:extLst>
          </p:cNvPr>
          <p:cNvSpPr/>
          <p:nvPr/>
        </p:nvSpPr>
        <p:spPr>
          <a:xfrm>
            <a:off x="7851032" y="4420500"/>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86">
            <a:extLst>
              <a:ext uri="{FF2B5EF4-FFF2-40B4-BE49-F238E27FC236}">
                <a16:creationId xmlns:a16="http://schemas.microsoft.com/office/drawing/2014/main" id="{2A8730C0-355F-4F79-98E6-C5DC012F839D}"/>
              </a:ext>
            </a:extLst>
          </p:cNvPr>
          <p:cNvSpPr/>
          <p:nvPr/>
        </p:nvSpPr>
        <p:spPr>
          <a:xfrm>
            <a:off x="7851032" y="4121109"/>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87">
            <a:extLst>
              <a:ext uri="{FF2B5EF4-FFF2-40B4-BE49-F238E27FC236}">
                <a16:creationId xmlns:a16="http://schemas.microsoft.com/office/drawing/2014/main" id="{3B9160AE-50EE-4123-9598-4351F727C99F}"/>
              </a:ext>
            </a:extLst>
          </p:cNvPr>
          <p:cNvSpPr/>
          <p:nvPr/>
        </p:nvSpPr>
        <p:spPr>
          <a:xfrm>
            <a:off x="7851032" y="3828949"/>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ed Rectangle 88">
            <a:extLst>
              <a:ext uri="{FF2B5EF4-FFF2-40B4-BE49-F238E27FC236}">
                <a16:creationId xmlns:a16="http://schemas.microsoft.com/office/drawing/2014/main" id="{3C879379-E263-4B01-8215-C89DB3433310}"/>
              </a:ext>
            </a:extLst>
          </p:cNvPr>
          <p:cNvSpPr/>
          <p:nvPr/>
        </p:nvSpPr>
        <p:spPr>
          <a:xfrm>
            <a:off x="7851032" y="3529558"/>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ed Rectangle 89">
            <a:extLst>
              <a:ext uri="{FF2B5EF4-FFF2-40B4-BE49-F238E27FC236}">
                <a16:creationId xmlns:a16="http://schemas.microsoft.com/office/drawing/2014/main" id="{0F921CCC-B1BF-4248-8950-46F7B8286BFB}"/>
              </a:ext>
            </a:extLst>
          </p:cNvPr>
          <p:cNvSpPr/>
          <p:nvPr/>
        </p:nvSpPr>
        <p:spPr>
          <a:xfrm>
            <a:off x="9426772" y="5611344"/>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ounded Rectangle 90">
            <a:extLst>
              <a:ext uri="{FF2B5EF4-FFF2-40B4-BE49-F238E27FC236}">
                <a16:creationId xmlns:a16="http://schemas.microsoft.com/office/drawing/2014/main" id="{FE882EAF-3DD9-49AA-9303-90DB0F961040}"/>
              </a:ext>
            </a:extLst>
          </p:cNvPr>
          <p:cNvSpPr/>
          <p:nvPr/>
        </p:nvSpPr>
        <p:spPr>
          <a:xfrm>
            <a:off x="9426772" y="531195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ed Rectangle 91">
            <a:extLst>
              <a:ext uri="{FF2B5EF4-FFF2-40B4-BE49-F238E27FC236}">
                <a16:creationId xmlns:a16="http://schemas.microsoft.com/office/drawing/2014/main" id="{75541137-6704-4FFE-8C5F-75CAEDE0F1A0}"/>
              </a:ext>
            </a:extLst>
          </p:cNvPr>
          <p:cNvSpPr/>
          <p:nvPr/>
        </p:nvSpPr>
        <p:spPr>
          <a:xfrm>
            <a:off x="9426772" y="5019792"/>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ounded Rectangle 92">
            <a:extLst>
              <a:ext uri="{FF2B5EF4-FFF2-40B4-BE49-F238E27FC236}">
                <a16:creationId xmlns:a16="http://schemas.microsoft.com/office/drawing/2014/main" id="{712AB6B6-94C3-4AC0-8D38-7B3445F716AC}"/>
              </a:ext>
            </a:extLst>
          </p:cNvPr>
          <p:cNvSpPr/>
          <p:nvPr/>
        </p:nvSpPr>
        <p:spPr>
          <a:xfrm>
            <a:off x="9426772" y="4720401"/>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ounded Rectangle 93">
            <a:extLst>
              <a:ext uri="{FF2B5EF4-FFF2-40B4-BE49-F238E27FC236}">
                <a16:creationId xmlns:a16="http://schemas.microsoft.com/office/drawing/2014/main" id="{79310F79-9C60-4725-9490-22CA16C84622}"/>
              </a:ext>
            </a:extLst>
          </p:cNvPr>
          <p:cNvSpPr/>
          <p:nvPr/>
        </p:nvSpPr>
        <p:spPr>
          <a:xfrm>
            <a:off x="9426772" y="4420500"/>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ed Rectangle 94">
            <a:extLst>
              <a:ext uri="{FF2B5EF4-FFF2-40B4-BE49-F238E27FC236}">
                <a16:creationId xmlns:a16="http://schemas.microsoft.com/office/drawing/2014/main" id="{E5BB5664-EC46-4045-A297-A3B9103F8B8C}"/>
              </a:ext>
            </a:extLst>
          </p:cNvPr>
          <p:cNvSpPr/>
          <p:nvPr/>
        </p:nvSpPr>
        <p:spPr>
          <a:xfrm>
            <a:off x="9426772" y="4121109"/>
            <a:ext cx="1092992" cy="215555"/>
          </a:xfrm>
          <a:prstGeom prst="roundRect">
            <a:avLst>
              <a:gd name="adj" fmla="val 50000"/>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95">
            <a:extLst>
              <a:ext uri="{FF2B5EF4-FFF2-40B4-BE49-F238E27FC236}">
                <a16:creationId xmlns:a16="http://schemas.microsoft.com/office/drawing/2014/main" id="{E9FBCF78-2753-4B68-AA4F-F8C6DC7082B2}"/>
              </a:ext>
            </a:extLst>
          </p:cNvPr>
          <p:cNvSpPr/>
          <p:nvPr/>
        </p:nvSpPr>
        <p:spPr>
          <a:xfrm>
            <a:off x="9426772" y="382894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ounded Rectangle 96">
            <a:extLst>
              <a:ext uri="{FF2B5EF4-FFF2-40B4-BE49-F238E27FC236}">
                <a16:creationId xmlns:a16="http://schemas.microsoft.com/office/drawing/2014/main" id="{C5D4FB57-1263-45B5-AB43-4E88E75F5C49}"/>
              </a:ext>
            </a:extLst>
          </p:cNvPr>
          <p:cNvSpPr/>
          <p:nvPr/>
        </p:nvSpPr>
        <p:spPr>
          <a:xfrm>
            <a:off x="9426772" y="352955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2">
            <a:extLst>
              <a:ext uri="{FF2B5EF4-FFF2-40B4-BE49-F238E27FC236}">
                <a16:creationId xmlns:a16="http://schemas.microsoft.com/office/drawing/2014/main" id="{41899A0C-020C-477E-9603-F71964F007DF}"/>
              </a:ext>
            </a:extLst>
          </p:cNvPr>
          <p:cNvSpPr/>
          <p:nvPr/>
        </p:nvSpPr>
        <p:spPr>
          <a:xfrm>
            <a:off x="9470959" y="250705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ounded Rectangle 97">
            <a:extLst>
              <a:ext uri="{FF2B5EF4-FFF2-40B4-BE49-F238E27FC236}">
                <a16:creationId xmlns:a16="http://schemas.microsoft.com/office/drawing/2014/main" id="{65D4C9C6-7489-40B8-9BCA-B4D9E2656F9D}"/>
              </a:ext>
            </a:extLst>
          </p:cNvPr>
          <p:cNvSpPr/>
          <p:nvPr/>
        </p:nvSpPr>
        <p:spPr>
          <a:xfrm>
            <a:off x="6322563" y="322707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98">
            <a:extLst>
              <a:ext uri="{FF2B5EF4-FFF2-40B4-BE49-F238E27FC236}">
                <a16:creationId xmlns:a16="http://schemas.microsoft.com/office/drawing/2014/main" id="{815E45C5-3111-4DBE-819E-3B70C8149044}"/>
              </a:ext>
            </a:extLst>
          </p:cNvPr>
          <p:cNvSpPr/>
          <p:nvPr/>
        </p:nvSpPr>
        <p:spPr>
          <a:xfrm>
            <a:off x="7851032" y="322707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99">
            <a:extLst>
              <a:ext uri="{FF2B5EF4-FFF2-40B4-BE49-F238E27FC236}">
                <a16:creationId xmlns:a16="http://schemas.microsoft.com/office/drawing/2014/main" id="{9353986A-0152-493B-94E1-F9C5C3FEECB2}"/>
              </a:ext>
            </a:extLst>
          </p:cNvPr>
          <p:cNvSpPr/>
          <p:nvPr/>
        </p:nvSpPr>
        <p:spPr>
          <a:xfrm>
            <a:off x="9426772" y="322707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100">
            <a:extLst>
              <a:ext uri="{FF2B5EF4-FFF2-40B4-BE49-F238E27FC236}">
                <a16:creationId xmlns:a16="http://schemas.microsoft.com/office/drawing/2014/main" id="{89BB27B7-CF39-434B-8846-14C86FF87D90}"/>
              </a:ext>
            </a:extLst>
          </p:cNvPr>
          <p:cNvSpPr/>
          <p:nvPr/>
        </p:nvSpPr>
        <p:spPr>
          <a:xfrm>
            <a:off x="7900746" y="250705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101">
            <a:extLst>
              <a:ext uri="{FF2B5EF4-FFF2-40B4-BE49-F238E27FC236}">
                <a16:creationId xmlns:a16="http://schemas.microsoft.com/office/drawing/2014/main" id="{C9B45FC0-97D6-43F3-95BE-89200E163F33}"/>
              </a:ext>
            </a:extLst>
          </p:cNvPr>
          <p:cNvSpPr/>
          <p:nvPr/>
        </p:nvSpPr>
        <p:spPr>
          <a:xfrm>
            <a:off x="6376715" y="250705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ounded Rectangle 102">
            <a:extLst>
              <a:ext uri="{FF2B5EF4-FFF2-40B4-BE49-F238E27FC236}">
                <a16:creationId xmlns:a16="http://schemas.microsoft.com/office/drawing/2014/main" id="{40A417B4-C7B4-4462-A8E9-D0E2B9EE851F}"/>
              </a:ext>
            </a:extLst>
          </p:cNvPr>
          <p:cNvSpPr/>
          <p:nvPr/>
        </p:nvSpPr>
        <p:spPr>
          <a:xfrm>
            <a:off x="6322563" y="293037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ounded Rectangle 103">
            <a:extLst>
              <a:ext uri="{FF2B5EF4-FFF2-40B4-BE49-F238E27FC236}">
                <a16:creationId xmlns:a16="http://schemas.microsoft.com/office/drawing/2014/main" id="{FC76F66E-940D-440B-B60E-617248444D57}"/>
              </a:ext>
            </a:extLst>
          </p:cNvPr>
          <p:cNvSpPr/>
          <p:nvPr/>
        </p:nvSpPr>
        <p:spPr>
          <a:xfrm>
            <a:off x="7851032" y="293037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ounded Rectangle 104">
            <a:extLst>
              <a:ext uri="{FF2B5EF4-FFF2-40B4-BE49-F238E27FC236}">
                <a16:creationId xmlns:a16="http://schemas.microsoft.com/office/drawing/2014/main" id="{266A178C-3D5C-4F70-8441-07FD5BB206D1}"/>
              </a:ext>
            </a:extLst>
          </p:cNvPr>
          <p:cNvSpPr/>
          <p:nvPr/>
        </p:nvSpPr>
        <p:spPr>
          <a:xfrm>
            <a:off x="9426772" y="293037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54">
            <a:extLst>
              <a:ext uri="{FF2B5EF4-FFF2-40B4-BE49-F238E27FC236}">
                <a16:creationId xmlns:a16="http://schemas.microsoft.com/office/drawing/2014/main" id="{1F19B4F1-DCCB-4ED7-82A4-90533D8E5E03}"/>
              </a:ext>
            </a:extLst>
          </p:cNvPr>
          <p:cNvSpPr txBox="1"/>
          <p:nvPr/>
        </p:nvSpPr>
        <p:spPr>
          <a:xfrm>
            <a:off x="1501083" y="3212438"/>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44" name="Rectangle 19">
            <a:extLst>
              <a:ext uri="{FF2B5EF4-FFF2-40B4-BE49-F238E27FC236}">
                <a16:creationId xmlns:a16="http://schemas.microsoft.com/office/drawing/2014/main" id="{7FEDAD07-0FBE-43EA-B9D6-71D0825E3D1D}"/>
              </a:ext>
            </a:extLst>
          </p:cNvPr>
          <p:cNvSpPr/>
          <p:nvPr/>
        </p:nvSpPr>
        <p:spPr>
          <a:xfrm>
            <a:off x="1982172" y="3294863"/>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45" name="TextBox 56">
            <a:extLst>
              <a:ext uri="{FF2B5EF4-FFF2-40B4-BE49-F238E27FC236}">
                <a16:creationId xmlns:a16="http://schemas.microsoft.com/office/drawing/2014/main" id="{E87DCB8E-E54D-41A8-B271-C4C6C9376A02}"/>
              </a:ext>
            </a:extLst>
          </p:cNvPr>
          <p:cNvSpPr txBox="1"/>
          <p:nvPr/>
        </p:nvSpPr>
        <p:spPr>
          <a:xfrm>
            <a:off x="1501083" y="4175422"/>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46" name="Rectangle 19">
            <a:extLst>
              <a:ext uri="{FF2B5EF4-FFF2-40B4-BE49-F238E27FC236}">
                <a16:creationId xmlns:a16="http://schemas.microsoft.com/office/drawing/2014/main" id="{23B5B65E-992F-41C4-B053-CBD9B9703B32}"/>
              </a:ext>
            </a:extLst>
          </p:cNvPr>
          <p:cNvSpPr/>
          <p:nvPr/>
        </p:nvSpPr>
        <p:spPr>
          <a:xfrm>
            <a:off x="1982172" y="4257849"/>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47" name="TextBox 58">
            <a:extLst>
              <a:ext uri="{FF2B5EF4-FFF2-40B4-BE49-F238E27FC236}">
                <a16:creationId xmlns:a16="http://schemas.microsoft.com/office/drawing/2014/main" id="{9517B153-D92F-412C-A8D7-BC4890A66A65}"/>
              </a:ext>
            </a:extLst>
          </p:cNvPr>
          <p:cNvSpPr txBox="1"/>
          <p:nvPr/>
        </p:nvSpPr>
        <p:spPr>
          <a:xfrm>
            <a:off x="1501083" y="5139227"/>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48" name="Rectangle 19">
            <a:extLst>
              <a:ext uri="{FF2B5EF4-FFF2-40B4-BE49-F238E27FC236}">
                <a16:creationId xmlns:a16="http://schemas.microsoft.com/office/drawing/2014/main" id="{69F43A09-640B-46B0-B8F2-38AEC7FE6706}"/>
              </a:ext>
            </a:extLst>
          </p:cNvPr>
          <p:cNvSpPr/>
          <p:nvPr/>
        </p:nvSpPr>
        <p:spPr>
          <a:xfrm>
            <a:off x="1982172" y="5221653"/>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49" name="直接连接符 48">
            <a:extLst>
              <a:ext uri="{FF2B5EF4-FFF2-40B4-BE49-F238E27FC236}">
                <a16:creationId xmlns:a16="http://schemas.microsoft.com/office/drawing/2014/main" id="{A3B7A375-AD79-4F57-A7DE-1C23D372DF6A}"/>
              </a:ext>
            </a:extLst>
          </p:cNvPr>
          <p:cNvCxnSpPr/>
          <p:nvPr/>
        </p:nvCxnSpPr>
        <p:spPr>
          <a:xfrm>
            <a:off x="1648463" y="3946538"/>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041C090-0C73-4A8C-881B-04EE224C285B}"/>
              </a:ext>
            </a:extLst>
          </p:cNvPr>
          <p:cNvCxnSpPr/>
          <p:nvPr/>
        </p:nvCxnSpPr>
        <p:spPr>
          <a:xfrm>
            <a:off x="1648463" y="4857187"/>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1" name="圆角矩形 6">
            <a:extLst>
              <a:ext uri="{FF2B5EF4-FFF2-40B4-BE49-F238E27FC236}">
                <a16:creationId xmlns:a16="http://schemas.microsoft.com/office/drawing/2014/main" id="{7D63999C-023E-4852-8696-F161467F593D}"/>
              </a:ext>
            </a:extLst>
          </p:cNvPr>
          <p:cNvSpPr>
            <a:spLocks noChangeArrowheads="1"/>
          </p:cNvSpPr>
          <p:nvPr/>
        </p:nvSpPr>
        <p:spPr bwMode="auto">
          <a:xfrm>
            <a:off x="1587878" y="2537742"/>
            <a:ext cx="2471738" cy="461963"/>
          </a:xfrm>
          <a:prstGeom prst="roundRect">
            <a:avLst>
              <a:gd name="adj" fmla="val 16667"/>
            </a:avLst>
          </a:prstGeom>
          <a:solidFill>
            <a:schemeClr val="bg2">
              <a:lumMod val="50000"/>
            </a:schemeClr>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52" name="文本框 7">
            <a:extLst>
              <a:ext uri="{FF2B5EF4-FFF2-40B4-BE49-F238E27FC236}">
                <a16:creationId xmlns:a16="http://schemas.microsoft.com/office/drawing/2014/main" id="{4D3B6568-C011-4E38-8A17-0F9540333DA6}"/>
              </a:ext>
            </a:extLst>
          </p:cNvPr>
          <p:cNvSpPr txBox="1">
            <a:spLocks noChangeArrowheads="1"/>
          </p:cNvSpPr>
          <p:nvPr/>
        </p:nvSpPr>
        <p:spPr bwMode="auto">
          <a:xfrm>
            <a:off x="1792943" y="2585367"/>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3" name="直接连接符 52">
            <a:extLst>
              <a:ext uri="{FF2B5EF4-FFF2-40B4-BE49-F238E27FC236}">
                <a16:creationId xmlns:a16="http://schemas.microsoft.com/office/drawing/2014/main" id="{EC5F69FE-17BE-48E4-9F7B-4E6269217494}"/>
              </a:ext>
            </a:extLst>
          </p:cNvPr>
          <p:cNvCxnSpPr/>
          <p:nvPr/>
        </p:nvCxnSpPr>
        <p:spPr>
          <a:xfrm>
            <a:off x="1648461" y="582099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8780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down)">
                                      <p:cBhvr>
                                        <p:cTn id="81" dur="500"/>
                                        <p:tgtEl>
                                          <p:spTgt spid="38"/>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500"/>
                                        <p:tgtEl>
                                          <p:spTgt spid="2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500"/>
                                        <p:tgtEl>
                                          <p:spTgt spid="3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fade">
                                      <p:cBhvr>
                                        <p:cTn id="107" dur="500"/>
                                        <p:tgtEl>
                                          <p:spTgt spid="3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500"/>
                                        <p:tgtEl>
                                          <p:spTgt spid="4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down)">
                                      <p:cBhvr>
                                        <p:cTn id="118" dur="500"/>
                                        <p:tgtEl>
                                          <p:spTgt spid="34"/>
                                        </p:tgtEl>
                                      </p:cBhvr>
                                    </p:animEffect>
                                  </p:childTnLst>
                                </p:cTn>
                              </p:par>
                            </p:childTnLst>
                          </p:cTn>
                        </p:par>
                        <p:par>
                          <p:cTn id="119" fill="hold">
                            <p:stCondLst>
                              <p:cond delay="500"/>
                            </p:stCondLst>
                            <p:childTnLst>
                              <p:par>
                                <p:cTn id="120" presetID="14" presetClass="entr" presetSubtype="10" fill="hold" grpId="0" nodeType="afterEffect">
                                  <p:stCondLst>
                                    <p:cond delay="0"/>
                                  </p:stCondLst>
                                  <p:childTnLst>
                                    <p:set>
                                      <p:cBhvr>
                                        <p:cTn id="121" dur="1" fill="hold">
                                          <p:stCondLst>
                                            <p:cond delay="0"/>
                                          </p:stCondLst>
                                        </p:cTn>
                                        <p:tgtEl>
                                          <p:spTgt spid="43"/>
                                        </p:tgtEl>
                                        <p:attrNameLst>
                                          <p:attrName>style.visibility</p:attrName>
                                        </p:attrNameLst>
                                      </p:cBhvr>
                                      <p:to>
                                        <p:strVal val="visible"/>
                                      </p:to>
                                    </p:set>
                                    <p:animEffect transition="in" filter="randombar(horizontal)">
                                      <p:cBhvr>
                                        <p:cTn id="122" dur="250"/>
                                        <p:tgtEl>
                                          <p:spTgt spid="43"/>
                                        </p:tgtEl>
                                      </p:cBhvr>
                                    </p:animEffect>
                                  </p:childTnLst>
                                </p:cTn>
                              </p:par>
                            </p:childTnLst>
                          </p:cTn>
                        </p:par>
                        <p:par>
                          <p:cTn id="123" fill="hold">
                            <p:stCondLst>
                              <p:cond delay="750"/>
                            </p:stCondLst>
                            <p:childTnLst>
                              <p:par>
                                <p:cTn id="124" presetID="12" presetClass="entr" presetSubtype="4" fill="hold" grpId="0" nodeType="afterEffect">
                                  <p:stCondLst>
                                    <p:cond delay="0"/>
                                  </p:stCondLst>
                                  <p:childTnLst>
                                    <p:set>
                                      <p:cBhvr>
                                        <p:cTn id="125" dur="1" fill="hold">
                                          <p:stCondLst>
                                            <p:cond delay="0"/>
                                          </p:stCondLst>
                                        </p:cTn>
                                        <p:tgtEl>
                                          <p:spTgt spid="44"/>
                                        </p:tgtEl>
                                        <p:attrNameLst>
                                          <p:attrName>style.visibility</p:attrName>
                                        </p:attrNameLst>
                                      </p:cBhvr>
                                      <p:to>
                                        <p:strVal val="visible"/>
                                      </p:to>
                                    </p:set>
                                    <p:anim calcmode="lin" valueType="num">
                                      <p:cBhvr additive="base">
                                        <p:cTn id="126" dur="250"/>
                                        <p:tgtEl>
                                          <p:spTgt spid="44"/>
                                        </p:tgtEl>
                                        <p:attrNameLst>
                                          <p:attrName>ppt_y</p:attrName>
                                        </p:attrNameLst>
                                      </p:cBhvr>
                                      <p:tavLst>
                                        <p:tav tm="0">
                                          <p:val>
                                            <p:strVal val="#ppt_y+#ppt_h*1.125000"/>
                                          </p:val>
                                        </p:tav>
                                        <p:tav tm="100000">
                                          <p:val>
                                            <p:strVal val="#ppt_y"/>
                                          </p:val>
                                        </p:tav>
                                      </p:tavLst>
                                    </p:anim>
                                    <p:animEffect transition="in" filter="wipe(up)">
                                      <p:cBhvr>
                                        <p:cTn id="127" dur="250"/>
                                        <p:tgtEl>
                                          <p:spTgt spid="44"/>
                                        </p:tgtEl>
                                      </p:cBhvr>
                                    </p:animEffect>
                                  </p:childTnLst>
                                </p:cTn>
                              </p:par>
                            </p:childTnLst>
                          </p:cTn>
                        </p:par>
                        <p:par>
                          <p:cTn id="128" fill="hold">
                            <p:stCondLst>
                              <p:cond delay="1000"/>
                            </p:stCondLst>
                            <p:childTnLst>
                              <p:par>
                                <p:cTn id="129" presetID="12" presetClass="entr" presetSubtype="4" fill="hold" nodeType="afterEffect">
                                  <p:stCondLst>
                                    <p:cond delay="0"/>
                                  </p:stCondLst>
                                  <p:childTnLst>
                                    <p:set>
                                      <p:cBhvr>
                                        <p:cTn id="130" dur="1" fill="hold">
                                          <p:stCondLst>
                                            <p:cond delay="0"/>
                                          </p:stCondLst>
                                        </p:cTn>
                                        <p:tgtEl>
                                          <p:spTgt spid="49"/>
                                        </p:tgtEl>
                                        <p:attrNameLst>
                                          <p:attrName>style.visibility</p:attrName>
                                        </p:attrNameLst>
                                      </p:cBhvr>
                                      <p:to>
                                        <p:strVal val="visible"/>
                                      </p:to>
                                    </p:set>
                                    <p:anim calcmode="lin" valueType="num">
                                      <p:cBhvr additive="base">
                                        <p:cTn id="131" dur="250"/>
                                        <p:tgtEl>
                                          <p:spTgt spid="49"/>
                                        </p:tgtEl>
                                        <p:attrNameLst>
                                          <p:attrName>ppt_y</p:attrName>
                                        </p:attrNameLst>
                                      </p:cBhvr>
                                      <p:tavLst>
                                        <p:tav tm="0">
                                          <p:val>
                                            <p:strVal val="#ppt_y+#ppt_h*1.125000"/>
                                          </p:val>
                                        </p:tav>
                                        <p:tav tm="100000">
                                          <p:val>
                                            <p:strVal val="#ppt_y"/>
                                          </p:val>
                                        </p:tav>
                                      </p:tavLst>
                                    </p:anim>
                                    <p:animEffect transition="in" filter="wipe(up)">
                                      <p:cBhvr>
                                        <p:cTn id="132" dur="250"/>
                                        <p:tgtEl>
                                          <p:spTgt spid="49"/>
                                        </p:tgtEl>
                                      </p:cBhvr>
                                    </p:animEffect>
                                  </p:childTnLst>
                                </p:cTn>
                              </p:par>
                            </p:childTnLst>
                          </p:cTn>
                        </p:par>
                        <p:par>
                          <p:cTn id="133" fill="hold">
                            <p:stCondLst>
                              <p:cond delay="1250"/>
                            </p:stCondLst>
                            <p:childTnLst>
                              <p:par>
                                <p:cTn id="134" presetID="14" presetClass="entr" presetSubtype="10" fill="hold" grpId="0" nodeType="afterEffect">
                                  <p:stCondLst>
                                    <p:cond delay="0"/>
                                  </p:stCondLst>
                                  <p:childTnLst>
                                    <p:set>
                                      <p:cBhvr>
                                        <p:cTn id="135" dur="1" fill="hold">
                                          <p:stCondLst>
                                            <p:cond delay="0"/>
                                          </p:stCondLst>
                                        </p:cTn>
                                        <p:tgtEl>
                                          <p:spTgt spid="45"/>
                                        </p:tgtEl>
                                        <p:attrNameLst>
                                          <p:attrName>style.visibility</p:attrName>
                                        </p:attrNameLst>
                                      </p:cBhvr>
                                      <p:to>
                                        <p:strVal val="visible"/>
                                      </p:to>
                                    </p:set>
                                    <p:animEffect transition="in" filter="randombar(horizontal)">
                                      <p:cBhvr>
                                        <p:cTn id="136" dur="250"/>
                                        <p:tgtEl>
                                          <p:spTgt spid="45"/>
                                        </p:tgtEl>
                                      </p:cBhvr>
                                    </p:animEffect>
                                  </p:childTnLst>
                                </p:cTn>
                              </p:par>
                            </p:childTnLst>
                          </p:cTn>
                        </p:par>
                        <p:par>
                          <p:cTn id="137" fill="hold">
                            <p:stCondLst>
                              <p:cond delay="1500"/>
                            </p:stCondLst>
                            <p:childTnLst>
                              <p:par>
                                <p:cTn id="138" presetID="12" presetClass="entr" presetSubtype="4" fill="hold" grpId="0" nodeType="afterEffect">
                                  <p:stCondLst>
                                    <p:cond delay="0"/>
                                  </p:stCondLst>
                                  <p:childTnLst>
                                    <p:set>
                                      <p:cBhvr>
                                        <p:cTn id="139" dur="1" fill="hold">
                                          <p:stCondLst>
                                            <p:cond delay="0"/>
                                          </p:stCondLst>
                                        </p:cTn>
                                        <p:tgtEl>
                                          <p:spTgt spid="46"/>
                                        </p:tgtEl>
                                        <p:attrNameLst>
                                          <p:attrName>style.visibility</p:attrName>
                                        </p:attrNameLst>
                                      </p:cBhvr>
                                      <p:to>
                                        <p:strVal val="visible"/>
                                      </p:to>
                                    </p:set>
                                    <p:anim calcmode="lin" valueType="num">
                                      <p:cBhvr additive="base">
                                        <p:cTn id="140" dur="250"/>
                                        <p:tgtEl>
                                          <p:spTgt spid="46"/>
                                        </p:tgtEl>
                                        <p:attrNameLst>
                                          <p:attrName>ppt_y</p:attrName>
                                        </p:attrNameLst>
                                      </p:cBhvr>
                                      <p:tavLst>
                                        <p:tav tm="0">
                                          <p:val>
                                            <p:strVal val="#ppt_y+#ppt_h*1.125000"/>
                                          </p:val>
                                        </p:tav>
                                        <p:tav tm="100000">
                                          <p:val>
                                            <p:strVal val="#ppt_y"/>
                                          </p:val>
                                        </p:tav>
                                      </p:tavLst>
                                    </p:anim>
                                    <p:animEffect transition="in" filter="wipe(up)">
                                      <p:cBhvr>
                                        <p:cTn id="141" dur="250"/>
                                        <p:tgtEl>
                                          <p:spTgt spid="46"/>
                                        </p:tgtEl>
                                      </p:cBhvr>
                                    </p:animEffect>
                                  </p:childTnLst>
                                </p:cTn>
                              </p:par>
                            </p:childTnLst>
                          </p:cTn>
                        </p:par>
                        <p:par>
                          <p:cTn id="142" fill="hold">
                            <p:stCondLst>
                              <p:cond delay="1750"/>
                            </p:stCondLst>
                            <p:childTnLst>
                              <p:par>
                                <p:cTn id="143" presetID="12" presetClass="entr" presetSubtype="4" fill="hold" nodeType="afterEffect">
                                  <p:stCondLst>
                                    <p:cond delay="0"/>
                                  </p:stCondLst>
                                  <p:childTnLst>
                                    <p:set>
                                      <p:cBhvr>
                                        <p:cTn id="144" dur="1" fill="hold">
                                          <p:stCondLst>
                                            <p:cond delay="0"/>
                                          </p:stCondLst>
                                        </p:cTn>
                                        <p:tgtEl>
                                          <p:spTgt spid="50"/>
                                        </p:tgtEl>
                                        <p:attrNameLst>
                                          <p:attrName>style.visibility</p:attrName>
                                        </p:attrNameLst>
                                      </p:cBhvr>
                                      <p:to>
                                        <p:strVal val="visible"/>
                                      </p:to>
                                    </p:set>
                                    <p:anim calcmode="lin" valueType="num">
                                      <p:cBhvr additive="base">
                                        <p:cTn id="145" dur="250"/>
                                        <p:tgtEl>
                                          <p:spTgt spid="50"/>
                                        </p:tgtEl>
                                        <p:attrNameLst>
                                          <p:attrName>ppt_y</p:attrName>
                                        </p:attrNameLst>
                                      </p:cBhvr>
                                      <p:tavLst>
                                        <p:tav tm="0">
                                          <p:val>
                                            <p:strVal val="#ppt_y+#ppt_h*1.125000"/>
                                          </p:val>
                                        </p:tav>
                                        <p:tav tm="100000">
                                          <p:val>
                                            <p:strVal val="#ppt_y"/>
                                          </p:val>
                                        </p:tav>
                                      </p:tavLst>
                                    </p:anim>
                                    <p:animEffect transition="in" filter="wipe(up)">
                                      <p:cBhvr>
                                        <p:cTn id="146" dur="250"/>
                                        <p:tgtEl>
                                          <p:spTgt spid="50"/>
                                        </p:tgtEl>
                                      </p:cBhvr>
                                    </p:animEffect>
                                  </p:childTnLst>
                                </p:cTn>
                              </p:par>
                            </p:childTnLst>
                          </p:cTn>
                        </p:par>
                        <p:par>
                          <p:cTn id="147" fill="hold">
                            <p:stCondLst>
                              <p:cond delay="2000"/>
                            </p:stCondLst>
                            <p:childTnLst>
                              <p:par>
                                <p:cTn id="148" presetID="14" presetClass="entr" presetSubtype="10" fill="hold" grpId="0" nodeType="afterEffect">
                                  <p:stCondLst>
                                    <p:cond delay="0"/>
                                  </p:stCondLst>
                                  <p:childTnLst>
                                    <p:set>
                                      <p:cBhvr>
                                        <p:cTn id="149" dur="1" fill="hold">
                                          <p:stCondLst>
                                            <p:cond delay="0"/>
                                          </p:stCondLst>
                                        </p:cTn>
                                        <p:tgtEl>
                                          <p:spTgt spid="47"/>
                                        </p:tgtEl>
                                        <p:attrNameLst>
                                          <p:attrName>style.visibility</p:attrName>
                                        </p:attrNameLst>
                                      </p:cBhvr>
                                      <p:to>
                                        <p:strVal val="visible"/>
                                      </p:to>
                                    </p:set>
                                    <p:animEffect transition="in" filter="randombar(horizontal)">
                                      <p:cBhvr>
                                        <p:cTn id="150" dur="250"/>
                                        <p:tgtEl>
                                          <p:spTgt spid="47"/>
                                        </p:tgtEl>
                                      </p:cBhvr>
                                    </p:animEffect>
                                  </p:childTnLst>
                                </p:cTn>
                              </p:par>
                            </p:childTnLst>
                          </p:cTn>
                        </p:par>
                        <p:par>
                          <p:cTn id="151" fill="hold">
                            <p:stCondLst>
                              <p:cond delay="2250"/>
                            </p:stCondLst>
                            <p:childTnLst>
                              <p:par>
                                <p:cTn id="152" presetID="12" presetClass="entr" presetSubtype="4" fill="hold" grpId="0" nodeType="afterEffect">
                                  <p:stCondLst>
                                    <p:cond delay="0"/>
                                  </p:stCondLst>
                                  <p:childTnLst>
                                    <p:set>
                                      <p:cBhvr>
                                        <p:cTn id="153" dur="1" fill="hold">
                                          <p:stCondLst>
                                            <p:cond delay="0"/>
                                          </p:stCondLst>
                                        </p:cTn>
                                        <p:tgtEl>
                                          <p:spTgt spid="48"/>
                                        </p:tgtEl>
                                        <p:attrNameLst>
                                          <p:attrName>style.visibility</p:attrName>
                                        </p:attrNameLst>
                                      </p:cBhvr>
                                      <p:to>
                                        <p:strVal val="visible"/>
                                      </p:to>
                                    </p:set>
                                    <p:anim calcmode="lin" valueType="num">
                                      <p:cBhvr additive="base">
                                        <p:cTn id="154" dur="250"/>
                                        <p:tgtEl>
                                          <p:spTgt spid="48"/>
                                        </p:tgtEl>
                                        <p:attrNameLst>
                                          <p:attrName>ppt_y</p:attrName>
                                        </p:attrNameLst>
                                      </p:cBhvr>
                                      <p:tavLst>
                                        <p:tav tm="0">
                                          <p:val>
                                            <p:strVal val="#ppt_y+#ppt_h*1.125000"/>
                                          </p:val>
                                        </p:tav>
                                        <p:tav tm="100000">
                                          <p:val>
                                            <p:strVal val="#ppt_y"/>
                                          </p:val>
                                        </p:tav>
                                      </p:tavLst>
                                    </p:anim>
                                    <p:animEffect transition="in" filter="wipe(up)">
                                      <p:cBhvr>
                                        <p:cTn id="155" dur="250"/>
                                        <p:tgtEl>
                                          <p:spTgt spid="48"/>
                                        </p:tgtEl>
                                      </p:cBhvr>
                                    </p:animEffect>
                                  </p:childTnLst>
                                </p:cTn>
                              </p:par>
                            </p:childTnLst>
                          </p:cTn>
                        </p:par>
                        <p:par>
                          <p:cTn id="156" fill="hold">
                            <p:stCondLst>
                              <p:cond delay="2500"/>
                            </p:stCondLst>
                            <p:childTnLst>
                              <p:par>
                                <p:cTn id="157" presetID="42"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250"/>
                                        <p:tgtEl>
                                          <p:spTgt spid="51"/>
                                        </p:tgtEl>
                                      </p:cBhvr>
                                    </p:animEffect>
                                    <p:anim calcmode="lin" valueType="num">
                                      <p:cBhvr>
                                        <p:cTn id="160" dur="250" fill="hold"/>
                                        <p:tgtEl>
                                          <p:spTgt spid="51"/>
                                        </p:tgtEl>
                                        <p:attrNameLst>
                                          <p:attrName>ppt_x</p:attrName>
                                        </p:attrNameLst>
                                      </p:cBhvr>
                                      <p:tavLst>
                                        <p:tav tm="0">
                                          <p:val>
                                            <p:strVal val="#ppt_x"/>
                                          </p:val>
                                        </p:tav>
                                        <p:tav tm="100000">
                                          <p:val>
                                            <p:strVal val="#ppt_x"/>
                                          </p:val>
                                        </p:tav>
                                      </p:tavLst>
                                    </p:anim>
                                    <p:anim calcmode="lin" valueType="num">
                                      <p:cBhvr>
                                        <p:cTn id="161" dur="250" fill="hold"/>
                                        <p:tgtEl>
                                          <p:spTgt spid="51"/>
                                        </p:tgtEl>
                                        <p:attrNameLst>
                                          <p:attrName>ppt_y</p:attrName>
                                        </p:attrNameLst>
                                      </p:cBhvr>
                                      <p:tavLst>
                                        <p:tav tm="0">
                                          <p:val>
                                            <p:strVal val="#ppt_y+.1"/>
                                          </p:val>
                                        </p:tav>
                                        <p:tav tm="100000">
                                          <p:val>
                                            <p:strVal val="#ppt_y"/>
                                          </p:val>
                                        </p:tav>
                                      </p:tavLst>
                                    </p:anim>
                                  </p:childTnLst>
                                </p:cTn>
                              </p:par>
                            </p:childTnLst>
                          </p:cTn>
                        </p:par>
                        <p:par>
                          <p:cTn id="162" fill="hold">
                            <p:stCondLst>
                              <p:cond delay="2750"/>
                            </p:stCondLst>
                            <p:childTnLst>
                              <p:par>
                                <p:cTn id="163" presetID="42" presetClass="entr" presetSubtype="0" fill="hold" grpId="0" nodeType="afterEffect">
                                  <p:stCondLst>
                                    <p:cond delay="0"/>
                                  </p:stCondLst>
                                  <p:childTnLst>
                                    <p:set>
                                      <p:cBhvr>
                                        <p:cTn id="164" dur="1" fill="hold">
                                          <p:stCondLst>
                                            <p:cond delay="0"/>
                                          </p:stCondLst>
                                        </p:cTn>
                                        <p:tgtEl>
                                          <p:spTgt spid="52"/>
                                        </p:tgtEl>
                                        <p:attrNameLst>
                                          <p:attrName>style.visibility</p:attrName>
                                        </p:attrNameLst>
                                      </p:cBhvr>
                                      <p:to>
                                        <p:strVal val="visible"/>
                                      </p:to>
                                    </p:set>
                                    <p:animEffect transition="in" filter="fade">
                                      <p:cBhvr>
                                        <p:cTn id="165" dur="250"/>
                                        <p:tgtEl>
                                          <p:spTgt spid="52"/>
                                        </p:tgtEl>
                                      </p:cBhvr>
                                    </p:animEffect>
                                    <p:anim calcmode="lin" valueType="num">
                                      <p:cBhvr>
                                        <p:cTn id="166" dur="250" fill="hold"/>
                                        <p:tgtEl>
                                          <p:spTgt spid="52"/>
                                        </p:tgtEl>
                                        <p:attrNameLst>
                                          <p:attrName>ppt_x</p:attrName>
                                        </p:attrNameLst>
                                      </p:cBhvr>
                                      <p:tavLst>
                                        <p:tav tm="0">
                                          <p:val>
                                            <p:strVal val="#ppt_x"/>
                                          </p:val>
                                        </p:tav>
                                        <p:tav tm="100000">
                                          <p:val>
                                            <p:strVal val="#ppt_x"/>
                                          </p:val>
                                        </p:tav>
                                      </p:tavLst>
                                    </p:anim>
                                    <p:anim calcmode="lin" valueType="num">
                                      <p:cBhvr>
                                        <p:cTn id="167" dur="250" fill="hold"/>
                                        <p:tgtEl>
                                          <p:spTgt spid="52"/>
                                        </p:tgtEl>
                                        <p:attrNameLst>
                                          <p:attrName>ppt_y</p:attrName>
                                        </p:attrNameLst>
                                      </p:cBhvr>
                                      <p:tavLst>
                                        <p:tav tm="0">
                                          <p:val>
                                            <p:strVal val="#ppt_y+.1"/>
                                          </p:val>
                                        </p:tav>
                                        <p:tav tm="100000">
                                          <p:val>
                                            <p:strVal val="#ppt_y"/>
                                          </p:val>
                                        </p:tav>
                                      </p:tavLst>
                                    </p:anim>
                                  </p:childTnLst>
                                </p:cTn>
                              </p:par>
                            </p:childTnLst>
                          </p:cTn>
                        </p:par>
                        <p:par>
                          <p:cTn id="168" fill="hold">
                            <p:stCondLst>
                              <p:cond delay="3000"/>
                            </p:stCondLst>
                            <p:childTnLst>
                              <p:par>
                                <p:cTn id="169" presetID="12" presetClass="entr" presetSubtype="4" fill="hold" nodeType="afterEffect">
                                  <p:stCondLst>
                                    <p:cond delay="0"/>
                                  </p:stCondLst>
                                  <p:childTnLst>
                                    <p:set>
                                      <p:cBhvr>
                                        <p:cTn id="170" dur="1" fill="hold">
                                          <p:stCondLst>
                                            <p:cond delay="0"/>
                                          </p:stCondLst>
                                        </p:cTn>
                                        <p:tgtEl>
                                          <p:spTgt spid="53"/>
                                        </p:tgtEl>
                                        <p:attrNameLst>
                                          <p:attrName>style.visibility</p:attrName>
                                        </p:attrNameLst>
                                      </p:cBhvr>
                                      <p:to>
                                        <p:strVal val="visible"/>
                                      </p:to>
                                    </p:set>
                                    <p:anim calcmode="lin" valueType="num">
                                      <p:cBhvr additive="base">
                                        <p:cTn id="171" dur="250"/>
                                        <p:tgtEl>
                                          <p:spTgt spid="53"/>
                                        </p:tgtEl>
                                        <p:attrNameLst>
                                          <p:attrName>ppt_y</p:attrName>
                                        </p:attrNameLst>
                                      </p:cBhvr>
                                      <p:tavLst>
                                        <p:tav tm="0">
                                          <p:val>
                                            <p:strVal val="#ppt_y+#ppt_h*1.125000"/>
                                          </p:val>
                                        </p:tav>
                                        <p:tav tm="100000">
                                          <p:val>
                                            <p:strVal val="#ppt_y"/>
                                          </p:val>
                                        </p:tav>
                                      </p:tavLst>
                                    </p:anim>
                                    <p:animEffect transition="in" filter="wipe(up)">
                                      <p:cBhvr>
                                        <p:cTn id="172" dur="2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animBg="1"/>
      <p:bldP spid="36" grpId="0" animBg="1"/>
      <p:bldP spid="37" grpId="0" animBg="1"/>
      <p:bldP spid="38" grpId="0"/>
      <p:bldP spid="39" grpId="0"/>
      <p:bldP spid="40" grpId="0" animBg="1"/>
      <p:bldP spid="41" grpId="0" animBg="1"/>
      <p:bldP spid="42" grpId="0" animBg="1"/>
      <p:bldP spid="43" grpId="0"/>
      <p:bldP spid="44" grpId="0"/>
      <p:bldP spid="45" grpId="0"/>
      <p:bldP spid="46" grpId="0"/>
      <p:bldP spid="47" grpId="0"/>
      <p:bldP spid="48" grpId="0"/>
      <p:bldP spid="51" grpId="0" animBg="1"/>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FD348C2-1502-4014-BEE4-BB09F46A7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a:extLst>
              <a:ext uri="{FF2B5EF4-FFF2-40B4-BE49-F238E27FC236}">
                <a16:creationId xmlns:a16="http://schemas.microsoft.com/office/drawing/2014/main" id="{77B0867D-A95E-4D93-8695-1307C2F5E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273" y="1864929"/>
            <a:ext cx="2023920" cy="2513144"/>
          </a:xfrm>
          <a:prstGeom prst="rect">
            <a:avLst/>
          </a:prstGeom>
        </p:spPr>
      </p:pic>
      <p:sp>
        <p:nvSpPr>
          <p:cNvPr id="12" name="矩形 11">
            <a:extLst>
              <a:ext uri="{FF2B5EF4-FFF2-40B4-BE49-F238E27FC236}">
                <a16:creationId xmlns:a16="http://schemas.microsoft.com/office/drawing/2014/main" id="{55A875ED-8291-4DE4-9C50-4AE42C45D405}"/>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a:extLst>
              <a:ext uri="{FF2B5EF4-FFF2-40B4-BE49-F238E27FC236}">
                <a16:creationId xmlns:a16="http://schemas.microsoft.com/office/drawing/2014/main" id="{11B45CC3-D887-48CB-B666-9EB08FAAFCC2}"/>
              </a:ext>
            </a:extLst>
          </p:cNvPr>
          <p:cNvSpPr>
            <a:spLocks noChangeArrowheads="1"/>
          </p:cNvSpPr>
          <p:nvPr/>
        </p:nvSpPr>
        <p:spPr bwMode="auto">
          <a:xfrm>
            <a:off x="3330140" y="1962996"/>
            <a:ext cx="1015663" cy="213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spc="-300" dirty="0">
                <a:solidFill>
                  <a:schemeClr val="bg2">
                    <a:lumMod val="50000"/>
                  </a:schemeClr>
                </a:solidFill>
                <a:latin typeface="华文新魏" panose="02010800040101010101" pitchFamily="2" charset="-122"/>
                <a:ea typeface="华文新魏" panose="02010800040101010101" pitchFamily="2" charset="-122"/>
              </a:rPr>
              <a:t>第四章</a:t>
            </a:r>
          </a:p>
        </p:txBody>
      </p:sp>
      <p:grpSp>
        <p:nvGrpSpPr>
          <p:cNvPr id="15" name="组合 14">
            <a:extLst>
              <a:ext uri="{FF2B5EF4-FFF2-40B4-BE49-F238E27FC236}">
                <a16:creationId xmlns:a16="http://schemas.microsoft.com/office/drawing/2014/main" id="{6A034F51-800A-4CC3-8997-1281404F34CF}"/>
              </a:ext>
            </a:extLst>
          </p:cNvPr>
          <p:cNvGrpSpPr/>
          <p:nvPr/>
        </p:nvGrpSpPr>
        <p:grpSpPr>
          <a:xfrm>
            <a:off x="4797786" y="2330528"/>
            <a:ext cx="4339650" cy="1262031"/>
            <a:chOff x="5235445" y="2619157"/>
            <a:chExt cx="4339650" cy="1262031"/>
          </a:xfrm>
        </p:grpSpPr>
        <p:sp>
          <p:nvSpPr>
            <p:cNvPr id="16" name="矩形 15">
              <a:extLst>
                <a:ext uri="{FF2B5EF4-FFF2-40B4-BE49-F238E27FC236}">
                  <a16:creationId xmlns:a16="http://schemas.microsoft.com/office/drawing/2014/main" id="{76D3DE35-2507-4053-87F9-29581642359A}"/>
                </a:ext>
              </a:extLst>
            </p:cNvPr>
            <p:cNvSpPr/>
            <p:nvPr/>
          </p:nvSpPr>
          <p:spPr>
            <a:xfrm>
              <a:off x="5235445" y="2619157"/>
              <a:ext cx="4339650" cy="923330"/>
            </a:xfrm>
            <a:prstGeom prst="rect">
              <a:avLst/>
            </a:prstGeom>
          </p:spPr>
          <p:txBody>
            <a:bodyPr wrap="none">
              <a:spAutoFit/>
            </a:bodyPr>
            <a:lstStyle/>
            <a:p>
              <a:r>
                <a:rPr kumimoji="1" lang="zh-CN" altLang="en-US" sz="5400" dirty="0">
                  <a:solidFill>
                    <a:schemeClr val="bg2">
                      <a:lumMod val="50000"/>
                    </a:schemeClr>
                  </a:solidFill>
                  <a:latin typeface="华文新魏" panose="02010800040101010101" pitchFamily="2" charset="-122"/>
                  <a:ea typeface="华文新魏" panose="02010800040101010101" pitchFamily="2" charset="-122"/>
                </a:rPr>
                <a:t>明年工作计划</a:t>
              </a:r>
            </a:p>
          </p:txBody>
        </p:sp>
        <p:sp>
          <p:nvSpPr>
            <p:cNvPr id="18" name="矩形 17">
              <a:extLst>
                <a:ext uri="{FF2B5EF4-FFF2-40B4-BE49-F238E27FC236}">
                  <a16:creationId xmlns:a16="http://schemas.microsoft.com/office/drawing/2014/main" id="{F806BEA9-3E40-4728-8796-56B355C72C6C}"/>
                </a:ext>
              </a:extLst>
            </p:cNvPr>
            <p:cNvSpPr/>
            <p:nvPr/>
          </p:nvSpPr>
          <p:spPr>
            <a:xfrm>
              <a:off x="5349852" y="3428756"/>
              <a:ext cx="4167985"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点击此处添加文本内容，如关键词、部分简单介绍等。点击此处添加文本内容如关键词、部分简单介绍等。点击此处添加文本内容，如关键词、部分简介绍</a:t>
              </a:r>
              <a:endParaRPr lang="en-US" altLang="zh-CN" sz="9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412389454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8B742865-FE9D-4080-A79B-181A9A1E3F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7D9F02A3-104E-40B0-BEE5-D2533D28114A}"/>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B2D766C-C601-4538-B9D6-DBB7C9D322AA}"/>
              </a:ext>
            </a:extLst>
          </p:cNvPr>
          <p:cNvGrpSpPr/>
          <p:nvPr/>
        </p:nvGrpSpPr>
        <p:grpSpPr>
          <a:xfrm>
            <a:off x="5044154" y="1472260"/>
            <a:ext cx="3662464" cy="3384501"/>
            <a:chOff x="4973536" y="1786754"/>
            <a:chExt cx="3662464" cy="3384501"/>
          </a:xfrm>
        </p:grpSpPr>
        <p:sp>
          <p:nvSpPr>
            <p:cNvPr id="37" name="圆角矩形 52">
              <a:extLst>
                <a:ext uri="{FF2B5EF4-FFF2-40B4-BE49-F238E27FC236}">
                  <a16:creationId xmlns:a16="http://schemas.microsoft.com/office/drawing/2014/main" id="{258B2EA0-00E0-4A78-8AED-F811BC0FEA1A}"/>
                </a:ext>
              </a:extLst>
            </p:cNvPr>
            <p:cNvSpPr/>
            <p:nvPr/>
          </p:nvSpPr>
          <p:spPr>
            <a:xfrm>
              <a:off x="5661929" y="1840449"/>
              <a:ext cx="2959557" cy="442091"/>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sp>
          <p:nvSpPr>
            <p:cNvPr id="38" name="椭圆 37">
              <a:extLst>
                <a:ext uri="{FF2B5EF4-FFF2-40B4-BE49-F238E27FC236}">
                  <a16:creationId xmlns:a16="http://schemas.microsoft.com/office/drawing/2014/main" id="{2562BCE8-712F-41DC-99C3-1FFDD88A793B}"/>
                </a:ext>
              </a:extLst>
            </p:cNvPr>
            <p:cNvSpPr/>
            <p:nvPr/>
          </p:nvSpPr>
          <p:spPr>
            <a:xfrm>
              <a:off x="4973536" y="1786754"/>
              <a:ext cx="549482" cy="549482"/>
            </a:xfrm>
            <a:prstGeom prst="ellipse">
              <a:avLst/>
            </a:prstGeom>
            <a:solidFill>
              <a:schemeClr val="bg2">
                <a:lumMod val="50000"/>
              </a:scheme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华文新魏" panose="02010800040101010101" pitchFamily="2" charset="-122"/>
                  <a:ea typeface="华文新魏" panose="02010800040101010101" pitchFamily="2" charset="-122"/>
                </a:rPr>
                <a:t>壹</a:t>
              </a:r>
              <a:endParaRPr lang="en-US" sz="2800" dirty="0">
                <a:solidFill>
                  <a:prstClr val="white"/>
                </a:solidFill>
                <a:latin typeface="华文新魏" panose="02010800040101010101" pitchFamily="2" charset="-122"/>
                <a:ea typeface="华文新魏" panose="02010800040101010101" pitchFamily="2" charset="-122"/>
              </a:endParaRPr>
            </a:p>
          </p:txBody>
        </p:sp>
        <p:sp>
          <p:nvSpPr>
            <p:cNvPr id="39" name="文本框 38">
              <a:extLst>
                <a:ext uri="{FF2B5EF4-FFF2-40B4-BE49-F238E27FC236}">
                  <a16:creationId xmlns:a16="http://schemas.microsoft.com/office/drawing/2014/main" id="{FD510AFA-AE7D-4627-B2A7-F5B26A2EDAA0}"/>
                </a:ext>
              </a:extLst>
            </p:cNvPr>
            <p:cNvSpPr txBox="1"/>
            <p:nvPr/>
          </p:nvSpPr>
          <p:spPr>
            <a:xfrm>
              <a:off x="6176938" y="1827248"/>
              <a:ext cx="2031325" cy="461665"/>
            </a:xfrm>
            <a:prstGeom prst="rect">
              <a:avLst/>
            </a:prstGeom>
            <a:noFill/>
          </p:spPr>
          <p:txBody>
            <a:bodyPr wrap="none" rtlCol="0">
              <a:spAutoFit/>
            </a:bodyPr>
            <a:lstStyle/>
            <a:p>
              <a:r>
                <a:rPr lang="zh-CN" altLang="en-US" sz="2400" dirty="0">
                  <a:solidFill>
                    <a:schemeClr val="bg2">
                      <a:lumMod val="50000"/>
                    </a:schemeClr>
                  </a:solidFill>
                  <a:latin typeface="华文新魏" panose="02010800040101010101" pitchFamily="2" charset="-122"/>
                  <a:ea typeface="华文新魏" panose="02010800040101010101" pitchFamily="2" charset="-122"/>
                </a:rPr>
                <a:t>年度工作概述</a:t>
              </a:r>
            </a:p>
          </p:txBody>
        </p:sp>
        <p:sp>
          <p:nvSpPr>
            <p:cNvPr id="40" name="圆角矩形 52">
              <a:extLst>
                <a:ext uri="{FF2B5EF4-FFF2-40B4-BE49-F238E27FC236}">
                  <a16:creationId xmlns:a16="http://schemas.microsoft.com/office/drawing/2014/main" id="{C7F3DA9B-9D92-4C1F-9B1E-A88F3FA345DF}"/>
                </a:ext>
              </a:extLst>
            </p:cNvPr>
            <p:cNvSpPr/>
            <p:nvPr/>
          </p:nvSpPr>
          <p:spPr>
            <a:xfrm>
              <a:off x="5676443" y="2785455"/>
              <a:ext cx="2959557" cy="442091"/>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sp>
          <p:nvSpPr>
            <p:cNvPr id="41" name="椭圆 40">
              <a:extLst>
                <a:ext uri="{FF2B5EF4-FFF2-40B4-BE49-F238E27FC236}">
                  <a16:creationId xmlns:a16="http://schemas.microsoft.com/office/drawing/2014/main" id="{EFBAA6AF-0B85-4C84-81D1-7E996764F903}"/>
                </a:ext>
              </a:extLst>
            </p:cNvPr>
            <p:cNvSpPr/>
            <p:nvPr/>
          </p:nvSpPr>
          <p:spPr>
            <a:xfrm>
              <a:off x="4988050" y="2731760"/>
              <a:ext cx="549482" cy="549482"/>
            </a:xfrm>
            <a:prstGeom prst="ellipse">
              <a:avLst/>
            </a:prstGeom>
            <a:solidFill>
              <a:schemeClr val="bg2">
                <a:lumMod val="50000"/>
              </a:scheme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华文新魏" panose="02010800040101010101" pitchFamily="2" charset="-122"/>
                  <a:ea typeface="华文新魏" panose="02010800040101010101" pitchFamily="2" charset="-122"/>
                </a:rPr>
                <a:t>贰</a:t>
              </a:r>
              <a:endParaRPr lang="en-US" sz="2800" dirty="0">
                <a:solidFill>
                  <a:prstClr val="white"/>
                </a:solidFill>
                <a:latin typeface="华文新魏" panose="02010800040101010101" pitchFamily="2" charset="-122"/>
                <a:ea typeface="华文新魏" panose="02010800040101010101" pitchFamily="2" charset="-122"/>
              </a:endParaRPr>
            </a:p>
          </p:txBody>
        </p:sp>
        <p:sp>
          <p:nvSpPr>
            <p:cNvPr id="42" name="文本框 41">
              <a:extLst>
                <a:ext uri="{FF2B5EF4-FFF2-40B4-BE49-F238E27FC236}">
                  <a16:creationId xmlns:a16="http://schemas.microsoft.com/office/drawing/2014/main" id="{F273B8A7-4E05-4789-A5DD-185877F422BA}"/>
                </a:ext>
              </a:extLst>
            </p:cNvPr>
            <p:cNvSpPr txBox="1"/>
            <p:nvPr/>
          </p:nvSpPr>
          <p:spPr>
            <a:xfrm>
              <a:off x="6191452" y="2772254"/>
              <a:ext cx="2031325" cy="461665"/>
            </a:xfrm>
            <a:prstGeom prst="rect">
              <a:avLst/>
            </a:prstGeom>
            <a:noFill/>
          </p:spPr>
          <p:txBody>
            <a:bodyPr wrap="none" rtlCol="0">
              <a:spAutoFit/>
            </a:bodyPr>
            <a:lstStyle/>
            <a:p>
              <a:r>
                <a:rPr lang="zh-CN" altLang="en-US" sz="2400" dirty="0">
                  <a:solidFill>
                    <a:schemeClr val="bg2">
                      <a:lumMod val="50000"/>
                    </a:schemeClr>
                  </a:solidFill>
                  <a:latin typeface="华文新魏" panose="02010800040101010101" pitchFamily="2" charset="-122"/>
                  <a:ea typeface="华文新魏" panose="02010800040101010101" pitchFamily="2" charset="-122"/>
                </a:rPr>
                <a:t>工作完成情况</a:t>
              </a:r>
            </a:p>
          </p:txBody>
        </p:sp>
        <p:sp>
          <p:nvSpPr>
            <p:cNvPr id="43" name="圆角矩形 52">
              <a:extLst>
                <a:ext uri="{FF2B5EF4-FFF2-40B4-BE49-F238E27FC236}">
                  <a16:creationId xmlns:a16="http://schemas.microsoft.com/office/drawing/2014/main" id="{07F13831-B5EA-423D-9415-AF2FBF8FD4CF}"/>
                </a:ext>
              </a:extLst>
            </p:cNvPr>
            <p:cNvSpPr/>
            <p:nvPr/>
          </p:nvSpPr>
          <p:spPr>
            <a:xfrm>
              <a:off x="5661929" y="3730461"/>
              <a:ext cx="2959557" cy="442091"/>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新魏" panose="02010800040101010101" pitchFamily="2" charset="-122"/>
                <a:ea typeface="华文新魏" panose="02010800040101010101" pitchFamily="2" charset="-122"/>
              </a:endParaRPr>
            </a:p>
          </p:txBody>
        </p:sp>
        <p:sp>
          <p:nvSpPr>
            <p:cNvPr id="44" name="椭圆 43">
              <a:extLst>
                <a:ext uri="{FF2B5EF4-FFF2-40B4-BE49-F238E27FC236}">
                  <a16:creationId xmlns:a16="http://schemas.microsoft.com/office/drawing/2014/main" id="{C3570A7A-639C-4C26-A31B-25A2E09C77E6}"/>
                </a:ext>
              </a:extLst>
            </p:cNvPr>
            <p:cNvSpPr/>
            <p:nvPr/>
          </p:nvSpPr>
          <p:spPr>
            <a:xfrm>
              <a:off x="4973536" y="3676766"/>
              <a:ext cx="549482" cy="549482"/>
            </a:xfrm>
            <a:prstGeom prst="ellipse">
              <a:avLst/>
            </a:prstGeom>
            <a:solidFill>
              <a:schemeClr val="bg2">
                <a:lumMod val="50000"/>
              </a:scheme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华文新魏" panose="02010800040101010101" pitchFamily="2" charset="-122"/>
                  <a:ea typeface="华文新魏" panose="02010800040101010101" pitchFamily="2" charset="-122"/>
                </a:rPr>
                <a:t>叁</a:t>
              </a:r>
              <a:endParaRPr lang="en-US" sz="2800" dirty="0">
                <a:solidFill>
                  <a:prstClr val="white"/>
                </a:solidFill>
                <a:latin typeface="华文新魏" panose="02010800040101010101" pitchFamily="2" charset="-122"/>
                <a:ea typeface="华文新魏" panose="02010800040101010101" pitchFamily="2" charset="-122"/>
              </a:endParaRPr>
            </a:p>
          </p:txBody>
        </p:sp>
        <p:sp>
          <p:nvSpPr>
            <p:cNvPr id="45" name="文本框 44">
              <a:extLst>
                <a:ext uri="{FF2B5EF4-FFF2-40B4-BE49-F238E27FC236}">
                  <a16:creationId xmlns:a16="http://schemas.microsoft.com/office/drawing/2014/main" id="{8A937230-1988-4428-940A-2F163DC87709}"/>
                </a:ext>
              </a:extLst>
            </p:cNvPr>
            <p:cNvSpPr txBox="1"/>
            <p:nvPr/>
          </p:nvSpPr>
          <p:spPr>
            <a:xfrm>
              <a:off x="6176938" y="3717260"/>
              <a:ext cx="2031325" cy="461665"/>
            </a:xfrm>
            <a:prstGeom prst="rect">
              <a:avLst/>
            </a:prstGeom>
            <a:noFill/>
          </p:spPr>
          <p:txBody>
            <a:bodyPr wrap="none" rtlCol="0">
              <a:spAutoFit/>
            </a:bodyPr>
            <a:lstStyle/>
            <a:p>
              <a:r>
                <a:rPr lang="zh-CN" altLang="en-US" sz="2400" dirty="0">
                  <a:solidFill>
                    <a:schemeClr val="bg2">
                      <a:lumMod val="50000"/>
                    </a:schemeClr>
                  </a:solidFill>
                  <a:latin typeface="华文新魏" panose="02010800040101010101" pitchFamily="2" charset="-122"/>
                  <a:ea typeface="华文新魏" panose="02010800040101010101" pitchFamily="2" charset="-122"/>
                </a:rPr>
                <a:t>成功项目展示</a:t>
              </a:r>
            </a:p>
          </p:txBody>
        </p:sp>
        <p:sp>
          <p:nvSpPr>
            <p:cNvPr id="46" name="圆角矩形 52">
              <a:extLst>
                <a:ext uri="{FF2B5EF4-FFF2-40B4-BE49-F238E27FC236}">
                  <a16:creationId xmlns:a16="http://schemas.microsoft.com/office/drawing/2014/main" id="{8B74AD2B-7DA5-4FC4-9DA9-5CF8DD01622E}"/>
                </a:ext>
              </a:extLst>
            </p:cNvPr>
            <p:cNvSpPr/>
            <p:nvPr/>
          </p:nvSpPr>
          <p:spPr>
            <a:xfrm>
              <a:off x="5676443" y="4675468"/>
              <a:ext cx="2959557" cy="442091"/>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新魏" panose="02010800040101010101" pitchFamily="2" charset="-122"/>
                <a:ea typeface="华文新魏" panose="02010800040101010101" pitchFamily="2" charset="-122"/>
              </a:endParaRPr>
            </a:p>
          </p:txBody>
        </p:sp>
        <p:sp>
          <p:nvSpPr>
            <p:cNvPr id="47" name="椭圆 46">
              <a:extLst>
                <a:ext uri="{FF2B5EF4-FFF2-40B4-BE49-F238E27FC236}">
                  <a16:creationId xmlns:a16="http://schemas.microsoft.com/office/drawing/2014/main" id="{13CD3F0C-0B90-41B5-A3F6-A0F23D37645B}"/>
                </a:ext>
              </a:extLst>
            </p:cNvPr>
            <p:cNvSpPr/>
            <p:nvPr/>
          </p:nvSpPr>
          <p:spPr>
            <a:xfrm>
              <a:off x="4988050" y="4621773"/>
              <a:ext cx="549482" cy="549482"/>
            </a:xfrm>
            <a:prstGeom prst="ellipse">
              <a:avLst/>
            </a:prstGeom>
            <a:solidFill>
              <a:schemeClr val="bg2">
                <a:lumMod val="50000"/>
              </a:scheme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华文新魏" panose="02010800040101010101" pitchFamily="2" charset="-122"/>
                  <a:ea typeface="华文新魏" panose="02010800040101010101" pitchFamily="2" charset="-122"/>
                </a:rPr>
                <a:t>肆</a:t>
              </a:r>
              <a:endParaRPr lang="en-US" sz="2800" dirty="0">
                <a:solidFill>
                  <a:prstClr val="white"/>
                </a:solidFill>
                <a:latin typeface="华文新魏" panose="02010800040101010101" pitchFamily="2" charset="-122"/>
                <a:ea typeface="华文新魏" panose="02010800040101010101" pitchFamily="2" charset="-122"/>
              </a:endParaRPr>
            </a:p>
          </p:txBody>
        </p:sp>
        <p:sp>
          <p:nvSpPr>
            <p:cNvPr id="48" name="文本框 47">
              <a:extLst>
                <a:ext uri="{FF2B5EF4-FFF2-40B4-BE49-F238E27FC236}">
                  <a16:creationId xmlns:a16="http://schemas.microsoft.com/office/drawing/2014/main" id="{95BBB573-23D9-49E7-8818-32B61D449477}"/>
                </a:ext>
              </a:extLst>
            </p:cNvPr>
            <p:cNvSpPr txBox="1"/>
            <p:nvPr/>
          </p:nvSpPr>
          <p:spPr>
            <a:xfrm>
              <a:off x="6191452" y="4662267"/>
              <a:ext cx="2031325" cy="461665"/>
            </a:xfrm>
            <a:prstGeom prst="rect">
              <a:avLst/>
            </a:prstGeom>
            <a:noFill/>
          </p:spPr>
          <p:txBody>
            <a:bodyPr wrap="none" rtlCol="0">
              <a:spAutoFit/>
            </a:bodyPr>
            <a:lstStyle/>
            <a:p>
              <a:r>
                <a:rPr lang="zh-CN" altLang="en-US" sz="2400" dirty="0">
                  <a:solidFill>
                    <a:schemeClr val="bg2">
                      <a:lumMod val="50000"/>
                    </a:schemeClr>
                  </a:solidFill>
                  <a:latin typeface="华文新魏" panose="02010800040101010101" pitchFamily="2" charset="-122"/>
                  <a:ea typeface="华文新魏" panose="02010800040101010101" pitchFamily="2" charset="-122"/>
                </a:rPr>
                <a:t>明年工作计划</a:t>
              </a:r>
            </a:p>
          </p:txBody>
        </p:sp>
      </p:grpSp>
      <p:sp>
        <p:nvSpPr>
          <p:cNvPr id="50" name="矩形 3">
            <a:extLst>
              <a:ext uri="{FF2B5EF4-FFF2-40B4-BE49-F238E27FC236}">
                <a16:creationId xmlns:a16="http://schemas.microsoft.com/office/drawing/2014/main" id="{C2EC3B03-33FD-4985-8B8A-0989FB38C9CC}"/>
              </a:ext>
            </a:extLst>
          </p:cNvPr>
          <p:cNvSpPr>
            <a:spLocks noChangeArrowheads="1"/>
          </p:cNvSpPr>
          <p:nvPr/>
        </p:nvSpPr>
        <p:spPr bwMode="auto">
          <a:xfrm>
            <a:off x="3031629" y="1992024"/>
            <a:ext cx="1415772" cy="214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000" spc="-300" dirty="0">
                <a:solidFill>
                  <a:schemeClr val="bg2">
                    <a:lumMod val="50000"/>
                  </a:schemeClr>
                </a:solidFill>
                <a:latin typeface="华文新魏" panose="02010800040101010101" pitchFamily="2" charset="-122"/>
                <a:ea typeface="华文新魏" panose="02010800040101010101" pitchFamily="2" charset="-122"/>
              </a:rPr>
              <a:t>目录</a:t>
            </a:r>
          </a:p>
        </p:txBody>
      </p:sp>
      <p:pic>
        <p:nvPicPr>
          <p:cNvPr id="51" name="图片 50">
            <a:extLst>
              <a:ext uri="{FF2B5EF4-FFF2-40B4-BE49-F238E27FC236}">
                <a16:creationId xmlns:a16="http://schemas.microsoft.com/office/drawing/2014/main" id="{3E0E4233-405A-4E36-8DBA-4FFDD08EA6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273" y="1922985"/>
            <a:ext cx="2023920" cy="2513144"/>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750" fill="hold"/>
                                        <p:tgtEl>
                                          <p:spTgt spid="50"/>
                                        </p:tgtEl>
                                        <p:attrNameLst>
                                          <p:attrName>ppt_x</p:attrName>
                                        </p:attrNameLst>
                                      </p:cBhvr>
                                      <p:tavLst>
                                        <p:tav tm="0">
                                          <p:val>
                                            <p:strVal val="#ppt_x"/>
                                          </p:val>
                                        </p:tav>
                                        <p:tav tm="100000">
                                          <p:val>
                                            <p:strVal val="#ppt_x"/>
                                          </p:val>
                                        </p:tav>
                                      </p:tavLst>
                                    </p:anim>
                                    <p:anim calcmode="lin" valueType="num">
                                      <p:cBhvr additive="base">
                                        <p:cTn id="24" dur="750" fill="hold"/>
                                        <p:tgtEl>
                                          <p:spTgt spid="50"/>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1000" fill="hold"/>
                                        <p:tgtEl>
                                          <p:spTgt spid="36"/>
                                        </p:tgtEl>
                                        <p:attrNameLst>
                                          <p:attrName>ppt_x</p:attrName>
                                        </p:attrNameLst>
                                      </p:cBhvr>
                                      <p:tavLst>
                                        <p:tav tm="0">
                                          <p:val>
                                            <p:strVal val="1+#ppt_w/2"/>
                                          </p:val>
                                        </p:tav>
                                        <p:tav tm="100000">
                                          <p:val>
                                            <p:strVal val="#ppt_x"/>
                                          </p:val>
                                        </p:tav>
                                      </p:tavLst>
                                    </p:anim>
                                    <p:anim calcmode="lin" valueType="num">
                                      <p:cBhvr additive="base">
                                        <p:cTn id="2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7680B61-2B07-4E29-B0E6-F7A35E4C8517}"/>
              </a:ext>
            </a:extLst>
          </p:cNvPr>
          <p:cNvGrpSpPr/>
          <p:nvPr/>
        </p:nvGrpSpPr>
        <p:grpSpPr>
          <a:xfrm>
            <a:off x="6164130" y="2027589"/>
            <a:ext cx="4769143" cy="4372376"/>
            <a:chOff x="5973506" y="1584869"/>
            <a:chExt cx="5751962" cy="5273431"/>
          </a:xfrm>
        </p:grpSpPr>
        <p:sp>
          <p:nvSpPr>
            <p:cNvPr id="7" name="矩形 6">
              <a:extLst>
                <a:ext uri="{FF2B5EF4-FFF2-40B4-BE49-F238E27FC236}">
                  <a16:creationId xmlns:a16="http://schemas.microsoft.com/office/drawing/2014/main" id="{8650E773-F909-4BAC-A50E-047B4DCC2B71}"/>
                </a:ext>
              </a:extLst>
            </p:cNvPr>
            <p:cNvSpPr/>
            <p:nvPr/>
          </p:nvSpPr>
          <p:spPr>
            <a:xfrm>
              <a:off x="5973506" y="5220062"/>
              <a:ext cx="1471848" cy="147230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矩形 8">
              <a:extLst>
                <a:ext uri="{FF2B5EF4-FFF2-40B4-BE49-F238E27FC236}">
                  <a16:creationId xmlns:a16="http://schemas.microsoft.com/office/drawing/2014/main" id="{6E5EAFCF-CBD8-47F4-A1C5-0216146EF35F}"/>
                </a:ext>
              </a:extLst>
            </p:cNvPr>
            <p:cNvSpPr/>
            <p:nvPr/>
          </p:nvSpPr>
          <p:spPr>
            <a:xfrm>
              <a:off x="7445354" y="5220062"/>
              <a:ext cx="4280113" cy="1472302"/>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Rectangle 24">
              <a:extLst>
                <a:ext uri="{FF2B5EF4-FFF2-40B4-BE49-F238E27FC236}">
                  <a16:creationId xmlns:a16="http://schemas.microsoft.com/office/drawing/2014/main" id="{6B5F1861-C2C4-4CEB-ABD4-3A4CBE40EA12}"/>
                </a:ext>
              </a:extLst>
            </p:cNvPr>
            <p:cNvSpPr>
              <a:spLocks noChangeArrowheads="1"/>
            </p:cNvSpPr>
            <p:nvPr/>
          </p:nvSpPr>
          <p:spPr bwMode="auto">
            <a:xfrm>
              <a:off x="7963088" y="5373489"/>
              <a:ext cx="3513344" cy="1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13">
              <a:extLst>
                <a:ext uri="{FF2B5EF4-FFF2-40B4-BE49-F238E27FC236}">
                  <a16:creationId xmlns:a16="http://schemas.microsoft.com/office/drawing/2014/main" id="{1C28E522-37F8-4B32-8A1E-089C681470EF}"/>
                </a:ext>
              </a:extLst>
            </p:cNvPr>
            <p:cNvSpPr/>
            <p:nvPr/>
          </p:nvSpPr>
          <p:spPr>
            <a:xfrm>
              <a:off x="5973507" y="1584869"/>
              <a:ext cx="5751961" cy="3549914"/>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5" name="Freeform 14">
              <a:extLst>
                <a:ext uri="{FF2B5EF4-FFF2-40B4-BE49-F238E27FC236}">
                  <a16:creationId xmlns:a16="http://schemas.microsoft.com/office/drawing/2014/main" id="{64C91342-8FF9-407F-9C7E-BE7D0B798484}"/>
                </a:ext>
              </a:extLst>
            </p:cNvPr>
            <p:cNvSpPr>
              <a:spLocks noEditPoints="1"/>
            </p:cNvSpPr>
            <p:nvPr/>
          </p:nvSpPr>
          <p:spPr bwMode="auto">
            <a:xfrm>
              <a:off x="6558529" y="5773866"/>
              <a:ext cx="301800" cy="36469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bg1"/>
            </a:solidFill>
            <a:ln>
              <a:noFill/>
            </a:ln>
            <a:extLst/>
          </p:spPr>
          <p:txBody>
            <a:bodyPr vert="horz" wrap="square" lIns="91440" tIns="45720" rIns="91440" bIns="45720" numCol="1" anchor="t" anchorCtr="0" compatLnSpc="1"/>
            <a:lstStyle/>
            <a:p>
              <a:endParaRPr lang="zh-CN" altLang="en-US" sz="3600"/>
            </a:p>
          </p:txBody>
        </p:sp>
      </p:grpSp>
      <p:grpSp>
        <p:nvGrpSpPr>
          <p:cNvPr id="16" name="组合 15">
            <a:extLst>
              <a:ext uri="{FF2B5EF4-FFF2-40B4-BE49-F238E27FC236}">
                <a16:creationId xmlns:a16="http://schemas.microsoft.com/office/drawing/2014/main" id="{2DDD9626-EF1D-4E01-83AE-19C6A1141D64}"/>
              </a:ext>
            </a:extLst>
          </p:cNvPr>
          <p:cNvGrpSpPr/>
          <p:nvPr/>
        </p:nvGrpSpPr>
        <p:grpSpPr>
          <a:xfrm>
            <a:off x="1448464" y="2027589"/>
            <a:ext cx="3978213" cy="4167064"/>
            <a:chOff x="3070870" y="1777450"/>
            <a:chExt cx="6480720" cy="4578127"/>
          </a:xfrm>
        </p:grpSpPr>
        <p:sp>
          <p:nvSpPr>
            <p:cNvPr id="17" name="TextBox 5">
              <a:extLst>
                <a:ext uri="{FF2B5EF4-FFF2-40B4-BE49-F238E27FC236}">
                  <a16:creationId xmlns:a16="http://schemas.microsoft.com/office/drawing/2014/main" id="{E9579BAD-D4E2-4DA4-AD96-AB1DCCE3922D}"/>
                </a:ext>
              </a:extLst>
            </p:cNvPr>
            <p:cNvSpPr txBox="1"/>
            <p:nvPr/>
          </p:nvSpPr>
          <p:spPr>
            <a:xfrm>
              <a:off x="3247628" y="1945923"/>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18" name="直接连接符 17">
              <a:extLst>
                <a:ext uri="{FF2B5EF4-FFF2-40B4-BE49-F238E27FC236}">
                  <a16:creationId xmlns:a16="http://schemas.microsoft.com/office/drawing/2014/main" id="{8F9AB559-A7E5-4F64-BD3D-97CE4B2A1D64}"/>
                </a:ext>
              </a:extLst>
            </p:cNvPr>
            <p:cNvCxnSpPr/>
            <p:nvPr/>
          </p:nvCxnSpPr>
          <p:spPr>
            <a:xfrm>
              <a:off x="3070870" y="1777450"/>
              <a:ext cx="0" cy="136504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8">
              <a:extLst>
                <a:ext uri="{FF2B5EF4-FFF2-40B4-BE49-F238E27FC236}">
                  <a16:creationId xmlns:a16="http://schemas.microsoft.com/office/drawing/2014/main" id="{DA32250F-CF78-4324-96C6-C2CAEA088BD4}"/>
                </a:ext>
              </a:extLst>
            </p:cNvPr>
            <p:cNvSpPr txBox="1"/>
            <p:nvPr/>
          </p:nvSpPr>
          <p:spPr>
            <a:xfrm>
              <a:off x="3247628" y="3549230"/>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0" name="直接连接符 19">
              <a:extLst>
                <a:ext uri="{FF2B5EF4-FFF2-40B4-BE49-F238E27FC236}">
                  <a16:creationId xmlns:a16="http://schemas.microsoft.com/office/drawing/2014/main" id="{A3800C4F-C80F-4D2E-8E60-22C1352BF49D}"/>
                </a:ext>
              </a:extLst>
            </p:cNvPr>
            <p:cNvCxnSpPr/>
            <p:nvPr/>
          </p:nvCxnSpPr>
          <p:spPr>
            <a:xfrm>
              <a:off x="3070870" y="3360119"/>
              <a:ext cx="0" cy="136504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11">
              <a:extLst>
                <a:ext uri="{FF2B5EF4-FFF2-40B4-BE49-F238E27FC236}">
                  <a16:creationId xmlns:a16="http://schemas.microsoft.com/office/drawing/2014/main" id="{00C25618-37F7-47EA-B34F-BCB22F5D41AA}"/>
                </a:ext>
              </a:extLst>
            </p:cNvPr>
            <p:cNvSpPr txBox="1"/>
            <p:nvPr/>
          </p:nvSpPr>
          <p:spPr>
            <a:xfrm>
              <a:off x="3247628" y="5159006"/>
              <a:ext cx="6303962" cy="803218"/>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bg1">
                      <a:lumMod val="50000"/>
                    </a:schemeClr>
                  </a:solidFill>
                  <a:latin typeface="微软雅黑" pitchFamily="34" charset="-122"/>
                  <a:ea typeface="微软雅黑" pitchFamily="34" charset="-122"/>
                </a:rPr>
                <a:t>文字。</a:t>
              </a:r>
            </a:p>
          </p:txBody>
        </p:sp>
        <p:cxnSp>
          <p:nvCxnSpPr>
            <p:cNvPr id="22" name="直接连接符 21">
              <a:extLst>
                <a:ext uri="{FF2B5EF4-FFF2-40B4-BE49-F238E27FC236}">
                  <a16:creationId xmlns:a16="http://schemas.microsoft.com/office/drawing/2014/main" id="{80491D6E-381F-4F09-8A8D-3BEF68080860}"/>
                </a:ext>
              </a:extLst>
            </p:cNvPr>
            <p:cNvCxnSpPr/>
            <p:nvPr/>
          </p:nvCxnSpPr>
          <p:spPr>
            <a:xfrm>
              <a:off x="3070870" y="4990533"/>
              <a:ext cx="0" cy="1365044"/>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91695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15">
            <a:extLst>
              <a:ext uri="{FF2B5EF4-FFF2-40B4-BE49-F238E27FC236}">
                <a16:creationId xmlns:a16="http://schemas.microsoft.com/office/drawing/2014/main" id="{D062B9E8-401B-4B2D-A9D1-3E8FF8E5F9DA}"/>
              </a:ext>
            </a:extLst>
          </p:cNvPr>
          <p:cNvSpPr>
            <a:spLocks/>
          </p:cNvSpPr>
          <p:nvPr/>
        </p:nvSpPr>
        <p:spPr bwMode="auto">
          <a:xfrm>
            <a:off x="3380371" y="2776042"/>
            <a:ext cx="3937628" cy="887512"/>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Lst>
            <a:ahLst/>
            <a:cxnLst>
              <a:cxn ang="0">
                <a:pos x="T0" y="T1"/>
              </a:cxn>
              <a:cxn ang="0">
                <a:pos x="T2" y="T3"/>
              </a:cxn>
              <a:cxn ang="0">
                <a:pos x="T4" y="T5"/>
              </a:cxn>
              <a:cxn ang="0">
                <a:pos x="T6" y="T7"/>
              </a:cxn>
              <a:cxn ang="0">
                <a:pos x="T8" y="T9"/>
              </a:cxn>
            </a:cxnLst>
            <a:rect l="0" t="0" r="r" b="b"/>
            <a:pathLst>
              <a:path w="2053" h="531">
                <a:moveTo>
                  <a:pt x="0" y="0"/>
                </a:moveTo>
                <a:lnTo>
                  <a:pt x="0" y="531"/>
                </a:lnTo>
                <a:lnTo>
                  <a:pt x="1893" y="531"/>
                </a:lnTo>
                <a:lnTo>
                  <a:pt x="2053" y="273"/>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7" name="Freeform 17">
            <a:extLst>
              <a:ext uri="{FF2B5EF4-FFF2-40B4-BE49-F238E27FC236}">
                <a16:creationId xmlns:a16="http://schemas.microsoft.com/office/drawing/2014/main" id="{CCCEF108-9960-4729-A96C-D3CA06366DB9}"/>
              </a:ext>
            </a:extLst>
          </p:cNvPr>
          <p:cNvSpPr>
            <a:spLocks/>
          </p:cNvSpPr>
          <p:nvPr/>
        </p:nvSpPr>
        <p:spPr bwMode="auto">
          <a:xfrm>
            <a:off x="3380371" y="3717040"/>
            <a:ext cx="3937628"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9" name="Freeform 9">
            <a:extLst>
              <a:ext uri="{FF2B5EF4-FFF2-40B4-BE49-F238E27FC236}">
                <a16:creationId xmlns:a16="http://schemas.microsoft.com/office/drawing/2014/main" id="{DC6CC1E2-A75B-4076-9766-F7F6235DBCEF}"/>
              </a:ext>
            </a:extLst>
          </p:cNvPr>
          <p:cNvSpPr>
            <a:spLocks/>
          </p:cNvSpPr>
          <p:nvPr/>
        </p:nvSpPr>
        <p:spPr bwMode="auto">
          <a:xfrm>
            <a:off x="2381931" y="2022714"/>
            <a:ext cx="830489" cy="994481"/>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0" name="Freeform 10">
            <a:extLst>
              <a:ext uri="{FF2B5EF4-FFF2-40B4-BE49-F238E27FC236}">
                <a16:creationId xmlns:a16="http://schemas.microsoft.com/office/drawing/2014/main" id="{10E0E8E2-98AD-4C87-8672-8BAC62EC049A}"/>
              </a:ext>
            </a:extLst>
          </p:cNvPr>
          <p:cNvSpPr>
            <a:spLocks/>
          </p:cNvSpPr>
          <p:nvPr/>
        </p:nvSpPr>
        <p:spPr bwMode="auto">
          <a:xfrm>
            <a:off x="2381931" y="3062795"/>
            <a:ext cx="830489" cy="887512"/>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4" name="Freeform 11">
            <a:extLst>
              <a:ext uri="{FF2B5EF4-FFF2-40B4-BE49-F238E27FC236}">
                <a16:creationId xmlns:a16="http://schemas.microsoft.com/office/drawing/2014/main" id="{7497D2C8-6D4C-424B-95F8-A83391DF1CAF}"/>
              </a:ext>
            </a:extLst>
          </p:cNvPr>
          <p:cNvSpPr>
            <a:spLocks/>
          </p:cNvSpPr>
          <p:nvPr/>
        </p:nvSpPr>
        <p:spPr bwMode="auto">
          <a:xfrm>
            <a:off x="2381931" y="4049391"/>
            <a:ext cx="830489" cy="994481"/>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5" name="Freeform 12">
            <a:extLst>
              <a:ext uri="{FF2B5EF4-FFF2-40B4-BE49-F238E27FC236}">
                <a16:creationId xmlns:a16="http://schemas.microsoft.com/office/drawing/2014/main" id="{DDE318AD-C0D7-4340-B0DB-169BCBF07AE5}"/>
              </a:ext>
            </a:extLst>
          </p:cNvPr>
          <p:cNvSpPr>
            <a:spLocks/>
          </p:cNvSpPr>
          <p:nvPr/>
        </p:nvSpPr>
        <p:spPr bwMode="auto">
          <a:xfrm>
            <a:off x="2381931" y="4795309"/>
            <a:ext cx="830489" cy="1261904"/>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16" name="Freeform 19">
            <a:extLst>
              <a:ext uri="{FF2B5EF4-FFF2-40B4-BE49-F238E27FC236}">
                <a16:creationId xmlns:a16="http://schemas.microsoft.com/office/drawing/2014/main" id="{633F6364-D7A7-48B9-BEAB-E942E0AA218A}"/>
              </a:ext>
            </a:extLst>
          </p:cNvPr>
          <p:cNvSpPr>
            <a:spLocks/>
          </p:cNvSpPr>
          <p:nvPr/>
        </p:nvSpPr>
        <p:spPr bwMode="auto">
          <a:xfrm>
            <a:off x="3380371" y="4576139"/>
            <a:ext cx="3937628"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a:latin typeface="+mn-ea"/>
            </a:endParaRPr>
          </a:p>
        </p:txBody>
      </p:sp>
      <p:sp>
        <p:nvSpPr>
          <p:cNvPr id="17" name="Rectangle 5">
            <a:extLst>
              <a:ext uri="{FF2B5EF4-FFF2-40B4-BE49-F238E27FC236}">
                <a16:creationId xmlns:a16="http://schemas.microsoft.com/office/drawing/2014/main" id="{71E2A3C5-CA28-4C78-9A43-917DB90FF127}"/>
              </a:ext>
            </a:extLst>
          </p:cNvPr>
          <p:cNvSpPr>
            <a:spLocks noChangeArrowheads="1"/>
          </p:cNvSpPr>
          <p:nvPr/>
        </p:nvSpPr>
        <p:spPr bwMode="auto">
          <a:xfrm>
            <a:off x="1521829" y="2559233"/>
            <a:ext cx="825771" cy="457962"/>
          </a:xfrm>
          <a:prstGeom prst="rect">
            <a:avLst/>
          </a:pr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8" name="Rectangle 6">
            <a:extLst>
              <a:ext uri="{FF2B5EF4-FFF2-40B4-BE49-F238E27FC236}">
                <a16:creationId xmlns:a16="http://schemas.microsoft.com/office/drawing/2014/main" id="{BE0C1389-3098-4D77-9012-ACDAB0029521}"/>
              </a:ext>
            </a:extLst>
          </p:cNvPr>
          <p:cNvSpPr>
            <a:spLocks noChangeArrowheads="1"/>
          </p:cNvSpPr>
          <p:nvPr/>
        </p:nvSpPr>
        <p:spPr bwMode="auto">
          <a:xfrm>
            <a:off x="1521829" y="3305149"/>
            <a:ext cx="825771" cy="456293"/>
          </a:xfrm>
          <a:prstGeom prst="rect">
            <a:avLst/>
          </a:pr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Rectangle 7">
            <a:extLst>
              <a:ext uri="{FF2B5EF4-FFF2-40B4-BE49-F238E27FC236}">
                <a16:creationId xmlns:a16="http://schemas.microsoft.com/office/drawing/2014/main" id="{9DAE0853-53A2-42E2-A0C6-DBAA3FB6FECB}"/>
              </a:ext>
            </a:extLst>
          </p:cNvPr>
          <p:cNvSpPr>
            <a:spLocks noChangeArrowheads="1"/>
          </p:cNvSpPr>
          <p:nvPr/>
        </p:nvSpPr>
        <p:spPr bwMode="auto">
          <a:xfrm>
            <a:off x="1521829" y="4049391"/>
            <a:ext cx="825771" cy="457962"/>
          </a:xfrm>
          <a:prstGeom prst="rect">
            <a:avLst/>
          </a:pr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0" name="Rectangle 8">
            <a:extLst>
              <a:ext uri="{FF2B5EF4-FFF2-40B4-BE49-F238E27FC236}">
                <a16:creationId xmlns:a16="http://schemas.microsoft.com/office/drawing/2014/main" id="{58B20D34-8E49-4F54-AD8D-30B1A840AB84}"/>
              </a:ext>
            </a:extLst>
          </p:cNvPr>
          <p:cNvSpPr>
            <a:spLocks noChangeArrowheads="1"/>
          </p:cNvSpPr>
          <p:nvPr/>
        </p:nvSpPr>
        <p:spPr bwMode="auto">
          <a:xfrm>
            <a:off x="1521829" y="4795307"/>
            <a:ext cx="825771" cy="456293"/>
          </a:xfrm>
          <a:prstGeom prst="rect">
            <a:avLst/>
          </a:pr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21" name="Freeform 13">
            <a:extLst>
              <a:ext uri="{FF2B5EF4-FFF2-40B4-BE49-F238E27FC236}">
                <a16:creationId xmlns:a16="http://schemas.microsoft.com/office/drawing/2014/main" id="{BDD60E4B-B2BF-4253-A619-8F085DD6CDAF}"/>
              </a:ext>
            </a:extLst>
          </p:cNvPr>
          <p:cNvSpPr>
            <a:spLocks/>
          </p:cNvSpPr>
          <p:nvPr/>
        </p:nvSpPr>
        <p:spPr bwMode="auto">
          <a:xfrm>
            <a:off x="3251704" y="2022714"/>
            <a:ext cx="3209974" cy="752129"/>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2" name="Rectangle 63">
            <a:extLst>
              <a:ext uri="{FF2B5EF4-FFF2-40B4-BE49-F238E27FC236}">
                <a16:creationId xmlns:a16="http://schemas.microsoft.com/office/drawing/2014/main" id="{550D8BF7-9E97-40D6-92D2-9968CBC140C4}"/>
              </a:ext>
            </a:extLst>
          </p:cNvPr>
          <p:cNvSpPr/>
          <p:nvPr/>
        </p:nvSpPr>
        <p:spPr>
          <a:xfrm>
            <a:off x="3533685" y="2073291"/>
            <a:ext cx="1840403" cy="591904"/>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3200" b="1" kern="0" dirty="0">
                <a:solidFill>
                  <a:srgbClr val="FFFFFF"/>
                </a:solidFill>
                <a:latin typeface="微软雅黑" pitchFamily="34" charset="-122"/>
                <a:ea typeface="微软雅黑" pitchFamily="34" charset="-122"/>
              </a:rPr>
              <a:t>加入标题</a:t>
            </a:r>
            <a:endParaRPr kumimoji="0" lang="id-ID" sz="3200" b="1" i="0" u="none" strike="noStrike" kern="0" cap="none" spc="0" normalizeH="0" baseline="0" noProof="0" dirty="0">
              <a:ln>
                <a:noFill/>
              </a:ln>
              <a:solidFill>
                <a:srgbClr val="FFFFFF"/>
              </a:solidFill>
              <a:effectLst/>
              <a:uLnTx/>
              <a:uFillTx/>
              <a:latin typeface="微软雅黑" pitchFamily="34" charset="-122"/>
            </a:endParaRPr>
          </a:p>
        </p:txBody>
      </p:sp>
      <p:sp>
        <p:nvSpPr>
          <p:cNvPr id="23" name="Freeform 14">
            <a:extLst>
              <a:ext uri="{FF2B5EF4-FFF2-40B4-BE49-F238E27FC236}">
                <a16:creationId xmlns:a16="http://schemas.microsoft.com/office/drawing/2014/main" id="{148603C4-F7C9-462C-AC21-C451ED2B691C}"/>
              </a:ext>
            </a:extLst>
          </p:cNvPr>
          <p:cNvSpPr>
            <a:spLocks/>
          </p:cNvSpPr>
          <p:nvPr/>
        </p:nvSpPr>
        <p:spPr bwMode="auto">
          <a:xfrm>
            <a:off x="3251704" y="3062795"/>
            <a:ext cx="3209974" cy="887512"/>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 name="Rectangle 67">
            <a:extLst>
              <a:ext uri="{FF2B5EF4-FFF2-40B4-BE49-F238E27FC236}">
                <a16:creationId xmlns:a16="http://schemas.microsoft.com/office/drawing/2014/main" id="{510C9F69-E909-4BBC-A700-44F424CBA48B}"/>
              </a:ext>
            </a:extLst>
          </p:cNvPr>
          <p:cNvSpPr/>
          <p:nvPr/>
        </p:nvSpPr>
        <p:spPr>
          <a:xfrm>
            <a:off x="3533685" y="3176856"/>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25" name="Freeform 16">
            <a:extLst>
              <a:ext uri="{FF2B5EF4-FFF2-40B4-BE49-F238E27FC236}">
                <a16:creationId xmlns:a16="http://schemas.microsoft.com/office/drawing/2014/main" id="{5507C4D0-7738-424F-B8D2-BF9D79320BF1}"/>
              </a:ext>
            </a:extLst>
          </p:cNvPr>
          <p:cNvSpPr>
            <a:spLocks/>
          </p:cNvSpPr>
          <p:nvPr/>
        </p:nvSpPr>
        <p:spPr bwMode="auto">
          <a:xfrm>
            <a:off x="3251704" y="4238258"/>
            <a:ext cx="3209974"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6" name="Rectangle 71">
            <a:extLst>
              <a:ext uri="{FF2B5EF4-FFF2-40B4-BE49-F238E27FC236}">
                <a16:creationId xmlns:a16="http://schemas.microsoft.com/office/drawing/2014/main" id="{5B2E53B7-55B0-43B9-A6FD-E99574CC8E7F}"/>
              </a:ext>
            </a:extLst>
          </p:cNvPr>
          <p:cNvSpPr/>
          <p:nvPr/>
        </p:nvSpPr>
        <p:spPr>
          <a:xfrm>
            <a:off x="3533685" y="4315579"/>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27" name="Freeform 18">
            <a:extLst>
              <a:ext uri="{FF2B5EF4-FFF2-40B4-BE49-F238E27FC236}">
                <a16:creationId xmlns:a16="http://schemas.microsoft.com/office/drawing/2014/main" id="{C691C14C-48E9-45D6-9DF2-EC12F404E345}"/>
              </a:ext>
            </a:extLst>
          </p:cNvPr>
          <p:cNvSpPr>
            <a:spLocks/>
          </p:cNvSpPr>
          <p:nvPr/>
        </p:nvSpPr>
        <p:spPr bwMode="auto">
          <a:xfrm>
            <a:off x="3251704" y="5331827"/>
            <a:ext cx="3209974"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chemeClr val="bg2">
              <a:lumMod val="50000"/>
            </a:schemeClr>
          </a:solidFill>
          <a:ln>
            <a:noFill/>
          </a:ln>
        </p:spPr>
        <p:txBody>
          <a:bodyPr vert="horz" wrap="square" lIns="98502" tIns="49250" rIns="98502" bIns="49250" numCol="1" anchor="t" anchorCtr="0" compatLnSpc="1">
            <a:prstTxWarp prst="textNoShape">
              <a:avLst/>
            </a:prstTxWarp>
          </a:bodyPr>
          <a:lstStyle/>
          <a:p>
            <a:pPr defTabSz="914400"/>
            <a:endParaRPr lang="id-ID" sz="1800" kern="0" dirty="0">
              <a:solidFill>
                <a:sysClr val="windowText" lastClr="000000"/>
              </a:solidFill>
              <a:latin typeface="微软雅黑" pitchFamily="34" charset="-122"/>
            </a:endParaRPr>
          </a:p>
        </p:txBody>
      </p:sp>
      <p:sp>
        <p:nvSpPr>
          <p:cNvPr id="28" name="Rectangle 75">
            <a:extLst>
              <a:ext uri="{FF2B5EF4-FFF2-40B4-BE49-F238E27FC236}">
                <a16:creationId xmlns:a16="http://schemas.microsoft.com/office/drawing/2014/main" id="{8D133392-47BD-4F52-BCA0-DB06C4A38636}"/>
              </a:ext>
            </a:extLst>
          </p:cNvPr>
          <p:cNvSpPr/>
          <p:nvPr/>
        </p:nvSpPr>
        <p:spPr>
          <a:xfrm>
            <a:off x="3533685" y="5380756"/>
            <a:ext cx="1840403" cy="591904"/>
          </a:xfrm>
          <a:prstGeom prst="rect">
            <a:avLst/>
          </a:prstGeom>
        </p:spPr>
        <p:txBody>
          <a:bodyPr wrap="none" lIns="98502" tIns="49250" rIns="98502" bIns="49250">
            <a:spAutoFit/>
          </a:bodyPr>
          <a:lstStyle/>
          <a:p>
            <a:pPr lvl="0">
              <a:defRPr/>
            </a:pPr>
            <a:r>
              <a:rPr lang="zh-CN" altLang="en-US" sz="3200" b="1" kern="0" dirty="0">
                <a:solidFill>
                  <a:srgbClr val="FFFFFF"/>
                </a:solidFill>
                <a:latin typeface="微软雅黑" pitchFamily="34" charset="-122"/>
                <a:ea typeface="微软雅黑" pitchFamily="34" charset="-122"/>
              </a:rPr>
              <a:t>加入标题</a:t>
            </a:r>
            <a:endParaRPr lang="id-ID" altLang="zh-CN" sz="3200" b="1" kern="0" dirty="0">
              <a:solidFill>
                <a:srgbClr val="FFFFFF"/>
              </a:solidFill>
              <a:latin typeface="微软雅黑" pitchFamily="34" charset="-122"/>
            </a:endParaRPr>
          </a:p>
        </p:txBody>
      </p:sp>
      <p:sp>
        <p:nvSpPr>
          <p:cNvPr id="29" name="Rectangle 109">
            <a:extLst>
              <a:ext uri="{FF2B5EF4-FFF2-40B4-BE49-F238E27FC236}">
                <a16:creationId xmlns:a16="http://schemas.microsoft.com/office/drawing/2014/main" id="{1ABBC188-8EF5-4E20-82CE-898D9DA4B4A4}"/>
              </a:ext>
            </a:extLst>
          </p:cNvPr>
          <p:cNvSpPr/>
          <p:nvPr/>
        </p:nvSpPr>
        <p:spPr>
          <a:xfrm>
            <a:off x="1655902" y="2504287"/>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01</a:t>
            </a:r>
          </a:p>
        </p:txBody>
      </p:sp>
      <p:sp>
        <p:nvSpPr>
          <p:cNvPr id="30" name="Rectangle 110">
            <a:extLst>
              <a:ext uri="{FF2B5EF4-FFF2-40B4-BE49-F238E27FC236}">
                <a16:creationId xmlns:a16="http://schemas.microsoft.com/office/drawing/2014/main" id="{0B411245-3BAB-4D66-9723-6F1CEDFCAFDA}"/>
              </a:ext>
            </a:extLst>
          </p:cNvPr>
          <p:cNvSpPr/>
          <p:nvPr/>
        </p:nvSpPr>
        <p:spPr>
          <a:xfrm>
            <a:off x="1643119" y="3249629"/>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02</a:t>
            </a:r>
          </a:p>
        </p:txBody>
      </p:sp>
      <p:sp>
        <p:nvSpPr>
          <p:cNvPr id="31" name="Rectangle 111">
            <a:extLst>
              <a:ext uri="{FF2B5EF4-FFF2-40B4-BE49-F238E27FC236}">
                <a16:creationId xmlns:a16="http://schemas.microsoft.com/office/drawing/2014/main" id="{6431CC91-CF51-4821-BF7D-2E0C550D5638}"/>
              </a:ext>
            </a:extLst>
          </p:cNvPr>
          <p:cNvSpPr/>
          <p:nvPr/>
        </p:nvSpPr>
        <p:spPr>
          <a:xfrm>
            <a:off x="1644822" y="4004778"/>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03</a:t>
            </a:r>
          </a:p>
        </p:txBody>
      </p:sp>
      <p:sp>
        <p:nvSpPr>
          <p:cNvPr id="32" name="Rectangle 112">
            <a:extLst>
              <a:ext uri="{FF2B5EF4-FFF2-40B4-BE49-F238E27FC236}">
                <a16:creationId xmlns:a16="http://schemas.microsoft.com/office/drawing/2014/main" id="{A8911EBA-39CE-4A3C-B589-BE03082D9B0A}"/>
              </a:ext>
            </a:extLst>
          </p:cNvPr>
          <p:cNvSpPr/>
          <p:nvPr/>
        </p:nvSpPr>
        <p:spPr>
          <a:xfrm>
            <a:off x="1643971" y="4750120"/>
            <a:ext cx="609297" cy="499571"/>
          </a:xfrm>
          <a:prstGeom prst="rect">
            <a:avLst/>
          </a:prstGeom>
        </p:spPr>
        <p:txBody>
          <a:bodyPr wrap="none" lIns="98502" tIns="49250" rIns="98502" bIns="4925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2600" b="1" i="0" u="none" strike="noStrike" kern="0" cap="none" spc="0" normalizeH="0" baseline="0" noProof="0" dirty="0">
                <a:ln>
                  <a:noFill/>
                </a:ln>
                <a:solidFill>
                  <a:srgbClr val="FFFFFF"/>
                </a:solidFill>
                <a:effectLst/>
                <a:uLnTx/>
                <a:uFillTx/>
                <a:latin typeface="微软雅黑" pitchFamily="34" charset="-122"/>
              </a:rPr>
              <a:t>04</a:t>
            </a:r>
          </a:p>
        </p:txBody>
      </p:sp>
      <p:grpSp>
        <p:nvGrpSpPr>
          <p:cNvPr id="33" name="组合 32">
            <a:extLst>
              <a:ext uri="{FF2B5EF4-FFF2-40B4-BE49-F238E27FC236}">
                <a16:creationId xmlns:a16="http://schemas.microsoft.com/office/drawing/2014/main" id="{4AF470B5-A801-452F-91A4-67881ED27158}"/>
              </a:ext>
            </a:extLst>
          </p:cNvPr>
          <p:cNvGrpSpPr/>
          <p:nvPr/>
        </p:nvGrpSpPr>
        <p:grpSpPr>
          <a:xfrm>
            <a:off x="6787201" y="1825918"/>
            <a:ext cx="4017512" cy="4486851"/>
            <a:chOff x="1206500" y="1897399"/>
            <a:chExt cx="4185415" cy="4674369"/>
          </a:xfrm>
        </p:grpSpPr>
        <p:grpSp>
          <p:nvGrpSpPr>
            <p:cNvPr id="34" name="Group 25">
              <a:extLst>
                <a:ext uri="{FF2B5EF4-FFF2-40B4-BE49-F238E27FC236}">
                  <a16:creationId xmlns:a16="http://schemas.microsoft.com/office/drawing/2014/main" id="{1814FD51-702F-4593-8D12-D07679E693EF}"/>
                </a:ext>
              </a:extLst>
            </p:cNvPr>
            <p:cNvGrpSpPr/>
            <p:nvPr/>
          </p:nvGrpSpPr>
          <p:grpSpPr>
            <a:xfrm>
              <a:off x="2010041" y="1897399"/>
              <a:ext cx="3381874" cy="1119293"/>
              <a:chOff x="5486666" y="1129104"/>
              <a:chExt cx="2425434" cy="802742"/>
            </a:xfrm>
          </p:grpSpPr>
          <p:sp>
            <p:nvSpPr>
              <p:cNvPr id="48" name="Title 1">
                <a:extLst>
                  <a:ext uri="{FF2B5EF4-FFF2-40B4-BE49-F238E27FC236}">
                    <a16:creationId xmlns:a16="http://schemas.microsoft.com/office/drawing/2014/main" id="{135E7EDF-D373-4F9D-A7DE-1330B763F2BA}"/>
                  </a:ext>
                </a:extLst>
              </p:cNvPr>
              <p:cNvSpPr txBox="1">
                <a:spLocks/>
              </p:cNvSpPr>
              <p:nvPr/>
            </p:nvSpPr>
            <p:spPr>
              <a:xfrm>
                <a:off x="5487416" y="1129104"/>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Roboto condensed"/>
                  </a:rPr>
                  <a:t>加入标题</a:t>
                </a:r>
                <a:endParaRPr lang="en-US" sz="2400" dirty="0">
                  <a:solidFill>
                    <a:schemeClr val="bg1">
                      <a:lumMod val="50000"/>
                    </a:schemeClr>
                  </a:solidFill>
                  <a:latin typeface="微软雅黑" panose="020B0503020204020204" pitchFamily="34" charset="-122"/>
                  <a:ea typeface="微软雅黑" panose="020B0503020204020204" pitchFamily="34" charset="-122"/>
                  <a:cs typeface="Roboto condensed"/>
                </a:endParaRPr>
              </a:p>
            </p:txBody>
          </p:sp>
          <p:sp>
            <p:nvSpPr>
              <p:cNvPr id="49" name="TextBox 27">
                <a:extLst>
                  <a:ext uri="{FF2B5EF4-FFF2-40B4-BE49-F238E27FC236}">
                    <a16:creationId xmlns:a16="http://schemas.microsoft.com/office/drawing/2014/main" id="{87CAB4FD-2012-4EFC-ADA5-6D7BCA7E5D69}"/>
                  </a:ext>
                </a:extLst>
              </p:cNvPr>
              <p:cNvSpPr txBox="1"/>
              <p:nvPr/>
            </p:nvSpPr>
            <p:spPr>
              <a:xfrm>
                <a:off x="5486666" y="1494926"/>
                <a:ext cx="2425434" cy="436920"/>
              </a:xfrm>
              <a:prstGeom prst="rect">
                <a:avLst/>
              </a:prstGeom>
              <a:noFill/>
              <a:ln>
                <a:noFill/>
              </a:ln>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5" name="Group 28">
              <a:extLst>
                <a:ext uri="{FF2B5EF4-FFF2-40B4-BE49-F238E27FC236}">
                  <a16:creationId xmlns:a16="http://schemas.microsoft.com/office/drawing/2014/main" id="{EFD5307B-19B1-4929-B52B-5629613F36C8}"/>
                </a:ext>
              </a:extLst>
            </p:cNvPr>
            <p:cNvGrpSpPr/>
            <p:nvPr/>
          </p:nvGrpSpPr>
          <p:grpSpPr>
            <a:xfrm>
              <a:off x="2010041" y="3082425"/>
              <a:ext cx="3381874" cy="1119292"/>
              <a:chOff x="5486666" y="1129104"/>
              <a:chExt cx="2425434" cy="802741"/>
            </a:xfrm>
          </p:grpSpPr>
          <p:sp>
            <p:nvSpPr>
              <p:cNvPr id="46" name="Title 1">
                <a:extLst>
                  <a:ext uri="{FF2B5EF4-FFF2-40B4-BE49-F238E27FC236}">
                    <a16:creationId xmlns:a16="http://schemas.microsoft.com/office/drawing/2014/main" id="{1B856600-0585-41A5-852D-BFB63555680C}"/>
                  </a:ext>
                </a:extLst>
              </p:cNvPr>
              <p:cNvSpPr txBox="1">
                <a:spLocks/>
              </p:cNvSpPr>
              <p:nvPr/>
            </p:nvSpPr>
            <p:spPr>
              <a:xfrm>
                <a:off x="5487416" y="1129104"/>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Roboto condensed"/>
                  </a:rPr>
                  <a:t>加入标题</a:t>
                </a:r>
                <a:endParaRPr lang="en-US" altLang="zh-CN" sz="2400" dirty="0">
                  <a:solidFill>
                    <a:schemeClr val="bg1">
                      <a:lumMod val="50000"/>
                    </a:schemeClr>
                  </a:solidFill>
                  <a:latin typeface="微软雅黑" panose="020B0503020204020204" pitchFamily="34" charset="-122"/>
                  <a:ea typeface="微软雅黑" panose="020B0503020204020204" pitchFamily="34" charset="-122"/>
                  <a:cs typeface="Roboto condensed"/>
                </a:endParaRPr>
              </a:p>
            </p:txBody>
          </p:sp>
          <p:sp>
            <p:nvSpPr>
              <p:cNvPr id="47" name="TextBox 30">
                <a:extLst>
                  <a:ext uri="{FF2B5EF4-FFF2-40B4-BE49-F238E27FC236}">
                    <a16:creationId xmlns:a16="http://schemas.microsoft.com/office/drawing/2014/main" id="{C6A65F2C-33E5-4812-BF20-EAD2DEAE5CF9}"/>
                  </a:ext>
                </a:extLst>
              </p:cNvPr>
              <p:cNvSpPr txBox="1"/>
              <p:nvPr/>
            </p:nvSpPr>
            <p:spPr>
              <a:xfrm>
                <a:off x="5486666" y="1494925"/>
                <a:ext cx="2425434" cy="436920"/>
              </a:xfrm>
              <a:prstGeom prst="rect">
                <a:avLst/>
              </a:prstGeom>
              <a:noFill/>
              <a:ln>
                <a:noFill/>
              </a:ln>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6" name="Group 31">
              <a:extLst>
                <a:ext uri="{FF2B5EF4-FFF2-40B4-BE49-F238E27FC236}">
                  <a16:creationId xmlns:a16="http://schemas.microsoft.com/office/drawing/2014/main" id="{70002719-8304-43EB-8CDE-D0470207E762}"/>
                </a:ext>
              </a:extLst>
            </p:cNvPr>
            <p:cNvGrpSpPr/>
            <p:nvPr/>
          </p:nvGrpSpPr>
          <p:grpSpPr>
            <a:xfrm>
              <a:off x="2010041" y="4267449"/>
              <a:ext cx="3381874" cy="1119293"/>
              <a:chOff x="5486666" y="1129104"/>
              <a:chExt cx="2425434" cy="802742"/>
            </a:xfrm>
          </p:grpSpPr>
          <p:sp>
            <p:nvSpPr>
              <p:cNvPr id="44" name="Title 1">
                <a:extLst>
                  <a:ext uri="{FF2B5EF4-FFF2-40B4-BE49-F238E27FC236}">
                    <a16:creationId xmlns:a16="http://schemas.microsoft.com/office/drawing/2014/main" id="{9F22A63D-E4E7-49CD-913F-DD7B7EA6A0E5}"/>
                  </a:ext>
                </a:extLst>
              </p:cNvPr>
              <p:cNvSpPr txBox="1">
                <a:spLocks/>
              </p:cNvSpPr>
              <p:nvPr/>
            </p:nvSpPr>
            <p:spPr>
              <a:xfrm>
                <a:off x="5487416" y="1129104"/>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Roboto condensed"/>
                  </a:rPr>
                  <a:t>加入标题</a:t>
                </a:r>
                <a:endParaRPr lang="en-US" altLang="zh-CN" sz="2400" dirty="0">
                  <a:solidFill>
                    <a:schemeClr val="bg1">
                      <a:lumMod val="50000"/>
                    </a:schemeClr>
                  </a:solidFill>
                  <a:latin typeface="微软雅黑" panose="020B0503020204020204" pitchFamily="34" charset="-122"/>
                  <a:ea typeface="微软雅黑" panose="020B0503020204020204" pitchFamily="34" charset="-122"/>
                  <a:cs typeface="Roboto condensed"/>
                </a:endParaRPr>
              </a:p>
            </p:txBody>
          </p:sp>
          <p:sp>
            <p:nvSpPr>
              <p:cNvPr id="45" name="TextBox 33">
                <a:extLst>
                  <a:ext uri="{FF2B5EF4-FFF2-40B4-BE49-F238E27FC236}">
                    <a16:creationId xmlns:a16="http://schemas.microsoft.com/office/drawing/2014/main" id="{46EE202D-2C6B-4A71-88F6-7ACB86BECA31}"/>
                  </a:ext>
                </a:extLst>
              </p:cNvPr>
              <p:cNvSpPr txBox="1"/>
              <p:nvPr/>
            </p:nvSpPr>
            <p:spPr>
              <a:xfrm>
                <a:off x="5486666" y="1494926"/>
                <a:ext cx="2425434" cy="436920"/>
              </a:xfrm>
              <a:prstGeom prst="rect">
                <a:avLst/>
              </a:prstGeom>
              <a:noFill/>
              <a:ln>
                <a:noFill/>
              </a:ln>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7" name="Group 34">
              <a:extLst>
                <a:ext uri="{FF2B5EF4-FFF2-40B4-BE49-F238E27FC236}">
                  <a16:creationId xmlns:a16="http://schemas.microsoft.com/office/drawing/2014/main" id="{32E02BDF-FE79-495B-B0DD-C76A0C510DFB}"/>
                </a:ext>
              </a:extLst>
            </p:cNvPr>
            <p:cNvGrpSpPr/>
            <p:nvPr/>
          </p:nvGrpSpPr>
          <p:grpSpPr>
            <a:xfrm>
              <a:off x="2010041" y="5452477"/>
              <a:ext cx="3381874" cy="1119291"/>
              <a:chOff x="5486666" y="1129104"/>
              <a:chExt cx="2425434" cy="802740"/>
            </a:xfrm>
          </p:grpSpPr>
          <p:sp>
            <p:nvSpPr>
              <p:cNvPr id="42" name="Title 1">
                <a:extLst>
                  <a:ext uri="{FF2B5EF4-FFF2-40B4-BE49-F238E27FC236}">
                    <a16:creationId xmlns:a16="http://schemas.microsoft.com/office/drawing/2014/main" id="{35005240-F67D-4DD7-A5A3-D240CCA81E26}"/>
                  </a:ext>
                </a:extLst>
              </p:cNvPr>
              <p:cNvSpPr txBox="1">
                <a:spLocks/>
              </p:cNvSpPr>
              <p:nvPr/>
            </p:nvSpPr>
            <p:spPr>
              <a:xfrm>
                <a:off x="5487416" y="1129104"/>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cs typeface="Roboto condensed"/>
                  </a:rPr>
                  <a:t>加入标题</a:t>
                </a:r>
                <a:endParaRPr lang="en-US" altLang="zh-CN" sz="2400" dirty="0">
                  <a:solidFill>
                    <a:schemeClr val="bg1">
                      <a:lumMod val="50000"/>
                    </a:schemeClr>
                  </a:solidFill>
                  <a:latin typeface="微软雅黑" panose="020B0503020204020204" pitchFamily="34" charset="-122"/>
                  <a:ea typeface="微软雅黑" panose="020B0503020204020204" pitchFamily="34" charset="-122"/>
                  <a:cs typeface="Roboto condensed"/>
                </a:endParaRPr>
              </a:p>
            </p:txBody>
          </p:sp>
          <p:sp>
            <p:nvSpPr>
              <p:cNvPr id="43" name="TextBox 36">
                <a:extLst>
                  <a:ext uri="{FF2B5EF4-FFF2-40B4-BE49-F238E27FC236}">
                    <a16:creationId xmlns:a16="http://schemas.microsoft.com/office/drawing/2014/main" id="{6ED0B155-9BC5-4F62-8A15-E19B7AC019DA}"/>
                  </a:ext>
                </a:extLst>
              </p:cNvPr>
              <p:cNvSpPr txBox="1"/>
              <p:nvPr/>
            </p:nvSpPr>
            <p:spPr>
              <a:xfrm>
                <a:off x="5486666" y="1494924"/>
                <a:ext cx="2425434" cy="436920"/>
              </a:xfrm>
              <a:prstGeom prst="rect">
                <a:avLst/>
              </a:prstGeom>
              <a:noFill/>
              <a:ln>
                <a:noFill/>
              </a:ln>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38" name="椭圆 37">
              <a:extLst>
                <a:ext uri="{FF2B5EF4-FFF2-40B4-BE49-F238E27FC236}">
                  <a16:creationId xmlns:a16="http://schemas.microsoft.com/office/drawing/2014/main" id="{ABF9D470-0F44-4AFE-8320-7D3D533BA915}"/>
                </a:ext>
              </a:extLst>
            </p:cNvPr>
            <p:cNvSpPr/>
            <p:nvPr/>
          </p:nvSpPr>
          <p:spPr>
            <a:xfrm>
              <a:off x="1206500" y="2200140"/>
              <a:ext cx="533400" cy="533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5E175B2A-A024-462E-B743-6802960AED00}"/>
                </a:ext>
              </a:extLst>
            </p:cNvPr>
            <p:cNvSpPr/>
            <p:nvPr/>
          </p:nvSpPr>
          <p:spPr>
            <a:xfrm>
              <a:off x="1208890" y="3302694"/>
              <a:ext cx="533400" cy="533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29BC844F-B037-4A54-86AC-82505541F4EA}"/>
                </a:ext>
              </a:extLst>
            </p:cNvPr>
            <p:cNvSpPr/>
            <p:nvPr/>
          </p:nvSpPr>
          <p:spPr>
            <a:xfrm>
              <a:off x="1208890" y="4525828"/>
              <a:ext cx="533400" cy="533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5B028253-46F7-45F4-9C97-E1429C21188D}"/>
                </a:ext>
              </a:extLst>
            </p:cNvPr>
            <p:cNvSpPr/>
            <p:nvPr/>
          </p:nvSpPr>
          <p:spPr>
            <a:xfrm>
              <a:off x="1206500" y="5670960"/>
              <a:ext cx="533400" cy="53340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8098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3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3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3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3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300"/>
                                        <p:tgtEl>
                                          <p:spTgt spid="3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3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300"/>
                                        <p:tgtEl>
                                          <p:spTgt spid="32"/>
                                        </p:tgtEl>
                                      </p:cBhvr>
                                    </p:animEffect>
                                  </p:childTnLst>
                                </p:cTn>
                              </p:par>
                            </p:childTnLst>
                          </p:cTn>
                        </p:par>
                        <p:par>
                          <p:cTn id="33" fill="hold">
                            <p:stCondLst>
                              <p:cond delay="8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3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30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3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300"/>
                                        <p:tgtEl>
                                          <p:spTgt spid="15"/>
                                        </p:tgtEl>
                                      </p:cBhvr>
                                    </p:animEffect>
                                  </p:childTnLst>
                                </p:cTn>
                              </p:par>
                            </p:childTnLst>
                          </p:cTn>
                        </p:par>
                        <p:par>
                          <p:cTn id="46" fill="hold">
                            <p:stCondLst>
                              <p:cond delay="11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300"/>
                                        <p:tgtEl>
                                          <p:spTgt spid="2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300"/>
                                        <p:tgtEl>
                                          <p:spTgt spid="2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3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300"/>
                                        <p:tgtEl>
                                          <p:spTgt spid="2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3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3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300"/>
                                        <p:tgtEl>
                                          <p:spTgt spid="2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300"/>
                                        <p:tgtEl>
                                          <p:spTgt spid="28"/>
                                        </p:tgtEl>
                                      </p:cBhvr>
                                    </p:animEffect>
                                  </p:childTnLst>
                                </p:cTn>
                              </p:par>
                            </p:childTnLst>
                          </p:cTn>
                        </p:par>
                        <p:par>
                          <p:cTn id="71" fill="hold">
                            <p:stCondLst>
                              <p:cond delay="1400"/>
                            </p:stCondLst>
                            <p:childTnLst>
                              <p:par>
                                <p:cTn id="72" presetID="42"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7" grpId="0" animBg="1"/>
      <p:bldP spid="18" grpId="0" animBg="1"/>
      <p:bldP spid="19" grpId="0" animBg="1"/>
      <p:bldP spid="20" grpId="0" animBg="1"/>
      <p:bldP spid="21" grpId="0" animBg="1"/>
      <p:bldP spid="22" grpId="0"/>
      <p:bldP spid="23" grpId="0" animBg="1"/>
      <p:bldP spid="24" grpId="0"/>
      <p:bldP spid="25" grpId="0" animBg="1"/>
      <p:bldP spid="26" grpId="0"/>
      <p:bldP spid="27" grpId="0" animBg="1"/>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2271A6C-C4DD-4718-BC73-69A9D898BFD4}"/>
              </a:ext>
            </a:extLst>
          </p:cNvPr>
          <p:cNvGrpSpPr/>
          <p:nvPr/>
        </p:nvGrpSpPr>
        <p:grpSpPr>
          <a:xfrm>
            <a:off x="1742580" y="1712461"/>
            <a:ext cx="9268320" cy="4166417"/>
            <a:chOff x="685800" y="971550"/>
            <a:chExt cx="7763861" cy="3490112"/>
          </a:xfrm>
        </p:grpSpPr>
        <p:sp>
          <p:nvSpPr>
            <p:cNvPr id="7" name="Oval 4">
              <a:extLst>
                <a:ext uri="{FF2B5EF4-FFF2-40B4-BE49-F238E27FC236}">
                  <a16:creationId xmlns:a16="http://schemas.microsoft.com/office/drawing/2014/main" id="{2DF2DF30-33F3-4199-B8BD-0AA1B407A26E}"/>
                </a:ext>
              </a:extLst>
            </p:cNvPr>
            <p:cNvSpPr/>
            <p:nvPr/>
          </p:nvSpPr>
          <p:spPr>
            <a:xfrm>
              <a:off x="1049722" y="2732457"/>
              <a:ext cx="1007678" cy="1013460"/>
            </a:xfrm>
            <a:prstGeom prst="ellipse">
              <a:avLst/>
            </a:prstGeom>
            <a:solidFill>
              <a:schemeClr val="bg2">
                <a:lumMod val="50000"/>
              </a:scheme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5">
              <a:extLst>
                <a:ext uri="{FF2B5EF4-FFF2-40B4-BE49-F238E27FC236}">
                  <a16:creationId xmlns:a16="http://schemas.microsoft.com/office/drawing/2014/main" id="{4B73EE3A-04F9-4773-96E8-D82D2FA9CC29}"/>
                </a:ext>
              </a:extLst>
            </p:cNvPr>
            <p:cNvSpPr/>
            <p:nvPr/>
          </p:nvSpPr>
          <p:spPr>
            <a:xfrm>
              <a:off x="3030922" y="2754047"/>
              <a:ext cx="1007678" cy="1013460"/>
            </a:xfrm>
            <a:prstGeom prst="ellipse">
              <a:avLst/>
            </a:prstGeom>
            <a:solidFill>
              <a:schemeClr val="bg2">
                <a:lumMod val="50000"/>
              </a:scheme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Oval 6">
              <a:extLst>
                <a:ext uri="{FF2B5EF4-FFF2-40B4-BE49-F238E27FC236}">
                  <a16:creationId xmlns:a16="http://schemas.microsoft.com/office/drawing/2014/main" id="{8801D814-827C-43E3-9655-DE384AAA992C}"/>
                </a:ext>
              </a:extLst>
            </p:cNvPr>
            <p:cNvSpPr/>
            <p:nvPr/>
          </p:nvSpPr>
          <p:spPr>
            <a:xfrm>
              <a:off x="5088322" y="2764207"/>
              <a:ext cx="1007678" cy="1013460"/>
            </a:xfrm>
            <a:prstGeom prst="ellipse">
              <a:avLst/>
            </a:prstGeom>
            <a:solidFill>
              <a:schemeClr val="bg2">
                <a:lumMod val="50000"/>
              </a:scheme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4" name="Oval 7">
              <a:extLst>
                <a:ext uri="{FF2B5EF4-FFF2-40B4-BE49-F238E27FC236}">
                  <a16:creationId xmlns:a16="http://schemas.microsoft.com/office/drawing/2014/main" id="{158F89F9-376E-41AC-8C00-B33C615EADF2}"/>
                </a:ext>
              </a:extLst>
            </p:cNvPr>
            <p:cNvSpPr/>
            <p:nvPr/>
          </p:nvSpPr>
          <p:spPr>
            <a:xfrm>
              <a:off x="7069522" y="2785797"/>
              <a:ext cx="1007678" cy="1013460"/>
            </a:xfrm>
            <a:prstGeom prst="ellipse">
              <a:avLst/>
            </a:prstGeom>
            <a:solidFill>
              <a:schemeClr val="bg2">
                <a:lumMod val="50000"/>
              </a:scheme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Text Box 10">
              <a:extLst>
                <a:ext uri="{FF2B5EF4-FFF2-40B4-BE49-F238E27FC236}">
                  <a16:creationId xmlns:a16="http://schemas.microsoft.com/office/drawing/2014/main" id="{1DCA3219-2E62-4C1D-AB93-49E43AC5AAF3}"/>
                </a:ext>
              </a:extLst>
            </p:cNvPr>
            <p:cNvSpPr txBox="1">
              <a:spLocks noChangeArrowheads="1"/>
            </p:cNvSpPr>
            <p:nvPr/>
          </p:nvSpPr>
          <p:spPr bwMode="auto">
            <a:xfrm>
              <a:off x="685800" y="3804228"/>
              <a:ext cx="1752600" cy="657434"/>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 Box 10">
              <a:extLst>
                <a:ext uri="{FF2B5EF4-FFF2-40B4-BE49-F238E27FC236}">
                  <a16:creationId xmlns:a16="http://schemas.microsoft.com/office/drawing/2014/main" id="{741D3874-DD45-4B9C-BB9F-F638FA92019B}"/>
                </a:ext>
              </a:extLst>
            </p:cNvPr>
            <p:cNvSpPr txBox="1">
              <a:spLocks noChangeArrowheads="1"/>
            </p:cNvSpPr>
            <p:nvPr/>
          </p:nvSpPr>
          <p:spPr bwMode="auto">
            <a:xfrm>
              <a:off x="2658461" y="3804228"/>
              <a:ext cx="1752600" cy="657434"/>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 Box 10">
              <a:extLst>
                <a:ext uri="{FF2B5EF4-FFF2-40B4-BE49-F238E27FC236}">
                  <a16:creationId xmlns:a16="http://schemas.microsoft.com/office/drawing/2014/main" id="{E1872745-339F-4C53-BA59-B993D3CD37AA}"/>
                </a:ext>
              </a:extLst>
            </p:cNvPr>
            <p:cNvSpPr txBox="1">
              <a:spLocks noChangeArrowheads="1"/>
            </p:cNvSpPr>
            <p:nvPr/>
          </p:nvSpPr>
          <p:spPr bwMode="auto">
            <a:xfrm>
              <a:off x="4715861" y="3804228"/>
              <a:ext cx="1752600" cy="657434"/>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a:extLst>
                <a:ext uri="{FF2B5EF4-FFF2-40B4-BE49-F238E27FC236}">
                  <a16:creationId xmlns:a16="http://schemas.microsoft.com/office/drawing/2014/main" id="{13200204-0BA0-4394-A6C4-4936A829CCB8}"/>
                </a:ext>
              </a:extLst>
            </p:cNvPr>
            <p:cNvSpPr txBox="1">
              <a:spLocks noChangeArrowheads="1"/>
            </p:cNvSpPr>
            <p:nvPr/>
          </p:nvSpPr>
          <p:spPr bwMode="auto">
            <a:xfrm>
              <a:off x="6697061" y="3804228"/>
              <a:ext cx="1752600" cy="657434"/>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12">
              <a:extLst>
                <a:ext uri="{FF2B5EF4-FFF2-40B4-BE49-F238E27FC236}">
                  <a16:creationId xmlns:a16="http://schemas.microsoft.com/office/drawing/2014/main" id="{DA4894E4-007B-4159-95C0-CDF8CA11D928}"/>
                </a:ext>
              </a:extLst>
            </p:cNvPr>
            <p:cNvSpPr/>
            <p:nvPr/>
          </p:nvSpPr>
          <p:spPr>
            <a:xfrm>
              <a:off x="3810000" y="971550"/>
              <a:ext cx="1447800" cy="1456107"/>
            </a:xfrm>
            <a:prstGeom prst="ellipse">
              <a:avLst/>
            </a:prstGeom>
            <a:solidFill>
              <a:schemeClr val="bg2">
                <a:lumMod val="50000"/>
              </a:scheme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20" name="Arc 16">
              <a:extLst>
                <a:ext uri="{FF2B5EF4-FFF2-40B4-BE49-F238E27FC236}">
                  <a16:creationId xmlns:a16="http://schemas.microsoft.com/office/drawing/2014/main" id="{10FE2F69-5F58-4909-BB20-FDFAE292CEA0}"/>
                </a:ext>
              </a:extLst>
            </p:cNvPr>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1" name="Arc 17">
              <a:extLst>
                <a:ext uri="{FF2B5EF4-FFF2-40B4-BE49-F238E27FC236}">
                  <a16:creationId xmlns:a16="http://schemas.microsoft.com/office/drawing/2014/main" id="{B6C5F944-C0FD-4C4C-BED5-EB4218C217B6}"/>
                </a:ext>
              </a:extLst>
            </p:cNvPr>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2" name="Arc 18">
              <a:extLst>
                <a:ext uri="{FF2B5EF4-FFF2-40B4-BE49-F238E27FC236}">
                  <a16:creationId xmlns:a16="http://schemas.microsoft.com/office/drawing/2014/main" id="{C63B6F55-9A82-4DEF-80BF-EE4960693E02}"/>
                </a:ext>
              </a:extLst>
            </p:cNvPr>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3" name="Arc 19">
              <a:extLst>
                <a:ext uri="{FF2B5EF4-FFF2-40B4-BE49-F238E27FC236}">
                  <a16:creationId xmlns:a16="http://schemas.microsoft.com/office/drawing/2014/main" id="{69FB4F79-E46D-4799-B5B8-F112D7212FF4}"/>
                </a:ext>
              </a:extLst>
            </p:cNvPr>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4" name="Group 20">
              <a:extLst>
                <a:ext uri="{FF2B5EF4-FFF2-40B4-BE49-F238E27FC236}">
                  <a16:creationId xmlns:a16="http://schemas.microsoft.com/office/drawing/2014/main" id="{3CCCF541-5A23-45B9-B252-85FAE3F46F5A}"/>
                </a:ext>
              </a:extLst>
            </p:cNvPr>
            <p:cNvGrpSpPr/>
            <p:nvPr/>
          </p:nvGrpSpPr>
          <p:grpSpPr>
            <a:xfrm>
              <a:off x="1363881" y="3019082"/>
              <a:ext cx="379359" cy="386846"/>
              <a:chOff x="7160655" y="2178006"/>
              <a:chExt cx="379359" cy="386846"/>
            </a:xfrm>
            <a:solidFill>
              <a:schemeClr val="bg1"/>
            </a:solidFill>
          </p:grpSpPr>
          <p:sp>
            <p:nvSpPr>
              <p:cNvPr id="56" name="Freeform 36">
                <a:extLst>
                  <a:ext uri="{FF2B5EF4-FFF2-40B4-BE49-F238E27FC236}">
                    <a16:creationId xmlns:a16="http://schemas.microsoft.com/office/drawing/2014/main" id="{2025A3DC-28AD-427F-8E0E-76FA3517DBC6}"/>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7" name="Freeform 37">
                <a:extLst>
                  <a:ext uri="{FF2B5EF4-FFF2-40B4-BE49-F238E27FC236}">
                    <a16:creationId xmlns:a16="http://schemas.microsoft.com/office/drawing/2014/main" id="{CA43FBDD-482B-4CC7-99A8-3B12448F8B8F}"/>
                  </a:ext>
                </a:extLst>
              </p:cNvPr>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8" name="Freeform 38">
                <a:extLst>
                  <a:ext uri="{FF2B5EF4-FFF2-40B4-BE49-F238E27FC236}">
                    <a16:creationId xmlns:a16="http://schemas.microsoft.com/office/drawing/2014/main" id="{A7B1E15B-0576-4C75-AB16-A655B496742C}"/>
                  </a:ext>
                </a:extLst>
              </p:cNvPr>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5" name="Freeform 62">
              <a:extLst>
                <a:ext uri="{FF2B5EF4-FFF2-40B4-BE49-F238E27FC236}">
                  <a16:creationId xmlns:a16="http://schemas.microsoft.com/office/drawing/2014/main" id="{662B58B2-28C3-4612-9D7E-C9DE621A92E8}"/>
                </a:ext>
              </a:extLst>
            </p:cNvPr>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6" name="Group 25">
              <a:extLst>
                <a:ext uri="{FF2B5EF4-FFF2-40B4-BE49-F238E27FC236}">
                  <a16:creationId xmlns:a16="http://schemas.microsoft.com/office/drawing/2014/main" id="{063AF864-067A-40F6-8895-E9B6703457BC}"/>
                </a:ext>
              </a:extLst>
            </p:cNvPr>
            <p:cNvGrpSpPr/>
            <p:nvPr/>
          </p:nvGrpSpPr>
          <p:grpSpPr>
            <a:xfrm>
              <a:off x="4205157" y="1280282"/>
              <a:ext cx="657487" cy="578840"/>
              <a:chOff x="6040049" y="4182118"/>
              <a:chExt cx="521619" cy="459224"/>
            </a:xfrm>
            <a:solidFill>
              <a:schemeClr val="bg1"/>
            </a:solidFill>
          </p:grpSpPr>
          <p:sp>
            <p:nvSpPr>
              <p:cNvPr id="51" name="Freeform 84">
                <a:extLst>
                  <a:ext uri="{FF2B5EF4-FFF2-40B4-BE49-F238E27FC236}">
                    <a16:creationId xmlns:a16="http://schemas.microsoft.com/office/drawing/2014/main" id="{6D375F33-1530-4D89-A0B2-8F39D67FD1FE}"/>
                  </a:ext>
                </a:extLst>
              </p:cNvPr>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2" name="Freeform 85">
                <a:extLst>
                  <a:ext uri="{FF2B5EF4-FFF2-40B4-BE49-F238E27FC236}">
                    <a16:creationId xmlns:a16="http://schemas.microsoft.com/office/drawing/2014/main" id="{7528ECA7-E23C-455E-93A7-714CF0AB83B4}"/>
                  </a:ext>
                </a:extLst>
              </p:cNvPr>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Freeform 86">
                <a:extLst>
                  <a:ext uri="{FF2B5EF4-FFF2-40B4-BE49-F238E27FC236}">
                    <a16:creationId xmlns:a16="http://schemas.microsoft.com/office/drawing/2014/main" id="{0A8754B6-72F6-4C9E-ABE2-597B5D9C16B3}"/>
                  </a:ext>
                </a:extLst>
              </p:cNvPr>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Freeform 87">
                <a:extLst>
                  <a:ext uri="{FF2B5EF4-FFF2-40B4-BE49-F238E27FC236}">
                    <a16:creationId xmlns:a16="http://schemas.microsoft.com/office/drawing/2014/main" id="{1391A9F7-8EC6-4E41-A0AB-6DD5E122E8AC}"/>
                  </a:ext>
                </a:extLst>
              </p:cNvPr>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5" name="Freeform 88">
                <a:extLst>
                  <a:ext uri="{FF2B5EF4-FFF2-40B4-BE49-F238E27FC236}">
                    <a16:creationId xmlns:a16="http://schemas.microsoft.com/office/drawing/2014/main" id="{B5980A31-8A1D-4F82-ACB8-91EFCF10FDDF}"/>
                  </a:ext>
                </a:extLst>
              </p:cNvPr>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7" name="Group 31">
              <a:extLst>
                <a:ext uri="{FF2B5EF4-FFF2-40B4-BE49-F238E27FC236}">
                  <a16:creationId xmlns:a16="http://schemas.microsoft.com/office/drawing/2014/main" id="{5EFB587C-85F7-4DC8-A40F-8033EE2CE321}"/>
                </a:ext>
              </a:extLst>
            </p:cNvPr>
            <p:cNvGrpSpPr/>
            <p:nvPr/>
          </p:nvGrpSpPr>
          <p:grpSpPr>
            <a:xfrm>
              <a:off x="3326362" y="3163839"/>
              <a:ext cx="416796" cy="259561"/>
              <a:chOff x="2942785" y="3296116"/>
              <a:chExt cx="416796" cy="259561"/>
            </a:xfrm>
            <a:solidFill>
              <a:schemeClr val="bg1"/>
            </a:solidFill>
          </p:grpSpPr>
          <p:sp>
            <p:nvSpPr>
              <p:cNvPr id="48" name="Freeform 95">
                <a:extLst>
                  <a:ext uri="{FF2B5EF4-FFF2-40B4-BE49-F238E27FC236}">
                    <a16:creationId xmlns:a16="http://schemas.microsoft.com/office/drawing/2014/main" id="{93C85C81-112F-4C5E-AA5D-05CFE72951EA}"/>
                  </a:ext>
                </a:extLst>
              </p:cNvPr>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Rectangle 96">
                <a:extLst>
                  <a:ext uri="{FF2B5EF4-FFF2-40B4-BE49-F238E27FC236}">
                    <a16:creationId xmlns:a16="http://schemas.microsoft.com/office/drawing/2014/main" id="{1A5A89B1-E410-487C-9A90-EE301BFE0E04}"/>
                  </a:ext>
                </a:extLst>
              </p:cNvPr>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Rectangle 97">
                <a:extLst>
                  <a:ext uri="{FF2B5EF4-FFF2-40B4-BE49-F238E27FC236}">
                    <a16:creationId xmlns:a16="http://schemas.microsoft.com/office/drawing/2014/main" id="{06A7E563-3838-477C-9BC8-AB8A2553BA04}"/>
                  </a:ext>
                </a:extLst>
              </p:cNvPr>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8" name="Group 35">
              <a:extLst>
                <a:ext uri="{FF2B5EF4-FFF2-40B4-BE49-F238E27FC236}">
                  <a16:creationId xmlns:a16="http://schemas.microsoft.com/office/drawing/2014/main" id="{65741A45-2CD9-4FFA-89D0-415A2B729CCE}"/>
                </a:ext>
              </a:extLst>
            </p:cNvPr>
            <p:cNvGrpSpPr/>
            <p:nvPr/>
          </p:nvGrpSpPr>
          <p:grpSpPr>
            <a:xfrm>
              <a:off x="5319859" y="3010640"/>
              <a:ext cx="524040" cy="520593"/>
              <a:chOff x="6853673" y="3715407"/>
              <a:chExt cx="379359" cy="376864"/>
            </a:xfrm>
            <a:solidFill>
              <a:schemeClr val="bg1"/>
            </a:solidFill>
          </p:grpSpPr>
          <p:sp>
            <p:nvSpPr>
              <p:cNvPr id="30" name="Freeform 150">
                <a:extLst>
                  <a:ext uri="{FF2B5EF4-FFF2-40B4-BE49-F238E27FC236}">
                    <a16:creationId xmlns:a16="http://schemas.microsoft.com/office/drawing/2014/main" id="{A94453C2-CDBD-49A5-8A0D-A2865E5815FE}"/>
                  </a:ext>
                </a:extLst>
              </p:cNvPr>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1" name="Rectangle 151">
                <a:extLst>
                  <a:ext uri="{FF2B5EF4-FFF2-40B4-BE49-F238E27FC236}">
                    <a16:creationId xmlns:a16="http://schemas.microsoft.com/office/drawing/2014/main" id="{D2EC6E32-6B4F-4503-873C-0F5EB1AD3EA9}"/>
                  </a:ext>
                </a:extLst>
              </p:cNvPr>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2" name="Rectangle 152">
                <a:extLst>
                  <a:ext uri="{FF2B5EF4-FFF2-40B4-BE49-F238E27FC236}">
                    <a16:creationId xmlns:a16="http://schemas.microsoft.com/office/drawing/2014/main" id="{E293A923-13A7-45D6-A6EC-201C800F37B3}"/>
                  </a:ext>
                </a:extLst>
              </p:cNvPr>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3" name="Rectangle 153">
                <a:extLst>
                  <a:ext uri="{FF2B5EF4-FFF2-40B4-BE49-F238E27FC236}">
                    <a16:creationId xmlns:a16="http://schemas.microsoft.com/office/drawing/2014/main" id="{456B3D52-54C2-41B0-AE3B-9B491B59D3B9}"/>
                  </a:ext>
                </a:extLst>
              </p:cNvPr>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4" name="Freeform 154">
                <a:extLst>
                  <a:ext uri="{FF2B5EF4-FFF2-40B4-BE49-F238E27FC236}">
                    <a16:creationId xmlns:a16="http://schemas.microsoft.com/office/drawing/2014/main" id="{AA23073C-10EC-49DA-BA56-3183125E7DEA}"/>
                  </a:ext>
                </a:extLst>
              </p:cNvPr>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Freeform 155">
                <a:extLst>
                  <a:ext uri="{FF2B5EF4-FFF2-40B4-BE49-F238E27FC236}">
                    <a16:creationId xmlns:a16="http://schemas.microsoft.com/office/drawing/2014/main" id="{CB468290-F87D-43D6-A626-922C7FC6F62C}"/>
                  </a:ext>
                </a:extLst>
              </p:cNvPr>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Freeform 156">
                <a:extLst>
                  <a:ext uri="{FF2B5EF4-FFF2-40B4-BE49-F238E27FC236}">
                    <a16:creationId xmlns:a16="http://schemas.microsoft.com/office/drawing/2014/main" id="{A8210172-5B52-48E9-9802-26AC92E35641}"/>
                  </a:ext>
                </a:extLst>
              </p:cNvPr>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Freeform 157">
                <a:extLst>
                  <a:ext uri="{FF2B5EF4-FFF2-40B4-BE49-F238E27FC236}">
                    <a16:creationId xmlns:a16="http://schemas.microsoft.com/office/drawing/2014/main" id="{821F2E8A-F219-476C-8BC1-1AA135AA6FF1}"/>
                  </a:ext>
                </a:extLst>
              </p:cNvPr>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58">
                <a:extLst>
                  <a:ext uri="{FF2B5EF4-FFF2-40B4-BE49-F238E27FC236}">
                    <a16:creationId xmlns:a16="http://schemas.microsoft.com/office/drawing/2014/main" id="{686ECABD-7A95-40B7-9D3B-CD541F30A725}"/>
                  </a:ext>
                </a:extLst>
              </p:cNvPr>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Rectangle 159">
                <a:extLst>
                  <a:ext uri="{FF2B5EF4-FFF2-40B4-BE49-F238E27FC236}">
                    <a16:creationId xmlns:a16="http://schemas.microsoft.com/office/drawing/2014/main" id="{E49D8D1F-9F4F-4D15-B6D0-DCFF9D1B3699}"/>
                  </a:ext>
                </a:extLst>
              </p:cNvPr>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60">
                <a:extLst>
                  <a:ext uri="{FF2B5EF4-FFF2-40B4-BE49-F238E27FC236}">
                    <a16:creationId xmlns:a16="http://schemas.microsoft.com/office/drawing/2014/main" id="{E9665803-FD97-433A-B6D0-6AF12E7EF4DE}"/>
                  </a:ext>
                </a:extLst>
              </p:cNvPr>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61">
                <a:extLst>
                  <a:ext uri="{FF2B5EF4-FFF2-40B4-BE49-F238E27FC236}">
                    <a16:creationId xmlns:a16="http://schemas.microsoft.com/office/drawing/2014/main" id="{7B18A9EA-2BFC-4094-AC3D-0754485358AA}"/>
                  </a:ext>
                </a:extLst>
              </p:cNvPr>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Freeform 162">
                <a:extLst>
                  <a:ext uri="{FF2B5EF4-FFF2-40B4-BE49-F238E27FC236}">
                    <a16:creationId xmlns:a16="http://schemas.microsoft.com/office/drawing/2014/main" id="{07A96245-0716-4F7F-BD01-1806CE881612}"/>
                  </a:ext>
                </a:extLst>
              </p:cNvPr>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Freeform 163">
                <a:extLst>
                  <a:ext uri="{FF2B5EF4-FFF2-40B4-BE49-F238E27FC236}">
                    <a16:creationId xmlns:a16="http://schemas.microsoft.com/office/drawing/2014/main" id="{FBA9D9D1-80A2-4532-859C-1D9DC8D993A4}"/>
                  </a:ext>
                </a:extLst>
              </p:cNvPr>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4" name="Freeform 164">
                <a:extLst>
                  <a:ext uri="{FF2B5EF4-FFF2-40B4-BE49-F238E27FC236}">
                    <a16:creationId xmlns:a16="http://schemas.microsoft.com/office/drawing/2014/main" id="{1A93AB5E-1B9D-4F1A-B6E0-A591D936BDCF}"/>
                  </a:ext>
                </a:extLst>
              </p:cNvPr>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Freeform 165">
                <a:extLst>
                  <a:ext uri="{FF2B5EF4-FFF2-40B4-BE49-F238E27FC236}">
                    <a16:creationId xmlns:a16="http://schemas.microsoft.com/office/drawing/2014/main" id="{692AA243-FEA5-47ED-B1CC-CB98F3D64D68}"/>
                  </a:ext>
                </a:extLst>
              </p:cNvPr>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Rectangle 166">
                <a:extLst>
                  <a:ext uri="{FF2B5EF4-FFF2-40B4-BE49-F238E27FC236}">
                    <a16:creationId xmlns:a16="http://schemas.microsoft.com/office/drawing/2014/main" id="{E3F865CD-8C77-4F12-9985-042C1D0BAE2E}"/>
                  </a:ext>
                </a:extLst>
              </p:cNvPr>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7" name="Rectangle 167">
                <a:extLst>
                  <a:ext uri="{FF2B5EF4-FFF2-40B4-BE49-F238E27FC236}">
                    <a16:creationId xmlns:a16="http://schemas.microsoft.com/office/drawing/2014/main" id="{C8CCC6F6-EDAC-4812-BA3D-648F234D1F3F}"/>
                  </a:ext>
                </a:extLst>
              </p:cNvPr>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9" name="Text Box 10">
              <a:extLst>
                <a:ext uri="{FF2B5EF4-FFF2-40B4-BE49-F238E27FC236}">
                  <a16:creationId xmlns:a16="http://schemas.microsoft.com/office/drawing/2014/main" id="{2ADB164D-7567-49B1-AB75-785EA1ADE4A5}"/>
                </a:ext>
              </a:extLst>
            </p:cNvPr>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1735294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箭头1">
            <a:extLst>
              <a:ext uri="{FF2B5EF4-FFF2-40B4-BE49-F238E27FC236}">
                <a16:creationId xmlns:a16="http://schemas.microsoft.com/office/drawing/2014/main" id="{8488FB93-1745-4121-9A31-C6D8C6EFC4AF}"/>
              </a:ext>
            </a:extLst>
          </p:cNvPr>
          <p:cNvSpPr>
            <a:spLocks noChangeArrowheads="1"/>
          </p:cNvSpPr>
          <p:nvPr/>
        </p:nvSpPr>
        <p:spPr bwMode="ltGray">
          <a:xfrm>
            <a:off x="1066118" y="2013281"/>
            <a:ext cx="2184400" cy="3303587"/>
          </a:xfrm>
          <a:prstGeom prst="flowChartOffpageConnector">
            <a:avLst/>
          </a:prstGeom>
          <a:solidFill>
            <a:schemeClr val="bg2">
              <a:lumMod val="50000"/>
            </a:schemeClr>
          </a:soli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p:txBody>
      </p:sp>
      <p:sp>
        <p:nvSpPr>
          <p:cNvPr id="7" name="椭圆1">
            <a:extLst>
              <a:ext uri="{FF2B5EF4-FFF2-40B4-BE49-F238E27FC236}">
                <a16:creationId xmlns:a16="http://schemas.microsoft.com/office/drawing/2014/main" id="{43D07377-89C2-4F80-AB68-3A1C442EC51D}"/>
              </a:ext>
            </a:extLst>
          </p:cNvPr>
          <p:cNvSpPr>
            <a:spLocks noChangeArrowheads="1"/>
          </p:cNvSpPr>
          <p:nvPr/>
        </p:nvSpPr>
        <p:spPr bwMode="gray">
          <a:xfrm>
            <a:off x="1247093" y="5374018"/>
            <a:ext cx="1828800"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1</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9" name="箭头2">
            <a:extLst>
              <a:ext uri="{FF2B5EF4-FFF2-40B4-BE49-F238E27FC236}">
                <a16:creationId xmlns:a16="http://schemas.microsoft.com/office/drawing/2014/main" id="{5A67804B-AA6D-4073-8B5F-C0C725F5C603}"/>
              </a:ext>
            </a:extLst>
          </p:cNvPr>
          <p:cNvSpPr>
            <a:spLocks noChangeArrowheads="1"/>
          </p:cNvSpPr>
          <p:nvPr/>
        </p:nvSpPr>
        <p:spPr bwMode="ltGray">
          <a:xfrm>
            <a:off x="3682318" y="2006931"/>
            <a:ext cx="2259013" cy="3284537"/>
          </a:xfrm>
          <a:prstGeom prst="flowChartOffpageConnector">
            <a:avLst/>
          </a:prstGeom>
          <a:solidFill>
            <a:schemeClr val="bg2">
              <a:lumMod val="50000"/>
            </a:schemeClr>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0" name="椭圆2">
            <a:extLst>
              <a:ext uri="{FF2B5EF4-FFF2-40B4-BE49-F238E27FC236}">
                <a16:creationId xmlns:a16="http://schemas.microsoft.com/office/drawing/2014/main" id="{3B5D105A-2ACD-45C5-99B3-09D2666B55EF}"/>
              </a:ext>
            </a:extLst>
          </p:cNvPr>
          <p:cNvSpPr>
            <a:spLocks noChangeArrowheads="1"/>
          </p:cNvSpPr>
          <p:nvPr/>
        </p:nvSpPr>
        <p:spPr bwMode="gray">
          <a:xfrm>
            <a:off x="3866468" y="5374018"/>
            <a:ext cx="1831975"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2</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4" name="箭头3">
            <a:extLst>
              <a:ext uri="{FF2B5EF4-FFF2-40B4-BE49-F238E27FC236}">
                <a16:creationId xmlns:a16="http://schemas.microsoft.com/office/drawing/2014/main" id="{FE69C7E7-F93A-4899-8BFB-83CE1C2B266E}"/>
              </a:ext>
            </a:extLst>
          </p:cNvPr>
          <p:cNvSpPr>
            <a:spLocks noChangeArrowheads="1"/>
          </p:cNvSpPr>
          <p:nvPr/>
        </p:nvSpPr>
        <p:spPr bwMode="ltGray">
          <a:xfrm>
            <a:off x="6314393" y="2006931"/>
            <a:ext cx="2193925" cy="3303587"/>
          </a:xfrm>
          <a:prstGeom prst="flowChartOffpageConnector">
            <a:avLst/>
          </a:prstGeom>
          <a:solidFill>
            <a:schemeClr val="bg2">
              <a:lumMod val="50000"/>
            </a:schemeClr>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5" name="椭圆3">
            <a:extLst>
              <a:ext uri="{FF2B5EF4-FFF2-40B4-BE49-F238E27FC236}">
                <a16:creationId xmlns:a16="http://schemas.microsoft.com/office/drawing/2014/main" id="{F31C0012-1406-47B0-9064-FCF16E9C774A}"/>
              </a:ext>
            </a:extLst>
          </p:cNvPr>
          <p:cNvSpPr>
            <a:spLocks noChangeArrowheads="1"/>
          </p:cNvSpPr>
          <p:nvPr/>
        </p:nvSpPr>
        <p:spPr bwMode="gray">
          <a:xfrm>
            <a:off x="6489018" y="5374018"/>
            <a:ext cx="1828800"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3</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6" name="箭头3">
            <a:extLst>
              <a:ext uri="{FF2B5EF4-FFF2-40B4-BE49-F238E27FC236}">
                <a16:creationId xmlns:a16="http://schemas.microsoft.com/office/drawing/2014/main" id="{22AC9EB7-EE05-4D87-9300-A817A8AEE23C}"/>
              </a:ext>
            </a:extLst>
          </p:cNvPr>
          <p:cNvSpPr>
            <a:spLocks noChangeArrowheads="1"/>
          </p:cNvSpPr>
          <p:nvPr/>
        </p:nvSpPr>
        <p:spPr bwMode="ltGray">
          <a:xfrm>
            <a:off x="8889729" y="2006931"/>
            <a:ext cx="2193925" cy="3303587"/>
          </a:xfrm>
          <a:prstGeom prst="flowChartOffpageConnector">
            <a:avLst/>
          </a:prstGeom>
          <a:solidFill>
            <a:schemeClr val="bg2">
              <a:lumMod val="50000"/>
            </a:schemeClr>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7" name="椭圆3">
            <a:extLst>
              <a:ext uri="{FF2B5EF4-FFF2-40B4-BE49-F238E27FC236}">
                <a16:creationId xmlns:a16="http://schemas.microsoft.com/office/drawing/2014/main" id="{A79CD011-B0AF-404B-9F1A-C59DB263B79F}"/>
              </a:ext>
            </a:extLst>
          </p:cNvPr>
          <p:cNvSpPr>
            <a:spLocks noChangeArrowheads="1"/>
          </p:cNvSpPr>
          <p:nvPr/>
        </p:nvSpPr>
        <p:spPr bwMode="gray">
          <a:xfrm>
            <a:off x="9064354" y="5374018"/>
            <a:ext cx="1828800" cy="565150"/>
          </a:xfrm>
          <a:prstGeom prst="ellipse">
            <a:avLst/>
          </a:prstGeom>
          <a:solidFill>
            <a:schemeClr val="bg2">
              <a:lumMod val="50000"/>
            </a:schemeClr>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4</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23428821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15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50000">
                                          <p:cBhvr additive="base">
                                            <p:cTn id="1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childTnLst>
                              </p:cTn>
                            </p:par>
                            <p:par>
                              <p:cTn id="25" fill="hold">
                                <p:stCondLst>
                                  <p:cond delay="3000"/>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14:bounceEnd="50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5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strVal val="#ppt_w*0.70"/>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Effect transition="in" filter="fade">
                                          <p:cBhvr>
                                            <p:cTn id="35" dur="1000"/>
                                            <p:tgtEl>
                                              <p:spTgt spid="15"/>
                                            </p:tgtEl>
                                          </p:cBhvr>
                                        </p:animEffect>
                                      </p:childTnLst>
                                    </p:cTn>
                                  </p:par>
                                </p:childTnLst>
                              </p:cTn>
                            </p:par>
                            <p:par>
                              <p:cTn id="36" fill="hold">
                                <p:stCondLst>
                                  <p:cond delay="4500"/>
                                </p:stCondLst>
                                <p:childTnLst>
                                  <p:par>
                                    <p:cTn id="37" presetID="2" presetClass="entr" presetSubtype="1" fill="hold" grpId="0" nodeType="afterEffect" p14:presetBounceEnd="50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0000">
                                          <p:cBhvr additive="base">
                                            <p:cTn id="3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55"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strVal val="#ppt_w*0.70"/>
                                              </p:val>
                                            </p:tav>
                                            <p:tav tm="100000">
                                              <p:val>
                                                <p:strVal val="#ppt_w"/>
                                              </p:val>
                                            </p:tav>
                                          </p:tavLst>
                                        </p:anim>
                                        <p:anim calcmode="lin" valueType="num">
                                          <p:cBhvr>
                                            <p:cTn id="45" dur="1000" fill="hold"/>
                                            <p:tgtEl>
                                              <p:spTgt spid="17"/>
                                            </p:tgtEl>
                                            <p:attrNameLst>
                                              <p:attrName>ppt_h</p:attrName>
                                            </p:attrNameLst>
                                          </p:cBhvr>
                                          <p:tavLst>
                                            <p:tav tm="0">
                                              <p:val>
                                                <p:strVal val="#ppt_h"/>
                                              </p:val>
                                            </p:tav>
                                            <p:tav tm="100000">
                                              <p:val>
                                                <p:strVal val="#ppt_h"/>
                                              </p:val>
                                            </p:tav>
                                          </p:tavLst>
                                        </p:anim>
                                        <p:animEffect transition="in" filter="fade">
                                          <p:cBhvr>
                                            <p:cTn id="46" dur="1000"/>
                                            <p:tgtEl>
                                              <p:spTgt spid="17"/>
                                            </p:tgtEl>
                                          </p:cBhvr>
                                        </p:animEffect>
                                      </p:childTnLst>
                                    </p:cTn>
                                  </p:par>
                                </p:childTnLst>
                              </p:cTn>
                            </p:par>
                            <p:par>
                              <p:cTn id="47" fill="hold">
                                <p:stCondLst>
                                  <p:cond delay="6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14:bounceEnd="50000">
                                          <p:cBhvr additive="base">
                                            <p:cTn id="50"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childTnLst>
                              </p:cTn>
                            </p:par>
                            <p:par>
                              <p:cTn id="25" fill="hold">
                                <p:stCondLst>
                                  <p:cond delay="3000"/>
                                </p:stCondLst>
                                <p:childTnLst>
                                  <p:par>
                                    <p:cTn id="26" presetID="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5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strVal val="#ppt_w*0.70"/>
                                              </p:val>
                                            </p:tav>
                                            <p:tav tm="100000">
                                              <p:val>
                                                <p:strVal val="#ppt_w"/>
                                              </p:val>
                                            </p:tav>
                                          </p:tavLst>
                                        </p:anim>
                                        <p:anim calcmode="lin" valueType="num">
                                          <p:cBhvr>
                                            <p:cTn id="34" dur="1000" fill="hold"/>
                                            <p:tgtEl>
                                              <p:spTgt spid="15"/>
                                            </p:tgtEl>
                                            <p:attrNameLst>
                                              <p:attrName>ppt_h</p:attrName>
                                            </p:attrNameLst>
                                          </p:cBhvr>
                                          <p:tavLst>
                                            <p:tav tm="0">
                                              <p:val>
                                                <p:strVal val="#ppt_h"/>
                                              </p:val>
                                            </p:tav>
                                            <p:tav tm="100000">
                                              <p:val>
                                                <p:strVal val="#ppt_h"/>
                                              </p:val>
                                            </p:tav>
                                          </p:tavLst>
                                        </p:anim>
                                        <p:animEffect transition="in" filter="fade">
                                          <p:cBhvr>
                                            <p:cTn id="35" dur="1000"/>
                                            <p:tgtEl>
                                              <p:spTgt spid="15"/>
                                            </p:tgtEl>
                                          </p:cBhvr>
                                        </p:animEffect>
                                      </p:childTnLst>
                                    </p:cTn>
                                  </p:par>
                                </p:childTnLst>
                              </p:cTn>
                            </p:par>
                            <p:par>
                              <p:cTn id="36" fill="hold">
                                <p:stCondLst>
                                  <p:cond delay="4500"/>
                                </p:stCondLst>
                                <p:childTnLst>
                                  <p:par>
                                    <p:cTn id="37" presetID="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55"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strVal val="#ppt_w*0.70"/>
                                              </p:val>
                                            </p:tav>
                                            <p:tav tm="100000">
                                              <p:val>
                                                <p:strVal val="#ppt_w"/>
                                              </p:val>
                                            </p:tav>
                                          </p:tavLst>
                                        </p:anim>
                                        <p:anim calcmode="lin" valueType="num">
                                          <p:cBhvr>
                                            <p:cTn id="45" dur="1000" fill="hold"/>
                                            <p:tgtEl>
                                              <p:spTgt spid="17"/>
                                            </p:tgtEl>
                                            <p:attrNameLst>
                                              <p:attrName>ppt_h</p:attrName>
                                            </p:attrNameLst>
                                          </p:cBhvr>
                                          <p:tavLst>
                                            <p:tav tm="0">
                                              <p:val>
                                                <p:strVal val="#ppt_h"/>
                                              </p:val>
                                            </p:tav>
                                            <p:tav tm="100000">
                                              <p:val>
                                                <p:strVal val="#ppt_h"/>
                                              </p:val>
                                            </p:tav>
                                          </p:tavLst>
                                        </p:anim>
                                        <p:animEffect transition="in" filter="fade">
                                          <p:cBhvr>
                                            <p:cTn id="46" dur="1000"/>
                                            <p:tgtEl>
                                              <p:spTgt spid="17"/>
                                            </p:tgtEl>
                                          </p:cBhvr>
                                        </p:animEffect>
                                      </p:childTnLst>
                                    </p:cTn>
                                  </p:par>
                                </p:childTnLst>
                              </p:cTn>
                            </p:par>
                            <p:par>
                              <p:cTn id="47" fill="hold">
                                <p:stCondLst>
                                  <p:cond delay="6000"/>
                                </p:stCondLst>
                                <p:childTnLst>
                                  <p:par>
                                    <p:cTn id="48" presetID="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AD4D3A6-65FC-467C-865B-EBF6F9F172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id="{8EE4C4FA-D7CC-4EBA-8750-A90D019E770E}"/>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
            <a:extLst>
              <a:ext uri="{FF2B5EF4-FFF2-40B4-BE49-F238E27FC236}">
                <a16:creationId xmlns:a16="http://schemas.microsoft.com/office/drawing/2014/main" id="{E0D6FDA6-FB49-419D-A4F8-129D6FB59230}"/>
              </a:ext>
            </a:extLst>
          </p:cNvPr>
          <p:cNvSpPr txBox="1">
            <a:spLocks noChangeArrowheads="1"/>
          </p:cNvSpPr>
          <p:nvPr/>
        </p:nvSpPr>
        <p:spPr bwMode="auto">
          <a:xfrm>
            <a:off x="3157900" y="1836970"/>
            <a:ext cx="244169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800" dirty="0">
                <a:solidFill>
                  <a:schemeClr val="bg2">
                    <a:lumMod val="50000"/>
                  </a:schemeClr>
                </a:solidFill>
                <a:latin typeface="华文新魏" panose="02010800040101010101" pitchFamily="2" charset="-122"/>
                <a:ea typeface="华文新魏" panose="02010800040101010101" pitchFamily="2" charset="-122"/>
              </a:rPr>
              <a:t>谢谢</a:t>
            </a:r>
          </a:p>
        </p:txBody>
      </p:sp>
      <p:sp>
        <p:nvSpPr>
          <p:cNvPr id="15" name="矩形 3">
            <a:extLst>
              <a:ext uri="{FF2B5EF4-FFF2-40B4-BE49-F238E27FC236}">
                <a16:creationId xmlns:a16="http://schemas.microsoft.com/office/drawing/2014/main" id="{67FE7FFF-1908-4A35-98CF-FDB487E4B72F}"/>
              </a:ext>
            </a:extLst>
          </p:cNvPr>
          <p:cNvSpPr>
            <a:spLocks noChangeArrowheads="1"/>
          </p:cNvSpPr>
          <p:nvPr/>
        </p:nvSpPr>
        <p:spPr bwMode="auto">
          <a:xfrm>
            <a:off x="3298964" y="2891988"/>
            <a:ext cx="215956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000" spc="-300" dirty="0">
                <a:solidFill>
                  <a:schemeClr val="bg2">
                    <a:lumMod val="50000"/>
                  </a:schemeClr>
                </a:solidFill>
                <a:latin typeface="华文新魏" panose="02010800040101010101" pitchFamily="2" charset="-122"/>
                <a:ea typeface="华文新魏" panose="02010800040101010101" pitchFamily="2" charset="-122"/>
              </a:rPr>
              <a:t>观看</a:t>
            </a:r>
          </a:p>
        </p:txBody>
      </p:sp>
      <p:pic>
        <p:nvPicPr>
          <p:cNvPr id="16" name="图片 15">
            <a:extLst>
              <a:ext uri="{FF2B5EF4-FFF2-40B4-BE49-F238E27FC236}">
                <a16:creationId xmlns:a16="http://schemas.microsoft.com/office/drawing/2014/main" id="{FF14BCE9-6DB0-402D-AD22-2B7DE033C5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4084" y="1168687"/>
            <a:ext cx="3237338" cy="4019870"/>
          </a:xfrm>
          <a:prstGeom prst="rect">
            <a:avLst/>
          </a:prstGeom>
        </p:spPr>
      </p:pic>
      <p:grpSp>
        <p:nvGrpSpPr>
          <p:cNvPr id="17" name="组合 16">
            <a:extLst>
              <a:ext uri="{FF2B5EF4-FFF2-40B4-BE49-F238E27FC236}">
                <a16:creationId xmlns:a16="http://schemas.microsoft.com/office/drawing/2014/main" id="{204AF025-5503-40FE-A8F7-8B33D1E2FF8F}"/>
              </a:ext>
            </a:extLst>
          </p:cNvPr>
          <p:cNvGrpSpPr/>
          <p:nvPr/>
        </p:nvGrpSpPr>
        <p:grpSpPr>
          <a:xfrm>
            <a:off x="6302377" y="2220684"/>
            <a:ext cx="2877711" cy="1911020"/>
            <a:chOff x="3016476" y="2654623"/>
            <a:chExt cx="2877711" cy="1295400"/>
          </a:xfrm>
        </p:grpSpPr>
        <p:sp>
          <p:nvSpPr>
            <p:cNvPr id="18" name="矩形 6">
              <a:extLst>
                <a:ext uri="{FF2B5EF4-FFF2-40B4-BE49-F238E27FC236}">
                  <a16:creationId xmlns:a16="http://schemas.microsoft.com/office/drawing/2014/main" id="{D31E6A08-8C6A-4025-994C-95BC8DF82170}"/>
                </a:ext>
              </a:extLst>
            </p:cNvPr>
            <p:cNvSpPr>
              <a:spLocks noChangeArrowheads="1"/>
            </p:cNvSpPr>
            <p:nvPr/>
          </p:nvSpPr>
          <p:spPr bwMode="auto">
            <a:xfrm>
              <a:off x="3016476" y="2654623"/>
              <a:ext cx="2877711"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400" dirty="0">
                  <a:solidFill>
                    <a:schemeClr val="bg2">
                      <a:lumMod val="50000"/>
                    </a:schemeClr>
                  </a:solidFill>
                  <a:latin typeface="李旭科毛笔行书" pitchFamily="2" charset="-122"/>
                  <a:ea typeface="李旭科毛笔行书" pitchFamily="2" charset="-122"/>
                </a:rPr>
                <a:t>就是品赏茶的美感之道</a:t>
              </a:r>
              <a:endParaRPr lang="en-US" altLang="zh-CN" sz="1400" dirty="0">
                <a:solidFill>
                  <a:schemeClr val="bg2">
                    <a:lumMod val="50000"/>
                  </a:schemeClr>
                </a:solidFill>
                <a:latin typeface="李旭科毛笔行书" pitchFamily="2" charset="-122"/>
                <a:ea typeface="李旭科毛笔行书" pitchFamily="2" charset="-122"/>
              </a:endParaRPr>
            </a:p>
            <a:p>
              <a:pPr>
                <a:lnSpc>
                  <a:spcPct val="250000"/>
                </a:lnSpc>
              </a:pPr>
              <a:r>
                <a:rPr lang="zh-CN" altLang="en-US" sz="1400" dirty="0">
                  <a:solidFill>
                    <a:schemeClr val="bg2">
                      <a:lumMod val="50000"/>
                    </a:schemeClr>
                  </a:solidFill>
                  <a:latin typeface="李旭科毛笔行书" pitchFamily="2" charset="-122"/>
                  <a:ea typeface="李旭科毛笔行书" pitchFamily="2" charset="-122"/>
                </a:rPr>
                <a:t>通过沏茶、赏茶、闻茶饮茶、增进友谊，美心修德，学习礼法，是很有益的一种和美的仪式</a:t>
              </a:r>
            </a:p>
          </p:txBody>
        </p:sp>
        <p:cxnSp>
          <p:nvCxnSpPr>
            <p:cNvPr id="19" name="直接连接符 18">
              <a:extLst>
                <a:ext uri="{FF2B5EF4-FFF2-40B4-BE49-F238E27FC236}">
                  <a16:creationId xmlns:a16="http://schemas.microsoft.com/office/drawing/2014/main" id="{40DC1AF0-03C5-4DE7-96C6-1AA971A51D98}"/>
                </a:ext>
              </a:extLst>
            </p:cNvPr>
            <p:cNvCxnSpPr>
              <a:cxnSpLocks/>
            </p:cNvCxnSpPr>
            <p:nvPr/>
          </p:nvCxnSpPr>
          <p:spPr>
            <a:xfrm>
              <a:off x="5693209"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9EFF9F33-7AB1-46F5-A727-DD6B9F699613}"/>
                </a:ext>
              </a:extLst>
            </p:cNvPr>
            <p:cNvCxnSpPr>
              <a:cxnSpLocks/>
            </p:cNvCxnSpPr>
            <p:nvPr/>
          </p:nvCxnSpPr>
          <p:spPr>
            <a:xfrm>
              <a:off x="5171556"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DC88B9F-1495-4AE1-B292-9279235E1CED}"/>
                </a:ext>
              </a:extLst>
            </p:cNvPr>
            <p:cNvCxnSpPr>
              <a:cxnSpLocks/>
            </p:cNvCxnSpPr>
            <p:nvPr/>
          </p:nvCxnSpPr>
          <p:spPr>
            <a:xfrm>
              <a:off x="4653396"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1476E1B-22C7-4AD3-B998-477515DDB003}"/>
                </a:ext>
              </a:extLst>
            </p:cNvPr>
            <p:cNvCxnSpPr>
              <a:cxnSpLocks/>
            </p:cNvCxnSpPr>
            <p:nvPr/>
          </p:nvCxnSpPr>
          <p:spPr>
            <a:xfrm>
              <a:off x="4133649"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1A54700-0866-4675-B367-B5AC6E3A100F}"/>
                </a:ext>
              </a:extLst>
            </p:cNvPr>
            <p:cNvCxnSpPr>
              <a:cxnSpLocks/>
            </p:cNvCxnSpPr>
            <p:nvPr/>
          </p:nvCxnSpPr>
          <p:spPr>
            <a:xfrm>
              <a:off x="3606281"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41E9158D-FF42-4A82-9E24-B86CBACE997C}"/>
                </a:ext>
              </a:extLst>
            </p:cNvPr>
            <p:cNvCxnSpPr>
              <a:cxnSpLocks/>
            </p:cNvCxnSpPr>
            <p:nvPr/>
          </p:nvCxnSpPr>
          <p:spPr>
            <a:xfrm>
              <a:off x="3040814" y="2690874"/>
              <a:ext cx="0" cy="1187450"/>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ppt_x"/>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750" fill="hold"/>
                                        <p:tgtEl>
                                          <p:spTgt spid="15"/>
                                        </p:tgtEl>
                                        <p:attrNameLst>
                                          <p:attrName>ppt_x</p:attrName>
                                        </p:attrNameLst>
                                      </p:cBhvr>
                                      <p:tavLst>
                                        <p:tav tm="0">
                                          <p:val>
                                            <p:strVal val="#ppt_x"/>
                                          </p:val>
                                        </p:tav>
                                        <p:tav tm="100000">
                                          <p:val>
                                            <p:strVal val="#ppt_x"/>
                                          </p:val>
                                        </p:tav>
                                      </p:tavLst>
                                    </p:anim>
                                    <p:anim calcmode="lin" valueType="num">
                                      <p:cBhvr additive="base">
                                        <p:cTn id="23" dur="75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3250"/>
                            </p:stCondLst>
                            <p:childTnLst>
                              <p:par>
                                <p:cTn id="25" presetID="47"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par>
                          <p:cTn id="30" fill="hold">
                            <p:stCondLst>
                              <p:cond delay="4250"/>
                            </p:stCondLst>
                            <p:childTnLst>
                              <p:par>
                                <p:cTn id="31" presetID="42"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250"/>
                                        <p:tgtEl>
                                          <p:spTgt spid="17"/>
                                        </p:tgtEl>
                                      </p:cBhvr>
                                    </p:animEffect>
                                    <p:anim calcmode="lin" valueType="num">
                                      <p:cBhvr>
                                        <p:cTn id="34" dur="1250" fill="hold"/>
                                        <p:tgtEl>
                                          <p:spTgt spid="17"/>
                                        </p:tgtEl>
                                        <p:attrNameLst>
                                          <p:attrName>ppt_x</p:attrName>
                                        </p:attrNameLst>
                                      </p:cBhvr>
                                      <p:tavLst>
                                        <p:tav tm="0">
                                          <p:val>
                                            <p:strVal val="#ppt_x"/>
                                          </p:val>
                                        </p:tav>
                                        <p:tav tm="100000">
                                          <p:val>
                                            <p:strVal val="#ppt_x"/>
                                          </p:val>
                                        </p:tav>
                                      </p:tavLst>
                                    </p:anim>
                                    <p:anim calcmode="lin" valueType="num">
                                      <p:cBhvr>
                                        <p:cTn id="35" dur="1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FD348C2-1502-4014-BEE4-BB09F46A7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a:extLst>
              <a:ext uri="{FF2B5EF4-FFF2-40B4-BE49-F238E27FC236}">
                <a16:creationId xmlns:a16="http://schemas.microsoft.com/office/drawing/2014/main" id="{77B0867D-A95E-4D93-8695-1307C2F5E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273" y="1864929"/>
            <a:ext cx="2023920" cy="2513144"/>
          </a:xfrm>
          <a:prstGeom prst="rect">
            <a:avLst/>
          </a:prstGeom>
        </p:spPr>
      </p:pic>
      <p:sp>
        <p:nvSpPr>
          <p:cNvPr id="12" name="矩形 11">
            <a:extLst>
              <a:ext uri="{FF2B5EF4-FFF2-40B4-BE49-F238E27FC236}">
                <a16:creationId xmlns:a16="http://schemas.microsoft.com/office/drawing/2014/main" id="{55A875ED-8291-4DE4-9C50-4AE42C45D405}"/>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a:extLst>
              <a:ext uri="{FF2B5EF4-FFF2-40B4-BE49-F238E27FC236}">
                <a16:creationId xmlns:a16="http://schemas.microsoft.com/office/drawing/2014/main" id="{11B45CC3-D887-48CB-B666-9EB08FAAFCC2}"/>
              </a:ext>
            </a:extLst>
          </p:cNvPr>
          <p:cNvSpPr>
            <a:spLocks noChangeArrowheads="1"/>
          </p:cNvSpPr>
          <p:nvPr/>
        </p:nvSpPr>
        <p:spPr bwMode="auto">
          <a:xfrm>
            <a:off x="3330140" y="1962996"/>
            <a:ext cx="1015663" cy="213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spc="-300" dirty="0">
                <a:solidFill>
                  <a:schemeClr val="bg2">
                    <a:lumMod val="50000"/>
                  </a:schemeClr>
                </a:solidFill>
                <a:latin typeface="华文新魏" panose="02010800040101010101" pitchFamily="2" charset="-122"/>
                <a:ea typeface="华文新魏" panose="02010800040101010101" pitchFamily="2" charset="-122"/>
              </a:rPr>
              <a:t>第一章</a:t>
            </a:r>
          </a:p>
        </p:txBody>
      </p:sp>
      <p:grpSp>
        <p:nvGrpSpPr>
          <p:cNvPr id="15" name="组合 14">
            <a:extLst>
              <a:ext uri="{FF2B5EF4-FFF2-40B4-BE49-F238E27FC236}">
                <a16:creationId xmlns:a16="http://schemas.microsoft.com/office/drawing/2014/main" id="{6A034F51-800A-4CC3-8997-1281404F34CF}"/>
              </a:ext>
            </a:extLst>
          </p:cNvPr>
          <p:cNvGrpSpPr/>
          <p:nvPr/>
        </p:nvGrpSpPr>
        <p:grpSpPr>
          <a:xfrm>
            <a:off x="4797786" y="2330528"/>
            <a:ext cx="4339650" cy="1262031"/>
            <a:chOff x="5235445" y="2619157"/>
            <a:chExt cx="4339650" cy="1262031"/>
          </a:xfrm>
        </p:grpSpPr>
        <p:sp>
          <p:nvSpPr>
            <p:cNvPr id="16" name="矩形 15">
              <a:extLst>
                <a:ext uri="{FF2B5EF4-FFF2-40B4-BE49-F238E27FC236}">
                  <a16:creationId xmlns:a16="http://schemas.microsoft.com/office/drawing/2014/main" id="{76D3DE35-2507-4053-87F9-29581642359A}"/>
                </a:ext>
              </a:extLst>
            </p:cNvPr>
            <p:cNvSpPr/>
            <p:nvPr/>
          </p:nvSpPr>
          <p:spPr>
            <a:xfrm>
              <a:off x="5235445" y="2619157"/>
              <a:ext cx="4339650" cy="923330"/>
            </a:xfrm>
            <a:prstGeom prst="rect">
              <a:avLst/>
            </a:prstGeom>
          </p:spPr>
          <p:txBody>
            <a:bodyPr wrap="none">
              <a:spAutoFit/>
            </a:bodyPr>
            <a:lstStyle/>
            <a:p>
              <a:r>
                <a:rPr kumimoji="1" lang="zh-CN" altLang="en-US" sz="5400" dirty="0">
                  <a:solidFill>
                    <a:schemeClr val="bg2">
                      <a:lumMod val="50000"/>
                    </a:schemeClr>
                  </a:solidFill>
                  <a:latin typeface="华文新魏" panose="02010800040101010101" pitchFamily="2" charset="-122"/>
                  <a:ea typeface="华文新魏" panose="02010800040101010101" pitchFamily="2" charset="-122"/>
                </a:rPr>
                <a:t>年度工作概述</a:t>
              </a:r>
            </a:p>
          </p:txBody>
        </p:sp>
        <p:sp>
          <p:nvSpPr>
            <p:cNvPr id="18" name="矩形 17">
              <a:extLst>
                <a:ext uri="{FF2B5EF4-FFF2-40B4-BE49-F238E27FC236}">
                  <a16:creationId xmlns:a16="http://schemas.microsoft.com/office/drawing/2014/main" id="{F806BEA9-3E40-4728-8796-56B355C72C6C}"/>
                </a:ext>
              </a:extLst>
            </p:cNvPr>
            <p:cNvSpPr/>
            <p:nvPr/>
          </p:nvSpPr>
          <p:spPr>
            <a:xfrm>
              <a:off x="5349852" y="3428756"/>
              <a:ext cx="4167985"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点击此处添加文本内容，如关键词、部分简单介绍等。点击此处添加文本内容如关键词、部分简单介绍等。点击此处添加文本内容，如关键词、部分简介绍</a:t>
              </a:r>
              <a:endParaRPr lang="en-US" altLang="zh-CN" sz="9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B75101D-5CD5-4AEC-9901-D8DCDE6B717F}"/>
              </a:ext>
            </a:extLst>
          </p:cNvPr>
          <p:cNvGrpSpPr/>
          <p:nvPr/>
        </p:nvGrpSpPr>
        <p:grpSpPr>
          <a:xfrm>
            <a:off x="6492538" y="1755078"/>
            <a:ext cx="4371182" cy="4281679"/>
            <a:chOff x="6520226" y="1720171"/>
            <a:chExt cx="4863138" cy="4536836"/>
          </a:xfrm>
        </p:grpSpPr>
        <p:sp>
          <p:nvSpPr>
            <p:cNvPr id="7" name="矩形 83">
              <a:extLst>
                <a:ext uri="{FF2B5EF4-FFF2-40B4-BE49-F238E27FC236}">
                  <a16:creationId xmlns:a16="http://schemas.microsoft.com/office/drawing/2014/main" id="{75EFF057-F50D-4176-A2B1-F86C3790179A}"/>
                </a:ext>
              </a:extLst>
            </p:cNvPr>
            <p:cNvSpPr>
              <a:spLocks noChangeArrowheads="1"/>
            </p:cNvSpPr>
            <p:nvPr/>
          </p:nvSpPr>
          <p:spPr bwMode="auto">
            <a:xfrm>
              <a:off x="6520226" y="1720171"/>
              <a:ext cx="4863138" cy="4536836"/>
            </a:xfrm>
            <a:prstGeom prst="rect">
              <a:avLst/>
            </a:prstGeom>
            <a:noFill/>
            <a:ln w="9525" cmpd="sng">
              <a:solidFill>
                <a:schemeClr val="bg2">
                  <a:lumMod val="50000"/>
                </a:schemeClr>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9" name="TextBox 84">
              <a:extLst>
                <a:ext uri="{FF2B5EF4-FFF2-40B4-BE49-F238E27FC236}">
                  <a16:creationId xmlns:a16="http://schemas.microsoft.com/office/drawing/2014/main" id="{BF24E8C3-6127-4A4D-AD03-8EDA0555EE0A}"/>
                </a:ext>
              </a:extLst>
            </p:cNvPr>
            <p:cNvSpPr txBox="1">
              <a:spLocks noChangeArrowheads="1"/>
            </p:cNvSpPr>
            <p:nvPr/>
          </p:nvSpPr>
          <p:spPr bwMode="auto">
            <a:xfrm>
              <a:off x="6901841" y="2005480"/>
              <a:ext cx="4099907" cy="3750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6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grpSp>
      <p:sp>
        <p:nvSpPr>
          <p:cNvPr id="10" name="矩形 9">
            <a:extLst>
              <a:ext uri="{FF2B5EF4-FFF2-40B4-BE49-F238E27FC236}">
                <a16:creationId xmlns:a16="http://schemas.microsoft.com/office/drawing/2014/main" id="{8D88E34F-8397-4B76-8790-FB0311BE1AD4}"/>
              </a:ext>
            </a:extLst>
          </p:cNvPr>
          <p:cNvSpPr/>
          <p:nvPr/>
        </p:nvSpPr>
        <p:spPr>
          <a:xfrm>
            <a:off x="1432331" y="5550886"/>
            <a:ext cx="1971857" cy="48587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a:extLst>
              <a:ext uri="{FF2B5EF4-FFF2-40B4-BE49-F238E27FC236}">
                <a16:creationId xmlns:a16="http://schemas.microsoft.com/office/drawing/2014/main" id="{B13600C9-FA40-4C3E-85BC-AEB9788F0D69}"/>
              </a:ext>
            </a:extLst>
          </p:cNvPr>
          <p:cNvSpPr/>
          <p:nvPr/>
        </p:nvSpPr>
        <p:spPr>
          <a:xfrm>
            <a:off x="4086792" y="5550886"/>
            <a:ext cx="1971857" cy="48587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Rectangle 41">
            <a:extLst>
              <a:ext uri="{FF2B5EF4-FFF2-40B4-BE49-F238E27FC236}">
                <a16:creationId xmlns:a16="http://schemas.microsoft.com/office/drawing/2014/main" id="{8961B322-1A1D-4D74-9FDC-6A990E9C152D}"/>
              </a:ext>
            </a:extLst>
          </p:cNvPr>
          <p:cNvSpPr/>
          <p:nvPr/>
        </p:nvSpPr>
        <p:spPr>
          <a:xfrm>
            <a:off x="1240928" y="5611724"/>
            <a:ext cx="2432229" cy="324785"/>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zh-CN" altLang="en-US" sz="1800" b="1" kern="0" dirty="0">
                <a:solidFill>
                  <a:schemeClr val="bg1"/>
                </a:solidFill>
                <a:latin typeface="Arial" pitchFamily="34" charset="0"/>
                <a:cs typeface="Arial" pitchFamily="34" charset="0"/>
              </a:rPr>
              <a:t>加入标题</a:t>
            </a:r>
            <a:endParaRPr lang="en-US" sz="1800" b="1" kern="0" dirty="0">
              <a:solidFill>
                <a:schemeClr val="bg1"/>
              </a:solidFill>
              <a:latin typeface="Arial" pitchFamily="34" charset="0"/>
              <a:cs typeface="Arial" pitchFamily="34" charset="0"/>
            </a:endParaRPr>
          </a:p>
        </p:txBody>
      </p:sp>
      <p:sp>
        <p:nvSpPr>
          <p:cNvPr id="16" name="Rectangle 41">
            <a:extLst>
              <a:ext uri="{FF2B5EF4-FFF2-40B4-BE49-F238E27FC236}">
                <a16:creationId xmlns:a16="http://schemas.microsoft.com/office/drawing/2014/main" id="{AD737A72-8603-44F6-8F61-AB20807A755D}"/>
              </a:ext>
            </a:extLst>
          </p:cNvPr>
          <p:cNvSpPr/>
          <p:nvPr/>
        </p:nvSpPr>
        <p:spPr>
          <a:xfrm>
            <a:off x="3866733" y="5611724"/>
            <a:ext cx="2432229" cy="324785"/>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zh-CN" altLang="en-US" b="1" kern="0" dirty="0">
                <a:solidFill>
                  <a:schemeClr val="bg1"/>
                </a:solidFill>
                <a:latin typeface="Arial" pitchFamily="34" charset="0"/>
                <a:cs typeface="Arial" pitchFamily="34" charset="0"/>
              </a:rPr>
              <a:t>加入标题</a:t>
            </a:r>
            <a:endParaRPr lang="en-US" altLang="zh-CN" b="1" kern="0" dirty="0">
              <a:solidFill>
                <a:schemeClr val="bg1"/>
              </a:solidFill>
              <a:latin typeface="Arial" pitchFamily="34" charset="0"/>
              <a:cs typeface="Arial" pitchFamily="34" charset="0"/>
            </a:endParaRPr>
          </a:p>
        </p:txBody>
      </p:sp>
      <p:sp>
        <p:nvSpPr>
          <p:cNvPr id="17" name="矩形 16">
            <a:extLst>
              <a:ext uri="{FF2B5EF4-FFF2-40B4-BE49-F238E27FC236}">
                <a16:creationId xmlns:a16="http://schemas.microsoft.com/office/drawing/2014/main" id="{6D31326A-5007-4976-A017-9DDF8478CB5D}"/>
              </a:ext>
            </a:extLst>
          </p:cNvPr>
          <p:cNvSpPr/>
          <p:nvPr/>
        </p:nvSpPr>
        <p:spPr>
          <a:xfrm>
            <a:off x="1395499" y="1755078"/>
            <a:ext cx="4685193" cy="348951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p:bldP spid="16"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8E7367B-85D0-43C5-848D-F22B894FD908}"/>
              </a:ext>
            </a:extLst>
          </p:cNvPr>
          <p:cNvGrpSpPr/>
          <p:nvPr/>
        </p:nvGrpSpPr>
        <p:grpSpPr>
          <a:xfrm>
            <a:off x="352976" y="2518342"/>
            <a:ext cx="11462545" cy="2893901"/>
            <a:chOff x="250825" y="1823013"/>
            <a:chExt cx="8642351" cy="2181898"/>
          </a:xfrm>
        </p:grpSpPr>
        <p:grpSp>
          <p:nvGrpSpPr>
            <p:cNvPr id="7" name="Group 21">
              <a:extLst>
                <a:ext uri="{FF2B5EF4-FFF2-40B4-BE49-F238E27FC236}">
                  <a16:creationId xmlns:a16="http://schemas.microsoft.com/office/drawing/2014/main" id="{52C630CF-E81E-4062-91A1-DD087065DE42}"/>
                </a:ext>
              </a:extLst>
            </p:cNvPr>
            <p:cNvGrpSpPr/>
            <p:nvPr/>
          </p:nvGrpSpPr>
          <p:grpSpPr bwMode="auto">
            <a:xfrm>
              <a:off x="2946401" y="1902412"/>
              <a:ext cx="3248025" cy="2102499"/>
              <a:chOff x="0" y="0"/>
              <a:chExt cx="2046" cy="1324"/>
            </a:xfrm>
          </p:grpSpPr>
          <p:sp>
            <p:nvSpPr>
              <p:cNvPr id="36" name="Freeform 22">
                <a:extLst>
                  <a:ext uri="{FF2B5EF4-FFF2-40B4-BE49-F238E27FC236}">
                    <a16:creationId xmlns:a16="http://schemas.microsoft.com/office/drawing/2014/main" id="{29852B90-6203-4C49-B020-86026F08F04A}"/>
                  </a:ext>
                </a:extLst>
              </p:cNvPr>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7" name="Freeform 23">
                <a:extLst>
                  <a:ext uri="{FF2B5EF4-FFF2-40B4-BE49-F238E27FC236}">
                    <a16:creationId xmlns:a16="http://schemas.microsoft.com/office/drawing/2014/main" id="{59E28057-FC84-4C94-8FD2-1374CBF37434}"/>
                  </a:ext>
                </a:extLst>
              </p:cNvPr>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8" name="Freeform 24">
                <a:extLst>
                  <a:ext uri="{FF2B5EF4-FFF2-40B4-BE49-F238E27FC236}">
                    <a16:creationId xmlns:a16="http://schemas.microsoft.com/office/drawing/2014/main" id="{7FD243D8-A194-42DC-B30A-E7FB3BB9AB71}"/>
                  </a:ext>
                </a:extLst>
              </p:cNvPr>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bg2">
                  <a:lumMod val="50000"/>
                  <a:alpha val="78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9" name="Freeform 25">
                <a:extLst>
                  <a:ext uri="{FF2B5EF4-FFF2-40B4-BE49-F238E27FC236}">
                    <a16:creationId xmlns:a16="http://schemas.microsoft.com/office/drawing/2014/main" id="{D49AC302-D22E-48BB-AE06-F11D502CD50D}"/>
                  </a:ext>
                </a:extLst>
              </p:cNvPr>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bg2">
                  <a:lumMod val="50000"/>
                  <a:alpha val="78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0" name="Oval 26">
                <a:extLst>
                  <a:ext uri="{FF2B5EF4-FFF2-40B4-BE49-F238E27FC236}">
                    <a16:creationId xmlns:a16="http://schemas.microsoft.com/office/drawing/2014/main" id="{4BB50ACC-44B8-4EDF-ACCF-F9945419A089}"/>
                  </a:ext>
                </a:extLst>
              </p:cNvPr>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1" name="Freeform 27">
                <a:extLst>
                  <a:ext uri="{FF2B5EF4-FFF2-40B4-BE49-F238E27FC236}">
                    <a16:creationId xmlns:a16="http://schemas.microsoft.com/office/drawing/2014/main" id="{D67F42E1-5762-4928-89F9-8813220417A9}"/>
                  </a:ext>
                </a:extLst>
              </p:cNvPr>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2" name="Freeform 28">
                <a:extLst>
                  <a:ext uri="{FF2B5EF4-FFF2-40B4-BE49-F238E27FC236}">
                    <a16:creationId xmlns:a16="http://schemas.microsoft.com/office/drawing/2014/main" id="{442C5B4B-26F4-4FD5-B19E-460D1D12DF0F}"/>
                  </a:ext>
                </a:extLst>
              </p:cNvPr>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bg2">
                  <a:lumMod val="50000"/>
                  <a:alpha val="78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3" name="Freeform 29">
                <a:extLst>
                  <a:ext uri="{FF2B5EF4-FFF2-40B4-BE49-F238E27FC236}">
                    <a16:creationId xmlns:a16="http://schemas.microsoft.com/office/drawing/2014/main" id="{2EA2D9D7-6E04-4D1D-8954-B00619EDBCB2}"/>
                  </a:ext>
                </a:extLst>
              </p:cNvPr>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4" name="Freeform 30">
                <a:extLst>
                  <a:ext uri="{FF2B5EF4-FFF2-40B4-BE49-F238E27FC236}">
                    <a16:creationId xmlns:a16="http://schemas.microsoft.com/office/drawing/2014/main" id="{C9930E3C-F5CC-43BD-BE7B-65D5E43C9496}"/>
                  </a:ext>
                </a:extLst>
              </p:cNvPr>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45" name="Freeform 31">
                <a:extLst>
                  <a:ext uri="{FF2B5EF4-FFF2-40B4-BE49-F238E27FC236}">
                    <a16:creationId xmlns:a16="http://schemas.microsoft.com/office/drawing/2014/main" id="{2F4CFBC9-7F6A-4F92-99FB-8461C0612FD8}"/>
                  </a:ext>
                </a:extLst>
              </p:cNvPr>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bg2">
                  <a:lumMod val="50000"/>
                  <a:alpha val="78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grpSp>
          <p:nvGrpSpPr>
            <p:cNvPr id="9" name="Group 32">
              <a:extLst>
                <a:ext uri="{FF2B5EF4-FFF2-40B4-BE49-F238E27FC236}">
                  <a16:creationId xmlns:a16="http://schemas.microsoft.com/office/drawing/2014/main" id="{F885B6DC-B6F8-4E74-AE52-3D7100E11772}"/>
                </a:ext>
              </a:extLst>
            </p:cNvPr>
            <p:cNvGrpSpPr/>
            <p:nvPr/>
          </p:nvGrpSpPr>
          <p:grpSpPr bwMode="auto">
            <a:xfrm flipH="1">
              <a:off x="6967538" y="3241088"/>
              <a:ext cx="196850" cy="247726"/>
              <a:chOff x="0" y="0"/>
              <a:chExt cx="127" cy="163"/>
            </a:xfrm>
            <a:solidFill>
              <a:schemeClr val="accent4"/>
            </a:solidFill>
          </p:grpSpPr>
          <p:sp>
            <p:nvSpPr>
              <p:cNvPr id="31" name="Freeform 33">
                <a:extLst>
                  <a:ext uri="{FF2B5EF4-FFF2-40B4-BE49-F238E27FC236}">
                    <a16:creationId xmlns:a16="http://schemas.microsoft.com/office/drawing/2014/main" id="{E85B7F60-7C2C-40B7-96FA-F1465F6A923F}"/>
                  </a:ext>
                </a:extLst>
              </p:cNvPr>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solidFill>
                <a:schemeClr val="bg2">
                  <a:lumMod val="50000"/>
                </a:schemeClr>
              </a:solidFill>
              <a:ln w="9525">
                <a:noFill/>
                <a:round/>
              </a:ln>
              <a:extLst/>
            </p:spPr>
            <p:txBody>
              <a:bodyPr/>
              <a:lstStyle/>
              <a:p>
                <a:endParaRPr lang="zh-CN" altLang="en-US" sz="3200">
                  <a:solidFill>
                    <a:schemeClr val="bg1">
                      <a:lumMod val="50000"/>
                    </a:schemeClr>
                  </a:solidFill>
                </a:endParaRPr>
              </a:p>
            </p:txBody>
          </p:sp>
          <p:sp>
            <p:nvSpPr>
              <p:cNvPr id="32" name="Freeform 34">
                <a:extLst>
                  <a:ext uri="{FF2B5EF4-FFF2-40B4-BE49-F238E27FC236}">
                    <a16:creationId xmlns:a16="http://schemas.microsoft.com/office/drawing/2014/main" id="{A0FB1C96-6D75-4113-98FE-66472241D527}"/>
                  </a:ext>
                </a:extLst>
              </p:cNvPr>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3" name="Freeform 35">
                <a:extLst>
                  <a:ext uri="{FF2B5EF4-FFF2-40B4-BE49-F238E27FC236}">
                    <a16:creationId xmlns:a16="http://schemas.microsoft.com/office/drawing/2014/main" id="{A65FD791-2C6A-4728-BEA6-9DD5B343B418}"/>
                  </a:ext>
                </a:extLst>
              </p:cNvPr>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34" name="Freeform 36">
                <a:extLst>
                  <a:ext uri="{FF2B5EF4-FFF2-40B4-BE49-F238E27FC236}">
                    <a16:creationId xmlns:a16="http://schemas.microsoft.com/office/drawing/2014/main" id="{B1DC271D-79D2-4E9B-B661-C9FD4C00ADBC}"/>
                  </a:ext>
                </a:extLst>
              </p:cNvPr>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solidFill>
                <a:schemeClr val="bg2">
                  <a:lumMod val="50000"/>
                </a:schemeClr>
              </a:solidFill>
              <a:ln w="9525">
                <a:noFill/>
                <a:round/>
              </a:ln>
              <a:extLst/>
            </p:spPr>
            <p:txBody>
              <a:bodyPr/>
              <a:lstStyle/>
              <a:p>
                <a:endParaRPr lang="zh-CN" altLang="en-US" sz="3200">
                  <a:solidFill>
                    <a:schemeClr val="bg1">
                      <a:lumMod val="50000"/>
                    </a:schemeClr>
                  </a:solidFill>
                </a:endParaRPr>
              </a:p>
            </p:txBody>
          </p:sp>
          <p:sp>
            <p:nvSpPr>
              <p:cNvPr id="35" name="Freeform 37">
                <a:extLst>
                  <a:ext uri="{FF2B5EF4-FFF2-40B4-BE49-F238E27FC236}">
                    <a16:creationId xmlns:a16="http://schemas.microsoft.com/office/drawing/2014/main" id="{CB82A92E-3186-48F6-9F78-53F81E05540D}"/>
                  </a:ext>
                </a:extLst>
              </p:cNvPr>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10" name="Freeform 38">
              <a:extLst>
                <a:ext uri="{FF2B5EF4-FFF2-40B4-BE49-F238E27FC236}">
                  <a16:creationId xmlns:a16="http://schemas.microsoft.com/office/drawing/2014/main" id="{C490C92C-C1DB-4A09-8D9C-C7E521E0F06E}"/>
                </a:ext>
              </a:extLst>
            </p:cNvPr>
            <p:cNvSpPr>
              <a:spLocks noEditPoints="1"/>
            </p:cNvSpPr>
            <p:nvPr/>
          </p:nvSpPr>
          <p:spPr bwMode="auto">
            <a:xfrm flipH="1">
              <a:off x="6877051" y="1946876"/>
              <a:ext cx="301625" cy="20326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bg2">
                <a:lumMod val="50000"/>
              </a:schemeClr>
            </a:solidFill>
            <a:ln>
              <a:noFill/>
            </a:ln>
          </p:spPr>
          <p:txBody>
            <a:bodyPr/>
            <a:lstStyle/>
            <a:p>
              <a:endParaRPr lang="zh-CN" altLang="en-US" sz="3200">
                <a:solidFill>
                  <a:schemeClr val="bg1">
                    <a:lumMod val="50000"/>
                  </a:schemeClr>
                </a:solidFill>
              </a:endParaRPr>
            </a:p>
          </p:txBody>
        </p:sp>
        <p:sp>
          <p:nvSpPr>
            <p:cNvPr id="14" name="Rectangle 39">
              <a:extLst>
                <a:ext uri="{FF2B5EF4-FFF2-40B4-BE49-F238E27FC236}">
                  <a16:creationId xmlns:a16="http://schemas.microsoft.com/office/drawing/2014/main" id="{EF0E7B31-32D3-48BE-8C47-77BBE33DC5B8}"/>
                </a:ext>
              </a:extLst>
            </p:cNvPr>
            <p:cNvSpPr>
              <a:spLocks noChangeArrowheads="1"/>
            </p:cNvSpPr>
            <p:nvPr/>
          </p:nvSpPr>
          <p:spPr bwMode="auto">
            <a:xfrm>
              <a:off x="6300789" y="2242242"/>
              <a:ext cx="2592387" cy="440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 Box 40">
              <a:extLst>
                <a:ext uri="{FF2B5EF4-FFF2-40B4-BE49-F238E27FC236}">
                  <a16:creationId xmlns:a16="http://schemas.microsoft.com/office/drawing/2014/main" id="{051B451E-613C-42E6-B0EE-AB428F0BB9A7}"/>
                </a:ext>
              </a:extLst>
            </p:cNvPr>
            <p:cNvSpPr txBox="1">
              <a:spLocks noChangeArrowheads="1"/>
            </p:cNvSpPr>
            <p:nvPr/>
          </p:nvSpPr>
          <p:spPr bwMode="auto">
            <a:xfrm>
              <a:off x="6300788" y="1823013"/>
              <a:ext cx="552575" cy="53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000" dirty="0">
                  <a:solidFill>
                    <a:schemeClr val="bg1">
                      <a:lumMod val="50000"/>
                    </a:schemeClr>
                  </a:solidFill>
                  <a:latin typeface="Impact" pitchFamily="34" charset="0"/>
                </a:rPr>
                <a:t>03</a:t>
              </a:r>
            </a:p>
          </p:txBody>
        </p:sp>
        <p:sp>
          <p:nvSpPr>
            <p:cNvPr id="16" name="Rectangle 41">
              <a:extLst>
                <a:ext uri="{FF2B5EF4-FFF2-40B4-BE49-F238E27FC236}">
                  <a16:creationId xmlns:a16="http://schemas.microsoft.com/office/drawing/2014/main" id="{74D69A1B-B719-4586-85B4-988B1F312C75}"/>
                </a:ext>
              </a:extLst>
            </p:cNvPr>
            <p:cNvSpPr>
              <a:spLocks noChangeArrowheads="1"/>
            </p:cNvSpPr>
            <p:nvPr/>
          </p:nvSpPr>
          <p:spPr bwMode="auto">
            <a:xfrm>
              <a:off x="6300789" y="3557097"/>
              <a:ext cx="2592387" cy="440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 Box 42">
              <a:extLst>
                <a:ext uri="{FF2B5EF4-FFF2-40B4-BE49-F238E27FC236}">
                  <a16:creationId xmlns:a16="http://schemas.microsoft.com/office/drawing/2014/main" id="{DCB5971C-C014-4A9C-BBA3-15430EA9DB77}"/>
                </a:ext>
              </a:extLst>
            </p:cNvPr>
            <p:cNvSpPr txBox="1">
              <a:spLocks noChangeArrowheads="1"/>
            </p:cNvSpPr>
            <p:nvPr/>
          </p:nvSpPr>
          <p:spPr bwMode="auto">
            <a:xfrm>
              <a:off x="6300788" y="3137869"/>
              <a:ext cx="540489" cy="53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000" dirty="0">
                  <a:solidFill>
                    <a:schemeClr val="bg1">
                      <a:lumMod val="50000"/>
                    </a:schemeClr>
                  </a:solidFill>
                  <a:latin typeface="Impact" pitchFamily="34" charset="0"/>
                </a:rPr>
                <a:t>04</a:t>
              </a:r>
            </a:p>
          </p:txBody>
        </p:sp>
        <p:sp>
          <p:nvSpPr>
            <p:cNvPr id="18" name="Rectangle 43">
              <a:extLst>
                <a:ext uri="{FF2B5EF4-FFF2-40B4-BE49-F238E27FC236}">
                  <a16:creationId xmlns:a16="http://schemas.microsoft.com/office/drawing/2014/main" id="{35E5E386-9CC9-4D5C-8C4B-B6B844FE12B0}"/>
                </a:ext>
              </a:extLst>
            </p:cNvPr>
            <p:cNvSpPr>
              <a:spLocks noChangeArrowheads="1"/>
            </p:cNvSpPr>
            <p:nvPr/>
          </p:nvSpPr>
          <p:spPr bwMode="auto">
            <a:xfrm>
              <a:off x="250825" y="3557097"/>
              <a:ext cx="2592388" cy="440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 Box 44">
              <a:extLst>
                <a:ext uri="{FF2B5EF4-FFF2-40B4-BE49-F238E27FC236}">
                  <a16:creationId xmlns:a16="http://schemas.microsoft.com/office/drawing/2014/main" id="{44E2E134-7A59-4458-B426-FDCF05253502}"/>
                </a:ext>
              </a:extLst>
            </p:cNvPr>
            <p:cNvSpPr txBox="1">
              <a:spLocks noChangeArrowheads="1"/>
            </p:cNvSpPr>
            <p:nvPr/>
          </p:nvSpPr>
          <p:spPr bwMode="auto">
            <a:xfrm>
              <a:off x="2325327" y="3137869"/>
              <a:ext cx="541698" cy="53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4000" dirty="0">
                  <a:solidFill>
                    <a:schemeClr val="bg1">
                      <a:lumMod val="50000"/>
                    </a:schemeClr>
                  </a:solidFill>
                  <a:latin typeface="Impact" pitchFamily="34" charset="0"/>
                </a:rPr>
                <a:t>02</a:t>
              </a:r>
            </a:p>
          </p:txBody>
        </p:sp>
        <p:grpSp>
          <p:nvGrpSpPr>
            <p:cNvPr id="20" name="Group 45">
              <a:extLst>
                <a:ext uri="{FF2B5EF4-FFF2-40B4-BE49-F238E27FC236}">
                  <a16:creationId xmlns:a16="http://schemas.microsoft.com/office/drawing/2014/main" id="{76573AF6-28CC-45F2-8CDB-1990E217852E}"/>
                </a:ext>
              </a:extLst>
            </p:cNvPr>
            <p:cNvGrpSpPr/>
            <p:nvPr/>
          </p:nvGrpSpPr>
          <p:grpSpPr bwMode="auto">
            <a:xfrm flipH="1">
              <a:off x="2003425" y="1935761"/>
              <a:ext cx="209550" cy="257254"/>
              <a:chOff x="0" y="0"/>
              <a:chExt cx="134" cy="163"/>
            </a:xfrm>
            <a:solidFill>
              <a:schemeClr val="accent1"/>
            </a:solidFill>
          </p:grpSpPr>
          <p:sp>
            <p:nvSpPr>
              <p:cNvPr id="28" name="Freeform 46">
                <a:extLst>
                  <a:ext uri="{FF2B5EF4-FFF2-40B4-BE49-F238E27FC236}">
                    <a16:creationId xmlns:a16="http://schemas.microsoft.com/office/drawing/2014/main" id="{BDFEE409-5423-46B5-B35B-58AF96733701}"/>
                  </a:ext>
                </a:extLst>
              </p:cNvPr>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29" name="Rectangle 47">
                <a:extLst>
                  <a:ext uri="{FF2B5EF4-FFF2-40B4-BE49-F238E27FC236}">
                    <a16:creationId xmlns:a16="http://schemas.microsoft.com/office/drawing/2014/main" id="{E21130C8-FF22-46DB-877F-FD6E64F41372}"/>
                  </a:ext>
                </a:extLst>
              </p:cNvPr>
              <p:cNvSpPr>
                <a:spLocks noChangeArrowheads="1"/>
              </p:cNvSpPr>
              <p:nvPr/>
            </p:nvSpPr>
            <p:spPr bwMode="auto">
              <a:xfrm>
                <a:off x="37" y="44"/>
                <a:ext cx="59" cy="15"/>
              </a:xfrm>
              <a:prstGeom prst="rect">
                <a:avLst/>
              </a:prstGeom>
              <a:solidFill>
                <a:schemeClr val="bg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200">
                  <a:solidFill>
                    <a:schemeClr val="bg1">
                      <a:lumMod val="50000"/>
                    </a:schemeClr>
                  </a:solidFill>
                </a:endParaRPr>
              </a:p>
            </p:txBody>
          </p:sp>
          <p:sp>
            <p:nvSpPr>
              <p:cNvPr id="30" name="Rectangle 48">
                <a:extLst>
                  <a:ext uri="{FF2B5EF4-FFF2-40B4-BE49-F238E27FC236}">
                    <a16:creationId xmlns:a16="http://schemas.microsoft.com/office/drawing/2014/main" id="{6D050586-3D6E-45D2-87D3-9B005A3B18A1}"/>
                  </a:ext>
                </a:extLst>
              </p:cNvPr>
              <p:cNvSpPr>
                <a:spLocks noChangeArrowheads="1"/>
              </p:cNvSpPr>
              <p:nvPr/>
            </p:nvSpPr>
            <p:spPr bwMode="auto">
              <a:xfrm>
                <a:off x="37" y="83"/>
                <a:ext cx="38" cy="14"/>
              </a:xfrm>
              <a:prstGeom prst="rect">
                <a:avLst/>
              </a:prstGeom>
              <a:solidFill>
                <a:schemeClr val="bg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200">
                  <a:solidFill>
                    <a:schemeClr val="bg1">
                      <a:lumMod val="50000"/>
                    </a:schemeClr>
                  </a:solidFill>
                </a:endParaRPr>
              </a:p>
            </p:txBody>
          </p:sp>
        </p:grpSp>
        <p:sp>
          <p:nvSpPr>
            <p:cNvPr id="21" name="Rectangle 49">
              <a:extLst>
                <a:ext uri="{FF2B5EF4-FFF2-40B4-BE49-F238E27FC236}">
                  <a16:creationId xmlns:a16="http://schemas.microsoft.com/office/drawing/2014/main" id="{20034A43-CF61-4154-BA81-9854F456517C}"/>
                </a:ext>
              </a:extLst>
            </p:cNvPr>
            <p:cNvSpPr>
              <a:spLocks noChangeArrowheads="1"/>
            </p:cNvSpPr>
            <p:nvPr/>
          </p:nvSpPr>
          <p:spPr bwMode="auto">
            <a:xfrm>
              <a:off x="250825" y="2248594"/>
              <a:ext cx="2592388" cy="440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Box 50">
              <a:extLst>
                <a:ext uri="{FF2B5EF4-FFF2-40B4-BE49-F238E27FC236}">
                  <a16:creationId xmlns:a16="http://schemas.microsoft.com/office/drawing/2014/main" id="{4766CB0F-3ACF-4A77-B8B2-B859A5833442}"/>
                </a:ext>
              </a:extLst>
            </p:cNvPr>
            <p:cNvSpPr txBox="1">
              <a:spLocks noChangeArrowheads="1"/>
            </p:cNvSpPr>
            <p:nvPr/>
          </p:nvSpPr>
          <p:spPr bwMode="auto">
            <a:xfrm>
              <a:off x="2372464" y="1829365"/>
              <a:ext cx="494562" cy="533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4000" dirty="0">
                  <a:solidFill>
                    <a:schemeClr val="bg1">
                      <a:lumMod val="50000"/>
                    </a:schemeClr>
                  </a:solidFill>
                  <a:latin typeface="Impact" pitchFamily="34" charset="0"/>
                </a:rPr>
                <a:t>01</a:t>
              </a:r>
            </a:p>
          </p:txBody>
        </p:sp>
        <p:sp>
          <p:nvSpPr>
            <p:cNvPr id="23" name="Freeform 51">
              <a:extLst>
                <a:ext uri="{FF2B5EF4-FFF2-40B4-BE49-F238E27FC236}">
                  <a16:creationId xmlns:a16="http://schemas.microsoft.com/office/drawing/2014/main" id="{3200FB26-BE48-48B2-8363-AF5BE625E442}"/>
                </a:ext>
              </a:extLst>
            </p:cNvPr>
            <p:cNvSpPr>
              <a:spLocks noEditPoints="1"/>
            </p:cNvSpPr>
            <p:nvPr/>
          </p:nvSpPr>
          <p:spPr bwMode="auto">
            <a:xfrm>
              <a:off x="2005013" y="3244264"/>
              <a:ext cx="233362" cy="242962"/>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bg2">
                <a:lumMod val="50000"/>
              </a:schemeClr>
            </a:solidFill>
            <a:ln>
              <a:noFill/>
            </a:ln>
          </p:spPr>
          <p:txBody>
            <a:bodyPr/>
            <a:lstStyle/>
            <a:p>
              <a:endParaRPr lang="zh-CN" altLang="en-US" sz="3200">
                <a:solidFill>
                  <a:schemeClr val="accent2"/>
                </a:solidFill>
              </a:endParaRPr>
            </a:p>
          </p:txBody>
        </p:sp>
        <p:sp>
          <p:nvSpPr>
            <p:cNvPr id="24" name="Rectangle 52">
              <a:extLst>
                <a:ext uri="{FF2B5EF4-FFF2-40B4-BE49-F238E27FC236}">
                  <a16:creationId xmlns:a16="http://schemas.microsoft.com/office/drawing/2014/main" id="{F2C364F1-C4EA-4631-8894-D1BE808FE63D}"/>
                </a:ext>
              </a:extLst>
            </p:cNvPr>
            <p:cNvSpPr>
              <a:spLocks noChangeArrowheads="1"/>
            </p:cNvSpPr>
            <p:nvPr/>
          </p:nvSpPr>
          <p:spPr bwMode="auto">
            <a:xfrm>
              <a:off x="3070617" y="3347483"/>
              <a:ext cx="651681" cy="19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100">
                  <a:solidFill>
                    <a:schemeClr val="bg1"/>
                  </a:solidFill>
                  <a:latin typeface="微软雅黑" pitchFamily="34" charset="-122"/>
                  <a:ea typeface="微软雅黑" pitchFamily="34" charset="-122"/>
                </a:rPr>
                <a:t>Option 01</a:t>
              </a:r>
            </a:p>
          </p:txBody>
        </p:sp>
        <p:sp>
          <p:nvSpPr>
            <p:cNvPr id="25" name="Rectangle 53">
              <a:extLst>
                <a:ext uri="{FF2B5EF4-FFF2-40B4-BE49-F238E27FC236}">
                  <a16:creationId xmlns:a16="http://schemas.microsoft.com/office/drawing/2014/main" id="{6D2EB695-5009-457C-B9D1-D42DF5271409}"/>
                </a:ext>
              </a:extLst>
            </p:cNvPr>
            <p:cNvSpPr>
              <a:spLocks noChangeArrowheads="1"/>
            </p:cNvSpPr>
            <p:nvPr/>
          </p:nvSpPr>
          <p:spPr bwMode="auto">
            <a:xfrm>
              <a:off x="3070617" y="3714309"/>
              <a:ext cx="651681" cy="19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100">
                  <a:solidFill>
                    <a:schemeClr val="bg1"/>
                  </a:solidFill>
                  <a:latin typeface="微软雅黑" pitchFamily="34" charset="-122"/>
                  <a:ea typeface="微软雅黑" pitchFamily="34" charset="-122"/>
                </a:rPr>
                <a:t>Option 02</a:t>
              </a:r>
            </a:p>
          </p:txBody>
        </p:sp>
        <p:sp>
          <p:nvSpPr>
            <p:cNvPr id="26" name="Rectangle 54">
              <a:extLst>
                <a:ext uri="{FF2B5EF4-FFF2-40B4-BE49-F238E27FC236}">
                  <a16:creationId xmlns:a16="http://schemas.microsoft.com/office/drawing/2014/main" id="{BCAAFC45-C827-4616-85EE-296DF1BEB99A}"/>
                </a:ext>
              </a:extLst>
            </p:cNvPr>
            <p:cNvSpPr>
              <a:spLocks noChangeArrowheads="1"/>
            </p:cNvSpPr>
            <p:nvPr/>
          </p:nvSpPr>
          <p:spPr bwMode="auto">
            <a:xfrm>
              <a:off x="5426467" y="1975460"/>
              <a:ext cx="651681" cy="19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100">
                  <a:solidFill>
                    <a:schemeClr val="bg1"/>
                  </a:solidFill>
                  <a:latin typeface="微软雅黑" pitchFamily="34" charset="-122"/>
                  <a:ea typeface="微软雅黑" pitchFamily="34" charset="-122"/>
                </a:rPr>
                <a:t>Option 03</a:t>
              </a:r>
            </a:p>
          </p:txBody>
        </p:sp>
        <p:sp>
          <p:nvSpPr>
            <p:cNvPr id="27" name="Rectangle 55">
              <a:extLst>
                <a:ext uri="{FF2B5EF4-FFF2-40B4-BE49-F238E27FC236}">
                  <a16:creationId xmlns:a16="http://schemas.microsoft.com/office/drawing/2014/main" id="{5E92D8FF-CA33-4770-A7C0-9D5AD38D8275}"/>
                </a:ext>
              </a:extLst>
            </p:cNvPr>
            <p:cNvSpPr>
              <a:spLocks noChangeArrowheads="1"/>
            </p:cNvSpPr>
            <p:nvPr/>
          </p:nvSpPr>
          <p:spPr bwMode="auto">
            <a:xfrm>
              <a:off x="5426467" y="2342286"/>
              <a:ext cx="651681" cy="19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100">
                  <a:solidFill>
                    <a:schemeClr val="bg1"/>
                  </a:solidFill>
                  <a:latin typeface="微软雅黑" pitchFamily="34" charset="-122"/>
                  <a:ea typeface="微软雅黑" pitchFamily="34" charset="-122"/>
                </a:rPr>
                <a:t>Option 04</a:t>
              </a:r>
            </a:p>
          </p:txBody>
        </p:sp>
      </p:grpSp>
    </p:spTree>
    <p:extLst>
      <p:ext uri="{BB962C8B-B14F-4D97-AF65-F5344CB8AC3E}">
        <p14:creationId xmlns:p14="http://schemas.microsoft.com/office/powerpoint/2010/main" val="14156505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圆角矩形 4">
            <a:extLst>
              <a:ext uri="{FF2B5EF4-FFF2-40B4-BE49-F238E27FC236}">
                <a16:creationId xmlns:a16="http://schemas.microsoft.com/office/drawing/2014/main" id="{0FDE6F51-59DA-4038-9379-67186B36080A}"/>
              </a:ext>
            </a:extLst>
          </p:cNvPr>
          <p:cNvSpPr/>
          <p:nvPr/>
        </p:nvSpPr>
        <p:spPr>
          <a:xfrm>
            <a:off x="929582" y="2137352"/>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7" name="圆角矩形 5">
            <a:extLst>
              <a:ext uri="{FF2B5EF4-FFF2-40B4-BE49-F238E27FC236}">
                <a16:creationId xmlns:a16="http://schemas.microsoft.com/office/drawing/2014/main" id="{23B4CC73-C4D2-4DDB-9459-5DCF19638695}"/>
              </a:ext>
            </a:extLst>
          </p:cNvPr>
          <p:cNvSpPr/>
          <p:nvPr/>
        </p:nvSpPr>
        <p:spPr>
          <a:xfrm>
            <a:off x="3553105" y="3001648"/>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9" name="圆角矩形 6">
            <a:extLst>
              <a:ext uri="{FF2B5EF4-FFF2-40B4-BE49-F238E27FC236}">
                <a16:creationId xmlns:a16="http://schemas.microsoft.com/office/drawing/2014/main" id="{0AA05B39-F4CC-4AA0-9FE1-1FBB6ADEE817}"/>
              </a:ext>
            </a:extLst>
          </p:cNvPr>
          <p:cNvSpPr/>
          <p:nvPr/>
        </p:nvSpPr>
        <p:spPr>
          <a:xfrm>
            <a:off x="6194641" y="2137352"/>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sp>
        <p:nvSpPr>
          <p:cNvPr id="10" name="圆角矩形 10">
            <a:extLst>
              <a:ext uri="{FF2B5EF4-FFF2-40B4-BE49-F238E27FC236}">
                <a16:creationId xmlns:a16="http://schemas.microsoft.com/office/drawing/2014/main" id="{D048D07E-554F-4CC2-9BD0-9FDF263B0D8C}"/>
              </a:ext>
            </a:extLst>
          </p:cNvPr>
          <p:cNvSpPr/>
          <p:nvPr/>
        </p:nvSpPr>
        <p:spPr>
          <a:xfrm>
            <a:off x="8833308" y="3001648"/>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itchFamily="34" charset="-122"/>
              <a:ea typeface="微软雅黑" pitchFamily="34" charset="-122"/>
            </a:endParaRPr>
          </a:p>
        </p:txBody>
      </p:sp>
      <p:grpSp>
        <p:nvGrpSpPr>
          <p:cNvPr id="14" name="组合 13">
            <a:extLst>
              <a:ext uri="{FF2B5EF4-FFF2-40B4-BE49-F238E27FC236}">
                <a16:creationId xmlns:a16="http://schemas.microsoft.com/office/drawing/2014/main" id="{863A8448-821C-4BEB-84FD-4ACEF102B98C}"/>
              </a:ext>
            </a:extLst>
          </p:cNvPr>
          <p:cNvGrpSpPr/>
          <p:nvPr/>
        </p:nvGrpSpPr>
        <p:grpSpPr>
          <a:xfrm>
            <a:off x="737586" y="1873109"/>
            <a:ext cx="792089" cy="720399"/>
            <a:chOff x="575556" y="1167480"/>
            <a:chExt cx="594144" cy="540174"/>
          </a:xfrm>
          <a:solidFill>
            <a:schemeClr val="bg2">
              <a:lumMod val="50000"/>
            </a:schemeClr>
          </a:solidFill>
        </p:grpSpPr>
        <p:sp>
          <p:nvSpPr>
            <p:cNvPr id="15" name="Oval 53">
              <a:extLst>
                <a:ext uri="{FF2B5EF4-FFF2-40B4-BE49-F238E27FC236}">
                  <a16:creationId xmlns:a16="http://schemas.microsoft.com/office/drawing/2014/main" id="{98AE7CE5-6DB8-431B-8726-6802D789DAD6}"/>
                </a:ext>
              </a:extLst>
            </p:cNvPr>
            <p:cNvSpPr>
              <a:spLocks noChangeArrowheads="1"/>
            </p:cNvSpPr>
            <p:nvPr/>
          </p:nvSpPr>
          <p:spPr bwMode="auto">
            <a:xfrm>
              <a:off x="575556" y="1167480"/>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16" name="Text Box 40">
              <a:extLst>
                <a:ext uri="{FF2B5EF4-FFF2-40B4-BE49-F238E27FC236}">
                  <a16:creationId xmlns:a16="http://schemas.microsoft.com/office/drawing/2014/main" id="{4E69A3B7-1F8A-4F45-9539-22775BD2B08B}"/>
                </a:ext>
              </a:extLst>
            </p:cNvPr>
            <p:cNvSpPr txBox="1">
              <a:spLocks noChangeArrowheads="1"/>
            </p:cNvSpPr>
            <p:nvPr/>
          </p:nvSpPr>
          <p:spPr bwMode="auto">
            <a:xfrm>
              <a:off x="654250" y="1300393"/>
              <a:ext cx="515450" cy="300013"/>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grpSp>
        <p:nvGrpSpPr>
          <p:cNvPr id="17" name="组合 16">
            <a:extLst>
              <a:ext uri="{FF2B5EF4-FFF2-40B4-BE49-F238E27FC236}">
                <a16:creationId xmlns:a16="http://schemas.microsoft.com/office/drawing/2014/main" id="{C6810FCD-3088-4AED-8C76-A5600495EBCB}"/>
              </a:ext>
            </a:extLst>
          </p:cNvPr>
          <p:cNvGrpSpPr/>
          <p:nvPr/>
        </p:nvGrpSpPr>
        <p:grpSpPr>
          <a:xfrm>
            <a:off x="3329537" y="5474495"/>
            <a:ext cx="735176" cy="720399"/>
            <a:chOff x="2519772" y="3867894"/>
            <a:chExt cx="551454" cy="540174"/>
          </a:xfrm>
          <a:solidFill>
            <a:schemeClr val="bg2">
              <a:lumMod val="50000"/>
            </a:schemeClr>
          </a:solidFill>
        </p:grpSpPr>
        <p:sp>
          <p:nvSpPr>
            <p:cNvPr id="18" name="Oval 53">
              <a:extLst>
                <a:ext uri="{FF2B5EF4-FFF2-40B4-BE49-F238E27FC236}">
                  <a16:creationId xmlns:a16="http://schemas.microsoft.com/office/drawing/2014/main" id="{8BB56B61-F81A-4CCD-9AA7-8C11A0DCDF72}"/>
                </a:ext>
              </a:extLst>
            </p:cNvPr>
            <p:cNvSpPr>
              <a:spLocks noChangeArrowheads="1"/>
            </p:cNvSpPr>
            <p:nvPr/>
          </p:nvSpPr>
          <p:spPr bwMode="auto">
            <a:xfrm>
              <a:off x="2519772" y="3867894"/>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19" name="Text Box 40">
              <a:extLst>
                <a:ext uri="{FF2B5EF4-FFF2-40B4-BE49-F238E27FC236}">
                  <a16:creationId xmlns:a16="http://schemas.microsoft.com/office/drawing/2014/main" id="{04385892-EF09-4B38-98D9-872A2848FD67}"/>
                </a:ext>
              </a:extLst>
            </p:cNvPr>
            <p:cNvSpPr txBox="1">
              <a:spLocks noChangeArrowheads="1"/>
            </p:cNvSpPr>
            <p:nvPr/>
          </p:nvSpPr>
          <p:spPr bwMode="auto">
            <a:xfrm>
              <a:off x="2555776" y="4001492"/>
              <a:ext cx="515450" cy="300013"/>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sp>
        <p:nvSpPr>
          <p:cNvPr id="20" name="矩形 19">
            <a:extLst>
              <a:ext uri="{FF2B5EF4-FFF2-40B4-BE49-F238E27FC236}">
                <a16:creationId xmlns:a16="http://schemas.microsoft.com/office/drawing/2014/main" id="{69C96E4B-CCB0-4283-8553-494F2903CF81}"/>
              </a:ext>
            </a:extLst>
          </p:cNvPr>
          <p:cNvSpPr/>
          <p:nvPr/>
        </p:nvSpPr>
        <p:spPr>
          <a:xfrm>
            <a:off x="1154449" y="2929624"/>
            <a:ext cx="2175088" cy="1969766"/>
          </a:xfrm>
          <a:prstGeom prst="rect">
            <a:avLst/>
          </a:prstGeom>
        </p:spPr>
        <p:txBody>
          <a:bodyPr wrap="square" lIns="121917" tIns="60958" rIns="121917" bIns="60958">
            <a:spAutoFit/>
          </a:bodyPr>
          <a:lstStyle/>
          <a:p>
            <a:pPr algn="just">
              <a:defRPr/>
            </a:pPr>
            <a:r>
              <a:rPr lang="zh-CN" altLang="en-US" sz="1200" dirty="0">
                <a:solidFill>
                  <a:schemeClr val="bg1">
                    <a:lumMod val="50000"/>
                  </a:schemeClr>
                </a:solidFill>
                <a:latin typeface="微软雅黑" pitchFamily="34" charset="-122"/>
                <a:ea typeface="微软雅黑" pitchFamily="34" charset="-122"/>
              </a:rPr>
              <a:t>单击此处添加不足之处的</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问题阐述，添加简短问题</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endParaRPr lang="en-US" altLang="zh-CN" sz="1200" dirty="0">
              <a:solidFill>
                <a:schemeClr val="bg1">
                  <a:lumMod val="50000"/>
                </a:schemeClr>
              </a:solidFill>
              <a:latin typeface="微软雅黑" pitchFamily="34" charset="-122"/>
              <a:ea typeface="微软雅黑" pitchFamily="34" charset="-122"/>
            </a:endParaRPr>
          </a:p>
        </p:txBody>
      </p:sp>
      <p:sp>
        <p:nvSpPr>
          <p:cNvPr id="21" name="Text Box 99">
            <a:extLst>
              <a:ext uri="{FF2B5EF4-FFF2-40B4-BE49-F238E27FC236}">
                <a16:creationId xmlns:a16="http://schemas.microsoft.com/office/drawing/2014/main" id="{4AEE403D-BB04-48F2-AF23-4A3F79327B4F}"/>
              </a:ext>
            </a:extLst>
          </p:cNvPr>
          <p:cNvSpPr txBox="1">
            <a:spLocks noChangeArrowheads="1"/>
          </p:cNvSpPr>
          <p:nvPr/>
        </p:nvSpPr>
        <p:spPr bwMode="auto">
          <a:xfrm>
            <a:off x="1366853" y="2545492"/>
            <a:ext cx="1818686" cy="39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微软雅黑" pitchFamily="34" charset="-122"/>
                <a:ea typeface="微软雅黑" pitchFamily="34" charset="-122"/>
              </a:rPr>
              <a:t>添加标题内容</a:t>
            </a:r>
          </a:p>
        </p:txBody>
      </p:sp>
      <p:sp>
        <p:nvSpPr>
          <p:cNvPr id="22" name="矩形 21">
            <a:extLst>
              <a:ext uri="{FF2B5EF4-FFF2-40B4-BE49-F238E27FC236}">
                <a16:creationId xmlns:a16="http://schemas.microsoft.com/office/drawing/2014/main" id="{E16B1897-C2AE-4F21-A448-4F1544E7D9E1}"/>
              </a:ext>
            </a:extLst>
          </p:cNvPr>
          <p:cNvSpPr/>
          <p:nvPr/>
        </p:nvSpPr>
        <p:spPr>
          <a:xfrm>
            <a:off x="3794399" y="3611412"/>
            <a:ext cx="2175088" cy="1969766"/>
          </a:xfrm>
          <a:prstGeom prst="rect">
            <a:avLst/>
          </a:prstGeom>
        </p:spPr>
        <p:txBody>
          <a:bodyPr wrap="square" lIns="121917" tIns="60958" rIns="121917" bIns="60958">
            <a:spAutoFit/>
          </a:bodyPr>
          <a:lstStyle/>
          <a:p>
            <a:pPr algn="just">
              <a:defRPr/>
            </a:pPr>
            <a:r>
              <a:rPr lang="zh-CN" altLang="en-US" sz="1200" dirty="0">
                <a:solidFill>
                  <a:schemeClr val="bg1">
                    <a:lumMod val="50000"/>
                  </a:schemeClr>
                </a:solidFill>
                <a:latin typeface="微软雅黑" pitchFamily="34" charset="-122"/>
                <a:ea typeface="微软雅黑" pitchFamily="34" charset="-122"/>
              </a:rPr>
              <a:t>单击此处添加不足之处的</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问题阐述，添加简短问题</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endParaRPr lang="en-US" altLang="zh-CN" sz="1200" dirty="0">
              <a:solidFill>
                <a:schemeClr val="bg1">
                  <a:lumMod val="50000"/>
                </a:schemeClr>
              </a:solidFill>
              <a:latin typeface="微软雅黑" pitchFamily="34" charset="-122"/>
              <a:ea typeface="微软雅黑" pitchFamily="34" charset="-122"/>
            </a:endParaRPr>
          </a:p>
        </p:txBody>
      </p:sp>
      <p:sp>
        <p:nvSpPr>
          <p:cNvPr id="23" name="Text Box 99">
            <a:extLst>
              <a:ext uri="{FF2B5EF4-FFF2-40B4-BE49-F238E27FC236}">
                <a16:creationId xmlns:a16="http://schemas.microsoft.com/office/drawing/2014/main" id="{6396772D-A660-49C1-B083-90E96D53ABA3}"/>
              </a:ext>
            </a:extLst>
          </p:cNvPr>
          <p:cNvSpPr txBox="1">
            <a:spLocks noChangeArrowheads="1"/>
          </p:cNvSpPr>
          <p:nvPr/>
        </p:nvSpPr>
        <p:spPr bwMode="auto">
          <a:xfrm>
            <a:off x="4006803" y="3227281"/>
            <a:ext cx="1818686" cy="39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微软雅黑" pitchFamily="34" charset="-122"/>
                <a:ea typeface="微软雅黑" pitchFamily="34" charset="-122"/>
              </a:rPr>
              <a:t>添加标题内容</a:t>
            </a:r>
          </a:p>
        </p:txBody>
      </p:sp>
      <p:sp>
        <p:nvSpPr>
          <p:cNvPr id="24" name="矩形 23">
            <a:extLst>
              <a:ext uri="{FF2B5EF4-FFF2-40B4-BE49-F238E27FC236}">
                <a16:creationId xmlns:a16="http://schemas.microsoft.com/office/drawing/2014/main" id="{8941FB15-112B-4CE2-B609-C229B1364BA7}"/>
              </a:ext>
            </a:extLst>
          </p:cNvPr>
          <p:cNvSpPr/>
          <p:nvPr/>
        </p:nvSpPr>
        <p:spPr>
          <a:xfrm>
            <a:off x="6401478" y="2881607"/>
            <a:ext cx="2175088" cy="1969766"/>
          </a:xfrm>
          <a:prstGeom prst="rect">
            <a:avLst/>
          </a:prstGeom>
        </p:spPr>
        <p:txBody>
          <a:bodyPr wrap="square" lIns="121917" tIns="60958" rIns="121917" bIns="60958">
            <a:spAutoFit/>
          </a:bodyPr>
          <a:lstStyle/>
          <a:p>
            <a:pPr algn="just">
              <a:defRPr/>
            </a:pPr>
            <a:r>
              <a:rPr lang="zh-CN" altLang="en-US" sz="1200" dirty="0">
                <a:solidFill>
                  <a:schemeClr val="bg1">
                    <a:lumMod val="50000"/>
                  </a:schemeClr>
                </a:solidFill>
                <a:latin typeface="微软雅黑" pitchFamily="34" charset="-122"/>
                <a:ea typeface="微软雅黑" pitchFamily="34" charset="-122"/>
              </a:rPr>
              <a:t>单击此处添加不足之处的</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问题阐述，添加简短问题</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endParaRPr lang="en-US" altLang="zh-CN" sz="1200" dirty="0">
              <a:solidFill>
                <a:schemeClr val="bg1">
                  <a:lumMod val="50000"/>
                </a:schemeClr>
              </a:solidFill>
              <a:latin typeface="微软雅黑" pitchFamily="34" charset="-122"/>
              <a:ea typeface="微软雅黑" pitchFamily="34" charset="-122"/>
            </a:endParaRPr>
          </a:p>
        </p:txBody>
      </p:sp>
      <p:sp>
        <p:nvSpPr>
          <p:cNvPr id="25" name="Text Box 99">
            <a:extLst>
              <a:ext uri="{FF2B5EF4-FFF2-40B4-BE49-F238E27FC236}">
                <a16:creationId xmlns:a16="http://schemas.microsoft.com/office/drawing/2014/main" id="{E273B366-1212-4D21-97AE-F297716F1D4A}"/>
              </a:ext>
            </a:extLst>
          </p:cNvPr>
          <p:cNvSpPr txBox="1">
            <a:spLocks noChangeArrowheads="1"/>
          </p:cNvSpPr>
          <p:nvPr/>
        </p:nvSpPr>
        <p:spPr bwMode="auto">
          <a:xfrm>
            <a:off x="6613882" y="2497476"/>
            <a:ext cx="1818686" cy="39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微软雅黑" pitchFamily="34" charset="-122"/>
                <a:ea typeface="微软雅黑" pitchFamily="34" charset="-122"/>
              </a:rPr>
              <a:t>添加标题内容</a:t>
            </a:r>
          </a:p>
        </p:txBody>
      </p:sp>
      <p:sp>
        <p:nvSpPr>
          <p:cNvPr id="26" name="矩形 25">
            <a:extLst>
              <a:ext uri="{FF2B5EF4-FFF2-40B4-BE49-F238E27FC236}">
                <a16:creationId xmlns:a16="http://schemas.microsoft.com/office/drawing/2014/main" id="{304CA7D1-E8BB-4878-81CC-623D57AEBE07}"/>
              </a:ext>
            </a:extLst>
          </p:cNvPr>
          <p:cNvSpPr/>
          <p:nvPr/>
        </p:nvSpPr>
        <p:spPr>
          <a:xfrm>
            <a:off x="9025802" y="3635152"/>
            <a:ext cx="2175088" cy="1969766"/>
          </a:xfrm>
          <a:prstGeom prst="rect">
            <a:avLst/>
          </a:prstGeom>
        </p:spPr>
        <p:txBody>
          <a:bodyPr wrap="square" lIns="121917" tIns="60958" rIns="121917" bIns="60958">
            <a:spAutoFit/>
          </a:bodyPr>
          <a:lstStyle/>
          <a:p>
            <a:pPr algn="just">
              <a:defRPr/>
            </a:pPr>
            <a:r>
              <a:rPr lang="zh-CN" altLang="en-US" sz="1200" dirty="0">
                <a:solidFill>
                  <a:schemeClr val="bg1">
                    <a:lumMod val="50000"/>
                  </a:schemeClr>
                </a:solidFill>
                <a:latin typeface="微软雅黑" pitchFamily="34" charset="-122"/>
                <a:ea typeface="微软雅黑" pitchFamily="34" charset="-122"/>
              </a:rPr>
              <a:t>单击此处添加不足之处的</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问题阐述，添加简短问题</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说明文字，问题的具体说</a:t>
            </a:r>
            <a:endParaRPr lang="en-US" altLang="zh-CN" sz="1200" dirty="0">
              <a:solidFill>
                <a:schemeClr val="bg1">
                  <a:lumMod val="50000"/>
                </a:schemeClr>
              </a:solidFill>
              <a:latin typeface="微软雅黑" pitchFamily="34" charset="-122"/>
              <a:ea typeface="微软雅黑" pitchFamily="34" charset="-122"/>
            </a:endParaRPr>
          </a:p>
          <a:p>
            <a:pPr algn="just">
              <a:defRPr/>
            </a:pPr>
            <a:r>
              <a:rPr lang="zh-CN" altLang="en-US" sz="1200" dirty="0">
                <a:solidFill>
                  <a:schemeClr val="bg1">
                    <a:lumMod val="50000"/>
                  </a:schemeClr>
                </a:solidFill>
                <a:latin typeface="微软雅黑" pitchFamily="34" charset="-122"/>
                <a:ea typeface="微软雅黑" pitchFamily="34" charset="-122"/>
              </a:rPr>
              <a:t>明文字添加此处。单击此</a:t>
            </a:r>
            <a:endParaRPr lang="en-US" altLang="zh-CN" sz="1200" dirty="0">
              <a:solidFill>
                <a:schemeClr val="bg1">
                  <a:lumMod val="50000"/>
                </a:schemeClr>
              </a:solidFill>
              <a:latin typeface="微软雅黑" pitchFamily="34" charset="-122"/>
              <a:ea typeface="微软雅黑" pitchFamily="34" charset="-122"/>
            </a:endParaRPr>
          </a:p>
          <a:p>
            <a:pPr algn="just">
              <a:defRPr/>
            </a:pPr>
            <a:endParaRPr lang="en-US" altLang="zh-CN" sz="1200" dirty="0">
              <a:solidFill>
                <a:schemeClr val="bg1">
                  <a:lumMod val="50000"/>
                </a:schemeClr>
              </a:solidFill>
              <a:latin typeface="微软雅黑" pitchFamily="34" charset="-122"/>
              <a:ea typeface="微软雅黑" pitchFamily="34" charset="-122"/>
            </a:endParaRPr>
          </a:p>
        </p:txBody>
      </p:sp>
      <p:sp>
        <p:nvSpPr>
          <p:cNvPr id="27" name="Text Box 99">
            <a:extLst>
              <a:ext uri="{FF2B5EF4-FFF2-40B4-BE49-F238E27FC236}">
                <a16:creationId xmlns:a16="http://schemas.microsoft.com/office/drawing/2014/main" id="{F73FFC57-9A0A-4D35-96A2-4EA582DCD6FD}"/>
              </a:ext>
            </a:extLst>
          </p:cNvPr>
          <p:cNvSpPr txBox="1">
            <a:spLocks noChangeArrowheads="1"/>
          </p:cNvSpPr>
          <p:nvPr/>
        </p:nvSpPr>
        <p:spPr bwMode="auto">
          <a:xfrm>
            <a:off x="9238206" y="3251021"/>
            <a:ext cx="1818686" cy="398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微软雅黑" pitchFamily="34" charset="-122"/>
                <a:ea typeface="微软雅黑" pitchFamily="34" charset="-122"/>
              </a:rPr>
              <a:t>添加标题内容</a:t>
            </a:r>
          </a:p>
        </p:txBody>
      </p:sp>
      <p:grpSp>
        <p:nvGrpSpPr>
          <p:cNvPr id="28" name="组合 27">
            <a:extLst>
              <a:ext uri="{FF2B5EF4-FFF2-40B4-BE49-F238E27FC236}">
                <a16:creationId xmlns:a16="http://schemas.microsoft.com/office/drawing/2014/main" id="{9D8258A3-6FA3-43D1-94EF-88EDAC66FE7D}"/>
              </a:ext>
            </a:extLst>
          </p:cNvPr>
          <p:cNvGrpSpPr/>
          <p:nvPr/>
        </p:nvGrpSpPr>
        <p:grpSpPr>
          <a:xfrm>
            <a:off x="5969493" y="1910574"/>
            <a:ext cx="782908" cy="720399"/>
            <a:chOff x="4499992" y="1195572"/>
            <a:chExt cx="587257" cy="540174"/>
          </a:xfrm>
          <a:solidFill>
            <a:schemeClr val="bg2">
              <a:lumMod val="50000"/>
            </a:schemeClr>
          </a:solidFill>
        </p:grpSpPr>
        <p:sp>
          <p:nvSpPr>
            <p:cNvPr id="29" name="Oval 53">
              <a:extLst>
                <a:ext uri="{FF2B5EF4-FFF2-40B4-BE49-F238E27FC236}">
                  <a16:creationId xmlns:a16="http://schemas.microsoft.com/office/drawing/2014/main" id="{F3673030-BAC3-4956-8B82-F3D8994FFA59}"/>
                </a:ext>
              </a:extLst>
            </p:cNvPr>
            <p:cNvSpPr>
              <a:spLocks noChangeArrowheads="1"/>
            </p:cNvSpPr>
            <p:nvPr/>
          </p:nvSpPr>
          <p:spPr bwMode="auto">
            <a:xfrm>
              <a:off x="4499992" y="1195572"/>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30" name="Text Box 40">
              <a:extLst>
                <a:ext uri="{FF2B5EF4-FFF2-40B4-BE49-F238E27FC236}">
                  <a16:creationId xmlns:a16="http://schemas.microsoft.com/office/drawing/2014/main" id="{9D4D73D9-BB13-4882-A457-D655B9EAE0E5}"/>
                </a:ext>
              </a:extLst>
            </p:cNvPr>
            <p:cNvSpPr txBox="1">
              <a:spLocks noChangeArrowheads="1"/>
            </p:cNvSpPr>
            <p:nvPr/>
          </p:nvSpPr>
          <p:spPr bwMode="auto">
            <a:xfrm>
              <a:off x="4571799" y="1328993"/>
              <a:ext cx="515450" cy="300013"/>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31" name="组合 30">
            <a:extLst>
              <a:ext uri="{FF2B5EF4-FFF2-40B4-BE49-F238E27FC236}">
                <a16:creationId xmlns:a16="http://schemas.microsoft.com/office/drawing/2014/main" id="{E4AF3545-1773-4AC5-ACC0-781B6971F5D8}"/>
              </a:ext>
            </a:extLst>
          </p:cNvPr>
          <p:cNvGrpSpPr/>
          <p:nvPr/>
        </p:nvGrpSpPr>
        <p:grpSpPr>
          <a:xfrm>
            <a:off x="8561435" y="5474495"/>
            <a:ext cx="784092" cy="720399"/>
            <a:chOff x="6444208" y="3867894"/>
            <a:chExt cx="588146" cy="540174"/>
          </a:xfrm>
          <a:solidFill>
            <a:schemeClr val="bg2">
              <a:lumMod val="50000"/>
            </a:schemeClr>
          </a:solidFill>
        </p:grpSpPr>
        <p:sp>
          <p:nvSpPr>
            <p:cNvPr id="32" name="Oval 53">
              <a:extLst>
                <a:ext uri="{FF2B5EF4-FFF2-40B4-BE49-F238E27FC236}">
                  <a16:creationId xmlns:a16="http://schemas.microsoft.com/office/drawing/2014/main" id="{43FAC929-A703-4F6F-BC17-7AA9B3FAE0C4}"/>
                </a:ext>
              </a:extLst>
            </p:cNvPr>
            <p:cNvSpPr>
              <a:spLocks noChangeArrowheads="1"/>
            </p:cNvSpPr>
            <p:nvPr/>
          </p:nvSpPr>
          <p:spPr bwMode="auto">
            <a:xfrm>
              <a:off x="6444208" y="3867894"/>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itchFamily="34" charset="-122"/>
                <a:ea typeface="微软雅黑" pitchFamily="34" charset="-122"/>
              </a:endParaRPr>
            </a:p>
          </p:txBody>
        </p:sp>
        <p:sp>
          <p:nvSpPr>
            <p:cNvPr id="33" name="Text Box 40">
              <a:extLst>
                <a:ext uri="{FF2B5EF4-FFF2-40B4-BE49-F238E27FC236}">
                  <a16:creationId xmlns:a16="http://schemas.microsoft.com/office/drawing/2014/main" id="{901B6831-71FA-4899-97F3-68231980F724}"/>
                </a:ext>
              </a:extLst>
            </p:cNvPr>
            <p:cNvSpPr txBox="1">
              <a:spLocks noChangeArrowheads="1"/>
            </p:cNvSpPr>
            <p:nvPr/>
          </p:nvSpPr>
          <p:spPr bwMode="auto">
            <a:xfrm>
              <a:off x="6516904" y="4015596"/>
              <a:ext cx="515450" cy="300013"/>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微软雅黑" pitchFamily="34" charset="-122"/>
                  <a:ea typeface="微软雅黑" pitchFamily="34" charset="-122"/>
                </a:rPr>
                <a:t>04</a:t>
              </a:r>
              <a:endParaRPr lang="zh-CN" altLang="en-US"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655451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1"/>
                                        </p:tgtEl>
                                        <p:attrNameLst>
                                          <p:attrName>ppt_y</p:attrName>
                                        </p:attrNameLst>
                                      </p:cBhvr>
                                      <p:tavLst>
                                        <p:tav tm="0">
                                          <p:val>
                                            <p:strVal val="#ppt_y"/>
                                          </p:val>
                                        </p:tav>
                                        <p:tav tm="100000">
                                          <p:val>
                                            <p:strVal val="#ppt_y"/>
                                          </p:val>
                                        </p:tav>
                                      </p:tavLst>
                                    </p:anim>
                                    <p:anim calcmode="lin" valueType="num">
                                      <p:cBhvr>
                                        <p:cTn id="2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1"/>
                                        </p:tgtEl>
                                      </p:cBhvr>
                                    </p:animEffect>
                                  </p:childTnLst>
                                </p:cTn>
                              </p:par>
                            </p:childTnLst>
                          </p:cTn>
                        </p:par>
                        <p:par>
                          <p:cTn id="25" fill="hold">
                            <p:stCondLst>
                              <p:cond delay="2250"/>
                            </p:stCondLst>
                            <p:childTnLst>
                              <p:par>
                                <p:cTn id="26" presetID="52"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Scale>
                                      <p:cBhvr>
                                        <p:cTn id="28" dur="8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800" decel="50000" fill="hold">
                                          <p:stCondLst>
                                            <p:cond delay="0"/>
                                          </p:stCondLst>
                                        </p:cTn>
                                        <p:tgtEl>
                                          <p:spTgt spid="20"/>
                                        </p:tgtEl>
                                        <p:attrNameLst>
                                          <p:attrName>ppt_x</p:attrName>
                                          <p:attrName>ppt_y</p:attrName>
                                        </p:attrNameLst>
                                      </p:cBhvr>
                                    </p:animMotion>
                                    <p:animEffect transition="in" filter="fade">
                                      <p:cBhvr>
                                        <p:cTn id="30" dur="800"/>
                                        <p:tgtEl>
                                          <p:spTgt spid="20"/>
                                        </p:tgtEl>
                                      </p:cBhvr>
                                    </p:animEffect>
                                  </p:childTnLst>
                                </p:cTn>
                              </p:par>
                            </p:childTnLst>
                          </p:cTn>
                        </p:par>
                        <p:par>
                          <p:cTn id="31" fill="hold">
                            <p:stCondLst>
                              <p:cond delay="3050"/>
                            </p:stCondLst>
                            <p:childTnLst>
                              <p:par>
                                <p:cTn id="32" presetID="1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par>
                          <p:cTn id="36" fill="hold">
                            <p:stCondLst>
                              <p:cond delay="355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40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3"/>
                                        </p:tgtEl>
                                        <p:attrNameLst>
                                          <p:attrName>ppt_y</p:attrName>
                                        </p:attrNameLst>
                                      </p:cBhvr>
                                      <p:tavLst>
                                        <p:tav tm="0">
                                          <p:val>
                                            <p:strVal val="#ppt_y"/>
                                          </p:val>
                                        </p:tav>
                                        <p:tav tm="100000">
                                          <p:val>
                                            <p:strVal val="#ppt_y"/>
                                          </p:val>
                                        </p:tav>
                                      </p:tavLst>
                                    </p:anim>
                                    <p:anim calcmode="lin" valueType="num">
                                      <p:cBhvr>
                                        <p:cTn id="4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3"/>
                                        </p:tgtEl>
                                      </p:cBhvr>
                                    </p:animEffect>
                                  </p:childTnLst>
                                </p:cTn>
                              </p:par>
                            </p:childTnLst>
                          </p:cTn>
                        </p:par>
                        <p:par>
                          <p:cTn id="48" fill="hold">
                            <p:stCondLst>
                              <p:cond delay="4800"/>
                            </p:stCondLst>
                            <p:childTnLst>
                              <p:par>
                                <p:cTn id="49" presetID="52"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Scale>
                                      <p:cBhvr>
                                        <p:cTn id="51" dur="8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800" decel="50000" fill="hold">
                                          <p:stCondLst>
                                            <p:cond delay="0"/>
                                          </p:stCondLst>
                                        </p:cTn>
                                        <p:tgtEl>
                                          <p:spTgt spid="22"/>
                                        </p:tgtEl>
                                        <p:attrNameLst>
                                          <p:attrName>ppt_x</p:attrName>
                                          <p:attrName>ppt_y</p:attrName>
                                        </p:attrNameLst>
                                      </p:cBhvr>
                                    </p:animMotion>
                                    <p:animEffect transition="in" filter="fade">
                                      <p:cBhvr>
                                        <p:cTn id="53" dur="800"/>
                                        <p:tgtEl>
                                          <p:spTgt spid="22"/>
                                        </p:tgtEl>
                                      </p:cBhvr>
                                    </p:animEffect>
                                  </p:childTnLst>
                                </p:cTn>
                              </p:par>
                            </p:childTnLst>
                          </p:cTn>
                        </p:par>
                        <p:par>
                          <p:cTn id="54" fill="hold">
                            <p:stCondLst>
                              <p:cond delay="5600"/>
                            </p:stCondLst>
                            <p:childTnLst>
                              <p:par>
                                <p:cTn id="55" presetID="12" presetClass="entr" presetSubtype="8"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p:tgtEl>
                                          <p:spTgt spid="28"/>
                                        </p:tgtEl>
                                        <p:attrNameLst>
                                          <p:attrName>ppt_x</p:attrName>
                                        </p:attrNameLst>
                                      </p:cBhvr>
                                      <p:tavLst>
                                        <p:tav tm="0">
                                          <p:val>
                                            <p:strVal val="#ppt_x-#ppt_w*1.125000"/>
                                          </p:val>
                                        </p:tav>
                                        <p:tav tm="100000">
                                          <p:val>
                                            <p:strVal val="#ppt_x"/>
                                          </p:val>
                                        </p:tav>
                                      </p:tavLst>
                                    </p:anim>
                                    <p:animEffect transition="in" filter="wipe(right)">
                                      <p:cBhvr>
                                        <p:cTn id="58" dur="500"/>
                                        <p:tgtEl>
                                          <p:spTgt spid="28"/>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66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5"/>
                                        </p:tgtEl>
                                        <p:attrNameLst>
                                          <p:attrName>ppt_y</p:attrName>
                                        </p:attrNameLst>
                                      </p:cBhvr>
                                      <p:tavLst>
                                        <p:tav tm="0">
                                          <p:val>
                                            <p:strVal val="#ppt_y"/>
                                          </p:val>
                                        </p:tav>
                                        <p:tav tm="100000">
                                          <p:val>
                                            <p:strVal val="#ppt_y"/>
                                          </p:val>
                                        </p:tav>
                                      </p:tavLst>
                                    </p:anim>
                                    <p:anim calcmode="lin" valueType="num">
                                      <p:cBhvr>
                                        <p:cTn id="6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5"/>
                                        </p:tgtEl>
                                      </p:cBhvr>
                                    </p:animEffect>
                                  </p:childTnLst>
                                </p:cTn>
                              </p:par>
                            </p:childTnLst>
                          </p:cTn>
                        </p:par>
                        <p:par>
                          <p:cTn id="71" fill="hold">
                            <p:stCondLst>
                              <p:cond delay="7350"/>
                            </p:stCondLst>
                            <p:childTnLst>
                              <p:par>
                                <p:cTn id="72" presetID="52"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Scale>
                                      <p:cBhvr>
                                        <p:cTn id="74" dur="8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800" decel="50000" fill="hold">
                                          <p:stCondLst>
                                            <p:cond delay="0"/>
                                          </p:stCondLst>
                                        </p:cTn>
                                        <p:tgtEl>
                                          <p:spTgt spid="24"/>
                                        </p:tgtEl>
                                        <p:attrNameLst>
                                          <p:attrName>ppt_x</p:attrName>
                                          <p:attrName>ppt_y</p:attrName>
                                        </p:attrNameLst>
                                      </p:cBhvr>
                                    </p:animMotion>
                                    <p:animEffect transition="in" filter="fade">
                                      <p:cBhvr>
                                        <p:cTn id="76" dur="800"/>
                                        <p:tgtEl>
                                          <p:spTgt spid="24"/>
                                        </p:tgtEl>
                                      </p:cBhvr>
                                    </p:animEffect>
                                  </p:childTnLst>
                                </p:cTn>
                              </p:par>
                            </p:childTnLst>
                          </p:cTn>
                        </p:par>
                        <p:par>
                          <p:cTn id="77" fill="hold">
                            <p:stCondLst>
                              <p:cond delay="8150"/>
                            </p:stCondLst>
                            <p:childTnLst>
                              <p:par>
                                <p:cTn id="78" presetID="12" presetClass="entr" presetSubtype="8" fill="hold"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500"/>
                                        <p:tgtEl>
                                          <p:spTgt spid="31"/>
                                        </p:tgtEl>
                                        <p:attrNameLst>
                                          <p:attrName>ppt_x</p:attrName>
                                        </p:attrNameLst>
                                      </p:cBhvr>
                                      <p:tavLst>
                                        <p:tav tm="0">
                                          <p:val>
                                            <p:strVal val="#ppt_x-#ppt_w*1.125000"/>
                                          </p:val>
                                        </p:tav>
                                        <p:tav tm="100000">
                                          <p:val>
                                            <p:strVal val="#ppt_x"/>
                                          </p:val>
                                        </p:tav>
                                      </p:tavLst>
                                    </p:anim>
                                    <p:animEffect transition="in" filter="wipe(right)">
                                      <p:cBhvr>
                                        <p:cTn id="81" dur="500"/>
                                        <p:tgtEl>
                                          <p:spTgt spid="31"/>
                                        </p:tgtEl>
                                      </p:cBhvr>
                                    </p:animEffect>
                                  </p:childTnLst>
                                </p:cTn>
                              </p:par>
                            </p:childTnLst>
                          </p:cTn>
                        </p:par>
                        <p:par>
                          <p:cTn id="82" fill="hold">
                            <p:stCondLst>
                              <p:cond delay="8650"/>
                            </p:stCondLst>
                            <p:childTnLst>
                              <p:par>
                                <p:cTn id="83" presetID="22" presetClass="entr" presetSubtype="8"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wipe(left)">
                                      <p:cBhvr>
                                        <p:cTn id="85" dur="500"/>
                                        <p:tgtEl>
                                          <p:spTgt spid="10"/>
                                        </p:tgtEl>
                                      </p:cBhvr>
                                    </p:animEffect>
                                  </p:childTnLst>
                                </p:cTn>
                              </p:par>
                            </p:childTnLst>
                          </p:cTn>
                        </p:par>
                        <p:par>
                          <p:cTn id="86" fill="hold">
                            <p:stCondLst>
                              <p:cond delay="91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7"/>
                                        </p:tgtEl>
                                        <p:attrNameLst>
                                          <p:attrName>ppt_y</p:attrName>
                                        </p:attrNameLst>
                                      </p:cBhvr>
                                      <p:tavLst>
                                        <p:tav tm="0">
                                          <p:val>
                                            <p:strVal val="#ppt_y"/>
                                          </p:val>
                                        </p:tav>
                                        <p:tav tm="100000">
                                          <p:val>
                                            <p:strVal val="#ppt_y"/>
                                          </p:val>
                                        </p:tav>
                                      </p:tavLst>
                                    </p:anim>
                                    <p:anim calcmode="lin" valueType="num">
                                      <p:cBhvr>
                                        <p:cTn id="9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7"/>
                                        </p:tgtEl>
                                      </p:cBhvr>
                                    </p:animEffect>
                                  </p:childTnLst>
                                </p:cTn>
                              </p:par>
                            </p:childTnLst>
                          </p:cTn>
                        </p:par>
                        <p:par>
                          <p:cTn id="94" fill="hold">
                            <p:stCondLst>
                              <p:cond delay="9900"/>
                            </p:stCondLst>
                            <p:childTnLst>
                              <p:par>
                                <p:cTn id="95" presetID="52"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Scale>
                                      <p:cBhvr>
                                        <p:cTn id="97" dur="8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800" decel="50000" fill="hold">
                                          <p:stCondLst>
                                            <p:cond delay="0"/>
                                          </p:stCondLst>
                                        </p:cTn>
                                        <p:tgtEl>
                                          <p:spTgt spid="26"/>
                                        </p:tgtEl>
                                        <p:attrNameLst>
                                          <p:attrName>ppt_x</p:attrName>
                                          <p:attrName>ppt_y</p:attrName>
                                        </p:attrNameLst>
                                      </p:cBhvr>
                                    </p:animMotion>
                                    <p:animEffect transition="in" filter="fade">
                                      <p:cBhvr>
                                        <p:cTn id="99" dur="8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20" grpId="0"/>
      <p:bldP spid="21" grpId="0"/>
      <p:bldP spid="22" grpId="0"/>
      <p:bldP spid="23" grpId="0"/>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18">
            <a:extLst>
              <a:ext uri="{FF2B5EF4-FFF2-40B4-BE49-F238E27FC236}">
                <a16:creationId xmlns:a16="http://schemas.microsoft.com/office/drawing/2014/main" id="{21A694D2-AF26-40FD-8A4C-E4344E9C29AD}"/>
              </a:ext>
            </a:extLst>
          </p:cNvPr>
          <p:cNvGrpSpPr>
            <a:grpSpLocks/>
          </p:cNvGrpSpPr>
          <p:nvPr/>
        </p:nvGrpSpPr>
        <p:grpSpPr bwMode="auto">
          <a:xfrm>
            <a:off x="1544854" y="1776182"/>
            <a:ext cx="2659063" cy="2660650"/>
            <a:chOff x="0" y="0"/>
            <a:chExt cx="2016000" cy="2016000"/>
          </a:xfrm>
        </p:grpSpPr>
        <p:sp>
          <p:nvSpPr>
            <p:cNvPr id="7" name="灰色圆形背景">
              <a:extLst>
                <a:ext uri="{FF2B5EF4-FFF2-40B4-BE49-F238E27FC236}">
                  <a16:creationId xmlns:a16="http://schemas.microsoft.com/office/drawing/2014/main" id="{0EBC21C7-DEDE-4B92-8239-0C515D4E28D2}"/>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9" name="空心弧 20">
              <a:extLst>
                <a:ext uri="{FF2B5EF4-FFF2-40B4-BE49-F238E27FC236}">
                  <a16:creationId xmlns:a16="http://schemas.microsoft.com/office/drawing/2014/main" id="{4BC28835-6ACE-4347-8AF2-5AD7C59DEAF9}"/>
                </a:ext>
              </a:extLst>
            </p:cNvPr>
            <p:cNvSpPr>
              <a:spLocks/>
            </p:cNvSpPr>
            <p:nvPr/>
          </p:nvSpPr>
          <p:spPr bwMode="auto">
            <a:xfrm>
              <a:off x="77539" y="77539"/>
              <a:ext cx="1860923" cy="1860923"/>
            </a:xfrm>
            <a:custGeom>
              <a:avLst/>
              <a:gdLst>
                <a:gd name="T0" fmla="*/ 936455 w 1860923"/>
                <a:gd name="T1" fmla="*/ 1860904 h 1860923"/>
                <a:gd name="T2" fmla="*/ 39 w 1860923"/>
                <a:gd name="T3" fmla="*/ 939031 h 1860923"/>
                <a:gd name="T4" fmla="*/ 919315 w 1860923"/>
                <a:gd name="T5" fmla="*/ 66 h 1860923"/>
                <a:gd name="T6" fmla="*/ 923667 w 1860923"/>
                <a:gd name="T7" fmla="*/ 363349 h 1860923"/>
                <a:gd name="T8" fmla="*/ 363332 w 1860923"/>
                <a:gd name="T9" fmla="*/ 935686 h 1860923"/>
                <a:gd name="T10" fmla="*/ 934115 w 1860923"/>
                <a:gd name="T11" fmla="*/ 1497604 h 1860923"/>
                <a:gd name="T12" fmla="*/ 936455 w 1860923"/>
                <a:gd name="T13" fmla="*/ 1860904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936455" y="1860904"/>
                  </a:moveTo>
                  <a:cubicBezTo>
                    <a:pt x="423592" y="1864208"/>
                    <a:pt x="4763" y="1451884"/>
                    <a:pt x="39" y="939031"/>
                  </a:cubicBezTo>
                  <a:cubicBezTo>
                    <a:pt x="-4685" y="426179"/>
                    <a:pt x="406478" y="6210"/>
                    <a:pt x="919315" y="66"/>
                  </a:cubicBezTo>
                  <a:cubicBezTo>
                    <a:pt x="920766" y="121160"/>
                    <a:pt x="922216" y="242255"/>
                    <a:pt x="923667" y="363349"/>
                  </a:cubicBezTo>
                  <a:cubicBezTo>
                    <a:pt x="611072" y="367094"/>
                    <a:pt x="360452" y="623082"/>
                    <a:pt x="363332" y="935686"/>
                  </a:cubicBezTo>
                  <a:cubicBezTo>
                    <a:pt x="366211" y="1248290"/>
                    <a:pt x="621504" y="1499618"/>
                    <a:pt x="934115" y="1497604"/>
                  </a:cubicBezTo>
                  <a:lnTo>
                    <a:pt x="936455" y="1860904"/>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solidFill>
                  <a:schemeClr val="bg1">
                    <a:lumMod val="50000"/>
                  </a:schemeClr>
                </a:solidFill>
              </a:endParaRPr>
            </a:p>
          </p:txBody>
        </p:sp>
        <p:sp>
          <p:nvSpPr>
            <p:cNvPr id="10" name="椭圆 46">
              <a:extLst>
                <a:ext uri="{FF2B5EF4-FFF2-40B4-BE49-F238E27FC236}">
                  <a16:creationId xmlns:a16="http://schemas.microsoft.com/office/drawing/2014/main" id="{B273F7AB-3B28-4100-A91A-08BC208A2594}"/>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14" name="TextBox 50">
              <a:extLst>
                <a:ext uri="{FF2B5EF4-FFF2-40B4-BE49-F238E27FC236}">
                  <a16:creationId xmlns:a16="http://schemas.microsoft.com/office/drawing/2014/main" id="{6EFA0DC7-C03A-4126-90CA-F79FA1C18FE2}"/>
                </a:ext>
              </a:extLst>
            </p:cNvPr>
            <p:cNvPicPr>
              <a:picLocks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454191" y="69518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23">
            <a:extLst>
              <a:ext uri="{FF2B5EF4-FFF2-40B4-BE49-F238E27FC236}">
                <a16:creationId xmlns:a16="http://schemas.microsoft.com/office/drawing/2014/main" id="{48F3755B-F1CF-4DED-BA99-C464FE0BBA93}"/>
              </a:ext>
            </a:extLst>
          </p:cNvPr>
          <p:cNvGrpSpPr>
            <a:grpSpLocks/>
          </p:cNvGrpSpPr>
          <p:nvPr/>
        </p:nvGrpSpPr>
        <p:grpSpPr bwMode="auto">
          <a:xfrm>
            <a:off x="4988827" y="1776182"/>
            <a:ext cx="2660650" cy="2660650"/>
            <a:chOff x="0" y="0"/>
            <a:chExt cx="2016000" cy="2016000"/>
          </a:xfrm>
        </p:grpSpPr>
        <p:sp>
          <p:nvSpPr>
            <p:cNvPr id="16" name="灰色圆形背景">
              <a:extLst>
                <a:ext uri="{FF2B5EF4-FFF2-40B4-BE49-F238E27FC236}">
                  <a16:creationId xmlns:a16="http://schemas.microsoft.com/office/drawing/2014/main" id="{6B398115-7A5E-412E-A0CC-716A874581B0}"/>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17" name="空心弧 25">
              <a:extLst>
                <a:ext uri="{FF2B5EF4-FFF2-40B4-BE49-F238E27FC236}">
                  <a16:creationId xmlns:a16="http://schemas.microsoft.com/office/drawing/2014/main" id="{247BAF8A-E8B6-4A46-B2F8-00AEDCC1354C}"/>
                </a:ext>
              </a:extLst>
            </p:cNvPr>
            <p:cNvSpPr>
              <a:spLocks/>
            </p:cNvSpPr>
            <p:nvPr/>
          </p:nvSpPr>
          <p:spPr bwMode="auto">
            <a:xfrm>
              <a:off x="77539" y="77539"/>
              <a:ext cx="1860923" cy="1860923"/>
            </a:xfrm>
            <a:custGeom>
              <a:avLst/>
              <a:gdLst>
                <a:gd name="T0" fmla="*/ 1860902 w 1860923"/>
                <a:gd name="T1" fmla="*/ 936719 h 1860923"/>
                <a:gd name="T2" fmla="*/ 930005 w 1860923"/>
                <a:gd name="T3" fmla="*/ 1860924 h 1860923"/>
                <a:gd name="T4" fmla="*/ 14 w 1860923"/>
                <a:gd name="T5" fmla="*/ 935808 h 1860923"/>
                <a:gd name="T6" fmla="*/ 919314 w 1860923"/>
                <a:gd name="T7" fmla="*/ 67 h 1860923"/>
                <a:gd name="T8" fmla="*/ 923667 w 1860923"/>
                <a:gd name="T9" fmla="*/ 363349 h 1860923"/>
                <a:gd name="T10" fmla="*/ 363317 w 1860923"/>
                <a:gd name="T11" fmla="*/ 933721 h 1860923"/>
                <a:gd name="T12" fmla="*/ 930184 w 1860923"/>
                <a:gd name="T13" fmla="*/ 1497616 h 1860923"/>
                <a:gd name="T14" fmla="*/ 1497603 w 1860923"/>
                <a:gd name="T15" fmla="*/ 934276 h 1860923"/>
                <a:gd name="T16" fmla="*/ 1860902 w 1860923"/>
                <a:gd name="T17" fmla="*/ 936719 h 18609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60923" h="1860923">
                  <a:moveTo>
                    <a:pt x="1860902" y="936719"/>
                  </a:moveTo>
                  <a:cubicBezTo>
                    <a:pt x="1857462" y="1448323"/>
                    <a:pt x="1441621" y="1861174"/>
                    <a:pt x="930005" y="1860924"/>
                  </a:cubicBezTo>
                  <a:cubicBezTo>
                    <a:pt x="418389" y="1860673"/>
                    <a:pt x="2953" y="1447415"/>
                    <a:pt x="14" y="935808"/>
                  </a:cubicBezTo>
                  <a:cubicBezTo>
                    <a:pt x="-2925" y="424201"/>
                    <a:pt x="407735" y="6196"/>
                    <a:pt x="919314" y="67"/>
                  </a:cubicBezTo>
                  <a:lnTo>
                    <a:pt x="923667" y="363349"/>
                  </a:lnTo>
                  <a:cubicBezTo>
                    <a:pt x="611839" y="367085"/>
                    <a:pt x="361525" y="621875"/>
                    <a:pt x="363317" y="933721"/>
                  </a:cubicBezTo>
                  <a:cubicBezTo>
                    <a:pt x="365109" y="1245566"/>
                    <a:pt x="618334" y="1497464"/>
                    <a:pt x="930184" y="1497616"/>
                  </a:cubicBezTo>
                  <a:cubicBezTo>
                    <a:pt x="1242034" y="1497769"/>
                    <a:pt x="1495506" y="1246119"/>
                    <a:pt x="1497603" y="934276"/>
                  </a:cubicBezTo>
                  <a:lnTo>
                    <a:pt x="1860902" y="936719"/>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sp>
          <p:nvSpPr>
            <p:cNvPr id="18" name="椭圆 46">
              <a:extLst>
                <a:ext uri="{FF2B5EF4-FFF2-40B4-BE49-F238E27FC236}">
                  <a16:creationId xmlns:a16="http://schemas.microsoft.com/office/drawing/2014/main" id="{A8405548-1EBF-44D6-A4D4-8FDA6EB74EDF}"/>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19" name="TextBox 75">
              <a:extLst>
                <a:ext uri="{FF2B5EF4-FFF2-40B4-BE49-F238E27FC236}">
                  <a16:creationId xmlns:a16="http://schemas.microsoft.com/office/drawing/2014/main" id="{F7B9BFE7-5A99-4123-AEF5-9ABAE01DF8BE}"/>
                </a:ext>
              </a:extLst>
            </p:cNvPr>
            <p:cNvPicPr>
              <a:picLocks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4317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28">
            <a:extLst>
              <a:ext uri="{FF2B5EF4-FFF2-40B4-BE49-F238E27FC236}">
                <a16:creationId xmlns:a16="http://schemas.microsoft.com/office/drawing/2014/main" id="{458DEA5F-17B5-4956-AC14-47219AB01489}"/>
              </a:ext>
            </a:extLst>
          </p:cNvPr>
          <p:cNvGrpSpPr>
            <a:grpSpLocks/>
          </p:cNvGrpSpPr>
          <p:nvPr/>
        </p:nvGrpSpPr>
        <p:grpSpPr bwMode="auto">
          <a:xfrm>
            <a:off x="8418286" y="1776182"/>
            <a:ext cx="2660650" cy="2660650"/>
            <a:chOff x="0" y="0"/>
            <a:chExt cx="2016000" cy="2016000"/>
          </a:xfrm>
        </p:grpSpPr>
        <p:sp>
          <p:nvSpPr>
            <p:cNvPr id="21" name="灰色圆形背景">
              <a:extLst>
                <a:ext uri="{FF2B5EF4-FFF2-40B4-BE49-F238E27FC236}">
                  <a16:creationId xmlns:a16="http://schemas.microsoft.com/office/drawing/2014/main" id="{680037F9-9DB4-457C-8D15-688C2B851B83}"/>
                </a:ext>
              </a:extLst>
            </p:cNvPr>
            <p:cNvSpPr>
              <a:spLocks noChangeArrowheads="1"/>
            </p:cNvSpPr>
            <p:nvPr/>
          </p:nvSpPr>
          <p:spPr bwMode="auto">
            <a:xfrm>
              <a:off x="0" y="0"/>
              <a:ext cx="2016000" cy="2016000"/>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sz="4800">
                <a:solidFill>
                  <a:schemeClr val="bg1">
                    <a:lumMod val="50000"/>
                  </a:schemeClr>
                </a:solidFill>
              </a:endParaRPr>
            </a:p>
          </p:txBody>
        </p:sp>
        <p:sp>
          <p:nvSpPr>
            <p:cNvPr id="22" name="空心弧 30">
              <a:extLst>
                <a:ext uri="{FF2B5EF4-FFF2-40B4-BE49-F238E27FC236}">
                  <a16:creationId xmlns:a16="http://schemas.microsoft.com/office/drawing/2014/main" id="{FE2D9391-637A-4FCB-ABE5-1B4012001542}"/>
                </a:ext>
              </a:extLst>
            </p:cNvPr>
            <p:cNvSpPr>
              <a:spLocks/>
            </p:cNvSpPr>
            <p:nvPr/>
          </p:nvSpPr>
          <p:spPr bwMode="auto">
            <a:xfrm>
              <a:off x="77539" y="77539"/>
              <a:ext cx="1860923" cy="1860923"/>
            </a:xfrm>
            <a:custGeom>
              <a:avLst/>
              <a:gdLst>
                <a:gd name="T0" fmla="*/ 270419 w 1860923"/>
                <a:gd name="T1" fmla="*/ 1586283 h 1860923"/>
                <a:gd name="T2" fmla="*/ 69274 w 1860923"/>
                <a:gd name="T3" fmla="*/ 578162 h 1860923"/>
                <a:gd name="T4" fmla="*/ 919316 w 1860923"/>
                <a:gd name="T5" fmla="*/ 65 h 1860923"/>
                <a:gd name="T6" fmla="*/ 923667 w 1860923"/>
                <a:gd name="T7" fmla="*/ 363349 h 1860923"/>
                <a:gd name="T8" fmla="*/ 405533 w 1860923"/>
                <a:gd name="T9" fmla="*/ 715722 h 1860923"/>
                <a:gd name="T10" fmla="*/ 528139 w 1860923"/>
                <a:gd name="T11" fmla="*/ 1330212 h 1860923"/>
                <a:gd name="T12" fmla="*/ 270419 w 1860923"/>
                <a:gd name="T13" fmla="*/ 1586283 h 18609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0923" h="1860923">
                  <a:moveTo>
                    <a:pt x="270419" y="1586283"/>
                  </a:moveTo>
                  <a:cubicBezTo>
                    <a:pt x="6976" y="1321144"/>
                    <a:pt x="-72244" y="924101"/>
                    <a:pt x="69274" y="578162"/>
                  </a:cubicBezTo>
                  <a:cubicBezTo>
                    <a:pt x="210792" y="232223"/>
                    <a:pt x="545576" y="4543"/>
                    <a:pt x="919316" y="65"/>
                  </a:cubicBezTo>
                  <a:cubicBezTo>
                    <a:pt x="920766" y="121160"/>
                    <a:pt x="922217" y="242254"/>
                    <a:pt x="923667" y="363349"/>
                  </a:cubicBezTo>
                  <a:cubicBezTo>
                    <a:pt x="695858" y="366078"/>
                    <a:pt x="491794" y="504859"/>
                    <a:pt x="405533" y="715722"/>
                  </a:cubicBezTo>
                  <a:cubicBezTo>
                    <a:pt x="319272" y="926586"/>
                    <a:pt x="367560" y="1168599"/>
                    <a:pt x="528139" y="1330212"/>
                  </a:cubicBezTo>
                  <a:lnTo>
                    <a:pt x="270419" y="1586283"/>
                  </a:ln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solidFill>
                  <a:schemeClr val="bg1">
                    <a:lumMod val="50000"/>
                  </a:schemeClr>
                </a:solidFill>
              </a:endParaRPr>
            </a:p>
          </p:txBody>
        </p:sp>
        <p:sp>
          <p:nvSpPr>
            <p:cNvPr id="23" name="椭圆 46">
              <a:extLst>
                <a:ext uri="{FF2B5EF4-FFF2-40B4-BE49-F238E27FC236}">
                  <a16:creationId xmlns:a16="http://schemas.microsoft.com/office/drawing/2014/main" id="{3435205D-813D-4307-AFAE-4D385660A75F}"/>
                </a:ext>
              </a:extLst>
            </p:cNvPr>
            <p:cNvSpPr>
              <a:spLocks/>
            </p:cNvSpPr>
            <p:nvPr/>
          </p:nvSpPr>
          <p:spPr bwMode="auto">
            <a:xfrm>
              <a:off x="279139" y="279139"/>
              <a:ext cx="1457723" cy="1457723"/>
            </a:xfrm>
            <a:custGeom>
              <a:avLst/>
              <a:gdLst>
                <a:gd name="T0" fmla="*/ 298053 w 1692000"/>
                <a:gd name="T1" fmla="*/ 38339 h 1692000"/>
                <a:gd name="T2" fmla="*/ 557766 w 1692000"/>
                <a:gd name="T3" fmla="*/ 298053 h 1692000"/>
                <a:gd name="T4" fmla="*/ 298053 w 1692000"/>
                <a:gd name="T5" fmla="*/ 557766 h 1692000"/>
                <a:gd name="T6" fmla="*/ 38339 w 1692000"/>
                <a:gd name="T7" fmla="*/ 298053 h 1692000"/>
                <a:gd name="T8" fmla="*/ 298053 w 1692000"/>
                <a:gd name="T9" fmla="*/ 38339 h 1692000"/>
                <a:gd name="T10" fmla="*/ 298053 w 1692000"/>
                <a:gd name="T11" fmla="*/ 19024 h 1692000"/>
                <a:gd name="T12" fmla="*/ 19024 w 1692000"/>
                <a:gd name="T13" fmla="*/ 298053 h 1692000"/>
                <a:gd name="T14" fmla="*/ 298053 w 1692000"/>
                <a:gd name="T15" fmla="*/ 577080 h 1692000"/>
                <a:gd name="T16" fmla="*/ 577080 w 1692000"/>
                <a:gd name="T17" fmla="*/ 298053 h 1692000"/>
                <a:gd name="T18" fmla="*/ 298053 w 1692000"/>
                <a:gd name="T19" fmla="*/ 19024 h 1692000"/>
                <a:gd name="T20" fmla="*/ 298053 w 1692000"/>
                <a:gd name="T21" fmla="*/ 0 h 1692000"/>
                <a:gd name="T22" fmla="*/ 596105 w 1692000"/>
                <a:gd name="T23" fmla="*/ 298053 h 1692000"/>
                <a:gd name="T24" fmla="*/ 298053 w 1692000"/>
                <a:gd name="T25" fmla="*/ 596105 h 1692000"/>
                <a:gd name="T26" fmla="*/ 0 w 1692000"/>
                <a:gd name="T27" fmla="*/ 298053 h 1692000"/>
                <a:gd name="T28" fmla="*/ 298053 w 1692000"/>
                <a:gd name="T29" fmla="*/ 0 h 1692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92000" h="1692000">
                  <a:moveTo>
                    <a:pt x="846000" y="108822"/>
                  </a:moveTo>
                  <a:cubicBezTo>
                    <a:pt x="1253132" y="108822"/>
                    <a:pt x="1583178" y="438868"/>
                    <a:pt x="1583178" y="846000"/>
                  </a:cubicBezTo>
                  <a:cubicBezTo>
                    <a:pt x="1583178" y="1253132"/>
                    <a:pt x="1253132" y="1583178"/>
                    <a:pt x="846000" y="1583178"/>
                  </a:cubicBezTo>
                  <a:cubicBezTo>
                    <a:pt x="438868" y="1583178"/>
                    <a:pt x="108822" y="1253132"/>
                    <a:pt x="108822" y="846000"/>
                  </a:cubicBezTo>
                  <a:cubicBezTo>
                    <a:pt x="108822" y="438868"/>
                    <a:pt x="438868" y="108822"/>
                    <a:pt x="846000" y="108822"/>
                  </a:cubicBezTo>
                  <a:close/>
                  <a:moveTo>
                    <a:pt x="846000" y="54000"/>
                  </a:moveTo>
                  <a:cubicBezTo>
                    <a:pt x="408590" y="54000"/>
                    <a:pt x="54000" y="408590"/>
                    <a:pt x="54000" y="846000"/>
                  </a:cubicBezTo>
                  <a:cubicBezTo>
                    <a:pt x="54000" y="1283410"/>
                    <a:pt x="408590" y="1638000"/>
                    <a:pt x="846000" y="1638000"/>
                  </a:cubicBezTo>
                  <a:cubicBezTo>
                    <a:pt x="1283410" y="1638000"/>
                    <a:pt x="1638000" y="1283410"/>
                    <a:pt x="1638000" y="846000"/>
                  </a:cubicBezTo>
                  <a:cubicBezTo>
                    <a:pt x="1638000" y="408590"/>
                    <a:pt x="1283410" y="54000"/>
                    <a:pt x="846000" y="54000"/>
                  </a:cubicBezTo>
                  <a:close/>
                  <a:moveTo>
                    <a:pt x="846000" y="0"/>
                  </a:moveTo>
                  <a:cubicBezTo>
                    <a:pt x="1313233" y="0"/>
                    <a:pt x="1692000" y="378767"/>
                    <a:pt x="1692000" y="846000"/>
                  </a:cubicBezTo>
                  <a:cubicBezTo>
                    <a:pt x="1692000" y="1313233"/>
                    <a:pt x="1313233" y="1692000"/>
                    <a:pt x="846000" y="1692000"/>
                  </a:cubicBezTo>
                  <a:cubicBezTo>
                    <a:pt x="378767" y="1692000"/>
                    <a:pt x="0" y="1313233"/>
                    <a:pt x="0" y="846000"/>
                  </a:cubicBezTo>
                  <a:cubicBezTo>
                    <a:pt x="0" y="378767"/>
                    <a:pt x="378767" y="0"/>
                    <a:pt x="8460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pic>
          <p:nvPicPr>
            <p:cNvPr id="24" name="TextBox 80">
              <a:extLst>
                <a:ext uri="{FF2B5EF4-FFF2-40B4-BE49-F238E27FC236}">
                  <a16:creationId xmlns:a16="http://schemas.microsoft.com/office/drawing/2014/main" id="{56D89654-2006-4A02-9125-3D7C0002297A}"/>
                </a:ext>
              </a:extLst>
            </p:cNvPr>
            <p:cNvPicPr>
              <a:picLocks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432490" y="690561"/>
              <a:ext cx="1150447" cy="62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文本框 33">
            <a:extLst>
              <a:ext uri="{FF2B5EF4-FFF2-40B4-BE49-F238E27FC236}">
                <a16:creationId xmlns:a16="http://schemas.microsoft.com/office/drawing/2014/main" id="{8E7CF6EB-1E59-4039-8772-158928489CF4}"/>
              </a:ext>
            </a:extLst>
          </p:cNvPr>
          <p:cNvSpPr txBox="1">
            <a:spLocks noChangeArrowheads="1"/>
          </p:cNvSpPr>
          <p:nvPr/>
        </p:nvSpPr>
        <p:spPr bwMode="auto">
          <a:xfrm>
            <a:off x="1613117" y="4635045"/>
            <a:ext cx="252253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
        <p:nvSpPr>
          <p:cNvPr id="26" name="文本框 34">
            <a:extLst>
              <a:ext uri="{FF2B5EF4-FFF2-40B4-BE49-F238E27FC236}">
                <a16:creationId xmlns:a16="http://schemas.microsoft.com/office/drawing/2014/main" id="{32236366-E65B-4DDA-B3F2-4694C3F4ED02}"/>
              </a:ext>
            </a:extLst>
          </p:cNvPr>
          <p:cNvSpPr txBox="1">
            <a:spLocks noChangeArrowheads="1"/>
          </p:cNvSpPr>
          <p:nvPr/>
        </p:nvSpPr>
        <p:spPr bwMode="auto">
          <a:xfrm>
            <a:off x="5057090" y="4635045"/>
            <a:ext cx="252253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
        <p:nvSpPr>
          <p:cNvPr id="27" name="文本框 35">
            <a:extLst>
              <a:ext uri="{FF2B5EF4-FFF2-40B4-BE49-F238E27FC236}">
                <a16:creationId xmlns:a16="http://schemas.microsoft.com/office/drawing/2014/main" id="{89695695-18E2-4EFB-9E95-0C49A16D88D9}"/>
              </a:ext>
            </a:extLst>
          </p:cNvPr>
          <p:cNvSpPr txBox="1">
            <a:spLocks noChangeArrowheads="1"/>
          </p:cNvSpPr>
          <p:nvPr/>
        </p:nvSpPr>
        <p:spPr bwMode="auto">
          <a:xfrm>
            <a:off x="8486549" y="4635045"/>
            <a:ext cx="25241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eaLnBrk="1" hangingPunct="1">
              <a:lnSpc>
                <a:spcPct val="150000"/>
              </a:lnSpc>
              <a:buFont typeface="Arial" pitchFamily="34" charset="0"/>
              <a:buNone/>
            </a:pPr>
            <a:r>
              <a:rPr lang="zh-CN" altLang="en-US" sz="1200" dirty="0">
                <a:solidFill>
                  <a:schemeClr val="bg1">
                    <a:lumMod val="50000"/>
                  </a:schemeClr>
                </a:solidFill>
                <a:latin typeface="微软雅黑" pitchFamily="34" charset="-122"/>
                <a:ea typeface="微软雅黑" pitchFamily="34" charset="-122"/>
              </a:rPr>
              <a:t>锐旗设计致力于专业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个性定制服务。我们秉承“给您演示的光和热”的理念，为您分担职场压力</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val="29048101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anim calcmode="lin" valueType="num">
                                      <p:cBhvr>
                                        <p:cTn id="32" dur="1000" fill="hold"/>
                                        <p:tgtEl>
                                          <p:spTgt spid="26"/>
                                        </p:tgtEl>
                                        <p:attrNameLst>
                                          <p:attrName>ppt_x</p:attrName>
                                        </p:attrNameLst>
                                      </p:cBhvr>
                                      <p:tavLst>
                                        <p:tav tm="0">
                                          <p:val>
                                            <p:strVal val="#ppt_x"/>
                                          </p:val>
                                        </p:tav>
                                        <p:tav tm="100000">
                                          <p:val>
                                            <p:strVal val="#ppt_x"/>
                                          </p:val>
                                        </p:tav>
                                      </p:tavLst>
                                    </p:anim>
                                    <p:anim calcmode="lin" valueType="num">
                                      <p:cBhvr>
                                        <p:cTn id="33" dur="1000" fill="hold"/>
                                        <p:tgtEl>
                                          <p:spTgt spid="2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87083"/>
            <a:ext cx="12190413" cy="816212"/>
            <a:chOff x="0" y="560101"/>
            <a:chExt cx="12190413" cy="816212"/>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0033" y="5601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chemeClr val="bg2">
                      <a:lumMod val="50000"/>
                    </a:schemeClr>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4445520" y="1039976"/>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3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A783BDA6-46F2-4CE2-A332-5AEFECC176D0}"/>
              </a:ext>
            </a:extLst>
          </p:cNvPr>
          <p:cNvGrpSpPr/>
          <p:nvPr/>
        </p:nvGrpSpPr>
        <p:grpSpPr>
          <a:xfrm>
            <a:off x="782185" y="2145134"/>
            <a:ext cx="10742158" cy="3474135"/>
            <a:chOff x="1043609" y="1518675"/>
            <a:chExt cx="6998914" cy="2391478"/>
          </a:xfrm>
        </p:grpSpPr>
        <p:grpSp>
          <p:nvGrpSpPr>
            <p:cNvPr id="7" name="组合 6">
              <a:extLst>
                <a:ext uri="{FF2B5EF4-FFF2-40B4-BE49-F238E27FC236}">
                  <a16:creationId xmlns:a16="http://schemas.microsoft.com/office/drawing/2014/main" id="{F1A37D58-8B55-4127-AB73-1DFAC6646330}"/>
                </a:ext>
              </a:extLst>
            </p:cNvPr>
            <p:cNvGrpSpPr/>
            <p:nvPr/>
          </p:nvGrpSpPr>
          <p:grpSpPr>
            <a:xfrm>
              <a:off x="1069541" y="1518676"/>
              <a:ext cx="1549008" cy="739917"/>
              <a:chOff x="1366228" y="1842409"/>
              <a:chExt cx="2065344" cy="986555"/>
            </a:xfrm>
          </p:grpSpPr>
          <p:sp>
            <p:nvSpPr>
              <p:cNvPr id="37" name="文本框 55">
                <a:extLst>
                  <a:ext uri="{FF2B5EF4-FFF2-40B4-BE49-F238E27FC236}">
                    <a16:creationId xmlns:a16="http://schemas.microsoft.com/office/drawing/2014/main" id="{C9E7FC7B-F082-49E8-AA8F-2C33DC67695F}"/>
                  </a:ext>
                </a:extLst>
              </p:cNvPr>
              <p:cNvSpPr txBox="1"/>
              <p:nvPr/>
            </p:nvSpPr>
            <p:spPr>
              <a:xfrm>
                <a:off x="1366228" y="1842409"/>
                <a:ext cx="2065344" cy="338980"/>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8" name="文本框 56">
                <a:extLst>
                  <a:ext uri="{FF2B5EF4-FFF2-40B4-BE49-F238E27FC236}">
                    <a16:creationId xmlns:a16="http://schemas.microsoft.com/office/drawing/2014/main" id="{16D86371-3F40-4F46-907C-1C93E3849FB4}"/>
                  </a:ext>
                </a:extLst>
              </p:cNvPr>
              <p:cNvSpPr txBox="1"/>
              <p:nvPr/>
            </p:nvSpPr>
            <p:spPr>
              <a:xfrm>
                <a:off x="1366228" y="2278121"/>
                <a:ext cx="2065344" cy="55084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id="{A6C43FDF-DF33-40F2-A0B6-83385D355611}"/>
                </a:ext>
              </a:extLst>
            </p:cNvPr>
            <p:cNvGrpSpPr/>
            <p:nvPr/>
          </p:nvGrpSpPr>
          <p:grpSpPr>
            <a:xfrm>
              <a:off x="4688435" y="1518675"/>
              <a:ext cx="1546096" cy="739915"/>
              <a:chOff x="6191419" y="1842409"/>
              <a:chExt cx="2061461" cy="986553"/>
            </a:xfrm>
          </p:grpSpPr>
          <p:sp>
            <p:nvSpPr>
              <p:cNvPr id="35" name="文本框 57">
                <a:extLst>
                  <a:ext uri="{FF2B5EF4-FFF2-40B4-BE49-F238E27FC236}">
                    <a16:creationId xmlns:a16="http://schemas.microsoft.com/office/drawing/2014/main" id="{65F3FC00-E476-4736-A8CD-B66DC94E1BDF}"/>
                  </a:ext>
                </a:extLst>
              </p:cNvPr>
              <p:cNvSpPr txBox="1"/>
              <p:nvPr/>
            </p:nvSpPr>
            <p:spPr>
              <a:xfrm>
                <a:off x="6191419" y="1842409"/>
                <a:ext cx="2061461" cy="338981"/>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6" name="文本框 58">
                <a:extLst>
                  <a:ext uri="{FF2B5EF4-FFF2-40B4-BE49-F238E27FC236}">
                    <a16:creationId xmlns:a16="http://schemas.microsoft.com/office/drawing/2014/main" id="{11C485C4-E588-4138-8EA9-47624C2F770A}"/>
                  </a:ext>
                </a:extLst>
              </p:cNvPr>
              <p:cNvSpPr txBox="1"/>
              <p:nvPr/>
            </p:nvSpPr>
            <p:spPr>
              <a:xfrm>
                <a:off x="6191419" y="2278119"/>
                <a:ext cx="2061461" cy="55084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A329EBC9-66C0-4B82-9343-0D4F5E9CB3F4}"/>
                </a:ext>
              </a:extLst>
            </p:cNvPr>
            <p:cNvGrpSpPr/>
            <p:nvPr/>
          </p:nvGrpSpPr>
          <p:grpSpPr>
            <a:xfrm>
              <a:off x="6494581" y="3193164"/>
              <a:ext cx="1547939" cy="716989"/>
              <a:chOff x="8599614" y="4075053"/>
              <a:chExt cx="2063919" cy="955985"/>
            </a:xfrm>
          </p:grpSpPr>
          <p:sp>
            <p:nvSpPr>
              <p:cNvPr id="33" name="文本框 59">
                <a:extLst>
                  <a:ext uri="{FF2B5EF4-FFF2-40B4-BE49-F238E27FC236}">
                    <a16:creationId xmlns:a16="http://schemas.microsoft.com/office/drawing/2014/main" id="{13CAB6BB-6DDA-4B4E-B92A-C6B0E66E9C55}"/>
                  </a:ext>
                </a:extLst>
              </p:cNvPr>
              <p:cNvSpPr txBox="1"/>
              <p:nvPr/>
            </p:nvSpPr>
            <p:spPr>
              <a:xfrm>
                <a:off x="8599614" y="4075053"/>
                <a:ext cx="2063919" cy="338981"/>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4" name="文本框 60">
                <a:extLst>
                  <a:ext uri="{FF2B5EF4-FFF2-40B4-BE49-F238E27FC236}">
                    <a16:creationId xmlns:a16="http://schemas.microsoft.com/office/drawing/2014/main" id="{1D47FC32-B4E2-43DF-A56B-CC0599E513E9}"/>
                  </a:ext>
                </a:extLst>
              </p:cNvPr>
              <p:cNvSpPr txBox="1"/>
              <p:nvPr/>
            </p:nvSpPr>
            <p:spPr>
              <a:xfrm>
                <a:off x="8599614" y="4480194"/>
                <a:ext cx="2063919" cy="55084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180F6EF4-4B12-4C9E-9AF1-4D1B3FBB00A3}"/>
                </a:ext>
              </a:extLst>
            </p:cNvPr>
            <p:cNvGrpSpPr/>
            <p:nvPr/>
          </p:nvGrpSpPr>
          <p:grpSpPr>
            <a:xfrm>
              <a:off x="2878599" y="3193164"/>
              <a:ext cx="1547942" cy="716989"/>
              <a:chOff x="3778305" y="4075053"/>
              <a:chExt cx="2063922" cy="955985"/>
            </a:xfrm>
          </p:grpSpPr>
          <p:sp>
            <p:nvSpPr>
              <p:cNvPr id="31" name="文本框 61">
                <a:extLst>
                  <a:ext uri="{FF2B5EF4-FFF2-40B4-BE49-F238E27FC236}">
                    <a16:creationId xmlns:a16="http://schemas.microsoft.com/office/drawing/2014/main" id="{09FA2BD4-78E6-497C-9BD2-508E23061A9C}"/>
                  </a:ext>
                </a:extLst>
              </p:cNvPr>
              <p:cNvSpPr txBox="1"/>
              <p:nvPr/>
            </p:nvSpPr>
            <p:spPr>
              <a:xfrm>
                <a:off x="3778305" y="4075053"/>
                <a:ext cx="2063922" cy="338981"/>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2" name="文本框 62">
                <a:extLst>
                  <a:ext uri="{FF2B5EF4-FFF2-40B4-BE49-F238E27FC236}">
                    <a16:creationId xmlns:a16="http://schemas.microsoft.com/office/drawing/2014/main" id="{DC7BD157-40DE-48C6-9C63-7A93AEDFBEC7}"/>
                  </a:ext>
                </a:extLst>
              </p:cNvPr>
              <p:cNvSpPr txBox="1"/>
              <p:nvPr/>
            </p:nvSpPr>
            <p:spPr>
              <a:xfrm>
                <a:off x="3778305" y="4480194"/>
                <a:ext cx="2063922" cy="55084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1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7282AD15-F96D-4150-AA4B-21D05BE22B2E}"/>
                </a:ext>
              </a:extLst>
            </p:cNvPr>
            <p:cNvGrpSpPr/>
            <p:nvPr/>
          </p:nvGrpSpPr>
          <p:grpSpPr>
            <a:xfrm>
              <a:off x="1043609" y="2352892"/>
              <a:ext cx="1574941" cy="762971"/>
              <a:chOff x="1331651" y="2945166"/>
              <a:chExt cx="2099921" cy="1017295"/>
            </a:xfrm>
          </p:grpSpPr>
          <p:sp>
            <p:nvSpPr>
              <p:cNvPr id="28" name="矩形 27">
                <a:extLst>
                  <a:ext uri="{FF2B5EF4-FFF2-40B4-BE49-F238E27FC236}">
                    <a16:creationId xmlns:a16="http://schemas.microsoft.com/office/drawing/2014/main" id="{98769B8C-79F2-419F-B0A0-A8A87EE31C27}"/>
                  </a:ext>
                </a:extLst>
              </p:cNvPr>
              <p:cNvSpPr/>
              <p:nvPr/>
            </p:nvSpPr>
            <p:spPr>
              <a:xfrm>
                <a:off x="1331651" y="2945166"/>
                <a:ext cx="2099921" cy="1017295"/>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a:ea typeface="宋体"/>
                  <a:cs typeface="+mn-cs"/>
                </a:endParaRPr>
              </a:p>
            </p:txBody>
          </p:sp>
          <p:sp>
            <p:nvSpPr>
              <p:cNvPr id="29" name="文本框 63">
                <a:extLst>
                  <a:ext uri="{FF2B5EF4-FFF2-40B4-BE49-F238E27FC236}">
                    <a16:creationId xmlns:a16="http://schemas.microsoft.com/office/drawing/2014/main" id="{BB9A05F3-4AA6-4339-B6BB-21A502F278B0}"/>
                  </a:ext>
                </a:extLst>
              </p:cNvPr>
              <p:cNvSpPr txBox="1"/>
              <p:nvPr/>
            </p:nvSpPr>
            <p:spPr>
              <a:xfrm>
                <a:off x="1419946" y="3543680"/>
                <a:ext cx="1923330" cy="338981"/>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添加标题</a:t>
                </a:r>
              </a:p>
            </p:txBody>
          </p:sp>
          <p:sp>
            <p:nvSpPr>
              <p:cNvPr id="30" name="文本框 67">
                <a:extLst>
                  <a:ext uri="{FF2B5EF4-FFF2-40B4-BE49-F238E27FC236}">
                    <a16:creationId xmlns:a16="http://schemas.microsoft.com/office/drawing/2014/main" id="{6112E30A-FF16-40EE-BB35-6349FF9B912C}"/>
                  </a:ext>
                </a:extLst>
              </p:cNvPr>
              <p:cNvSpPr txBox="1"/>
              <p:nvPr/>
            </p:nvSpPr>
            <p:spPr>
              <a:xfrm>
                <a:off x="1843808" y="3042093"/>
                <a:ext cx="1075605" cy="542370"/>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id="{34E645A7-82EB-48E2-B12D-4D0016E5DC31}"/>
                </a:ext>
              </a:extLst>
            </p:cNvPr>
            <p:cNvGrpSpPr/>
            <p:nvPr/>
          </p:nvGrpSpPr>
          <p:grpSpPr>
            <a:xfrm>
              <a:off x="2851600" y="2352892"/>
              <a:ext cx="1574941" cy="762971"/>
              <a:chOff x="3742306" y="2945166"/>
              <a:chExt cx="2099921" cy="1017295"/>
            </a:xfrm>
          </p:grpSpPr>
          <p:sp>
            <p:nvSpPr>
              <p:cNvPr id="25" name="矩形 24">
                <a:extLst>
                  <a:ext uri="{FF2B5EF4-FFF2-40B4-BE49-F238E27FC236}">
                    <a16:creationId xmlns:a16="http://schemas.microsoft.com/office/drawing/2014/main" id="{1B757A7C-28F8-4B70-A8FF-F9734690AF4C}"/>
                  </a:ext>
                </a:extLst>
              </p:cNvPr>
              <p:cNvSpPr/>
              <p:nvPr/>
            </p:nvSpPr>
            <p:spPr>
              <a:xfrm flipV="1">
                <a:off x="3742306" y="2945166"/>
                <a:ext cx="2099921" cy="1017295"/>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a:ea typeface="宋体"/>
                  <a:cs typeface="+mn-cs"/>
                </a:endParaRPr>
              </a:p>
            </p:txBody>
          </p:sp>
          <p:sp>
            <p:nvSpPr>
              <p:cNvPr id="26" name="文本框 64">
                <a:extLst>
                  <a:ext uri="{FF2B5EF4-FFF2-40B4-BE49-F238E27FC236}">
                    <a16:creationId xmlns:a16="http://schemas.microsoft.com/office/drawing/2014/main" id="{D14803E9-3954-4E3B-9E4C-22B1C70BE636}"/>
                  </a:ext>
                </a:extLst>
              </p:cNvPr>
              <p:cNvSpPr txBox="1"/>
              <p:nvPr/>
            </p:nvSpPr>
            <p:spPr>
              <a:xfrm>
                <a:off x="3830598" y="3543680"/>
                <a:ext cx="1923330" cy="338981"/>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添加标题</a:t>
                </a:r>
              </a:p>
            </p:txBody>
          </p:sp>
          <p:sp>
            <p:nvSpPr>
              <p:cNvPr id="27" name="文本框 68">
                <a:extLst>
                  <a:ext uri="{FF2B5EF4-FFF2-40B4-BE49-F238E27FC236}">
                    <a16:creationId xmlns:a16="http://schemas.microsoft.com/office/drawing/2014/main" id="{BF1C7DD6-9879-44E1-A2C1-418E4D2CE876}"/>
                  </a:ext>
                </a:extLst>
              </p:cNvPr>
              <p:cNvSpPr txBox="1"/>
              <p:nvPr/>
            </p:nvSpPr>
            <p:spPr>
              <a:xfrm>
                <a:off x="4270418" y="3042093"/>
                <a:ext cx="1075605" cy="542370"/>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4A3FFAF9-6623-4922-A8F1-5BC2ACE63EC1}"/>
                </a:ext>
              </a:extLst>
            </p:cNvPr>
            <p:cNvGrpSpPr/>
            <p:nvPr/>
          </p:nvGrpSpPr>
          <p:grpSpPr>
            <a:xfrm>
              <a:off x="4659591" y="2352892"/>
              <a:ext cx="1574941" cy="762971"/>
              <a:chOff x="6152961" y="2945166"/>
              <a:chExt cx="2099921" cy="1017295"/>
            </a:xfrm>
          </p:grpSpPr>
          <p:sp>
            <p:nvSpPr>
              <p:cNvPr id="22" name="矩形 21">
                <a:extLst>
                  <a:ext uri="{FF2B5EF4-FFF2-40B4-BE49-F238E27FC236}">
                    <a16:creationId xmlns:a16="http://schemas.microsoft.com/office/drawing/2014/main" id="{39C58511-665F-4F52-B878-0573C39E6F1F}"/>
                  </a:ext>
                </a:extLst>
              </p:cNvPr>
              <p:cNvSpPr/>
              <p:nvPr/>
            </p:nvSpPr>
            <p:spPr>
              <a:xfrm>
                <a:off x="6152961" y="2945166"/>
                <a:ext cx="2099921" cy="1017295"/>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a:ea typeface="宋体"/>
                  <a:cs typeface="+mn-cs"/>
                </a:endParaRPr>
              </a:p>
            </p:txBody>
          </p:sp>
          <p:sp>
            <p:nvSpPr>
              <p:cNvPr id="23" name="文本框 65">
                <a:extLst>
                  <a:ext uri="{FF2B5EF4-FFF2-40B4-BE49-F238E27FC236}">
                    <a16:creationId xmlns:a16="http://schemas.microsoft.com/office/drawing/2014/main" id="{0EF236AA-9600-405B-AAE2-C6A1E757F2DB}"/>
                  </a:ext>
                </a:extLst>
              </p:cNvPr>
              <p:cNvSpPr txBox="1"/>
              <p:nvPr/>
            </p:nvSpPr>
            <p:spPr>
              <a:xfrm>
                <a:off x="6246353" y="3543680"/>
                <a:ext cx="1923330" cy="338981"/>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添加标题</a:t>
                </a:r>
              </a:p>
            </p:txBody>
          </p:sp>
          <p:sp>
            <p:nvSpPr>
              <p:cNvPr id="24" name="文本框 69">
                <a:extLst>
                  <a:ext uri="{FF2B5EF4-FFF2-40B4-BE49-F238E27FC236}">
                    <a16:creationId xmlns:a16="http://schemas.microsoft.com/office/drawing/2014/main" id="{ED253263-C3CC-48E7-B03D-340D31B0CD3C}"/>
                  </a:ext>
                </a:extLst>
              </p:cNvPr>
              <p:cNvSpPr txBox="1"/>
              <p:nvPr/>
            </p:nvSpPr>
            <p:spPr>
              <a:xfrm>
                <a:off x="6665116" y="3042093"/>
                <a:ext cx="1075605" cy="542370"/>
              </a:xfrm>
              <a:prstGeom prst="rect">
                <a:avLst/>
              </a:prstGeom>
              <a:solidFill>
                <a:schemeClr val="bg2">
                  <a:lumMod val="50000"/>
                </a:schemeClr>
              </a:solid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931B4E38-7A3F-47A9-9CDD-5F6AFDDC8E62}"/>
                </a:ext>
              </a:extLst>
            </p:cNvPr>
            <p:cNvGrpSpPr/>
            <p:nvPr/>
          </p:nvGrpSpPr>
          <p:grpSpPr>
            <a:xfrm>
              <a:off x="6467582" y="2352892"/>
              <a:ext cx="1574941" cy="762971"/>
              <a:chOff x="8563615" y="2945166"/>
              <a:chExt cx="2099921" cy="1017295"/>
            </a:xfrm>
          </p:grpSpPr>
          <p:sp>
            <p:nvSpPr>
              <p:cNvPr id="19" name="矩形 18">
                <a:extLst>
                  <a:ext uri="{FF2B5EF4-FFF2-40B4-BE49-F238E27FC236}">
                    <a16:creationId xmlns:a16="http://schemas.microsoft.com/office/drawing/2014/main" id="{844AED93-14A9-47CB-B295-EA4FCB8CDDB7}"/>
                  </a:ext>
                </a:extLst>
              </p:cNvPr>
              <p:cNvSpPr/>
              <p:nvPr/>
            </p:nvSpPr>
            <p:spPr>
              <a:xfrm flipV="1">
                <a:off x="8563615" y="2945166"/>
                <a:ext cx="2099921" cy="1017295"/>
              </a:xfrm>
              <a:prstGeom prst="rect">
                <a:avLst/>
              </a:prstGeom>
              <a:solidFill>
                <a:schemeClr val="bg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a:ea typeface="宋体"/>
                  <a:cs typeface="+mn-cs"/>
                </a:endParaRPr>
              </a:p>
            </p:txBody>
          </p:sp>
          <p:sp>
            <p:nvSpPr>
              <p:cNvPr id="20" name="文本框 66">
                <a:extLst>
                  <a:ext uri="{FF2B5EF4-FFF2-40B4-BE49-F238E27FC236}">
                    <a16:creationId xmlns:a16="http://schemas.microsoft.com/office/drawing/2014/main" id="{D075B2C8-84A1-4AAF-A662-5EAE0FDD8CDA}"/>
                  </a:ext>
                </a:extLst>
              </p:cNvPr>
              <p:cNvSpPr txBox="1"/>
              <p:nvPr/>
            </p:nvSpPr>
            <p:spPr>
              <a:xfrm>
                <a:off x="8651906" y="3543680"/>
                <a:ext cx="1923330" cy="338981"/>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添加标题</a:t>
                </a:r>
              </a:p>
            </p:txBody>
          </p:sp>
          <p:sp>
            <p:nvSpPr>
              <p:cNvPr id="21" name="文本框 70">
                <a:extLst>
                  <a:ext uri="{FF2B5EF4-FFF2-40B4-BE49-F238E27FC236}">
                    <a16:creationId xmlns:a16="http://schemas.microsoft.com/office/drawing/2014/main" id="{2D27C736-4D2D-47B4-B236-6E5FB382AA91}"/>
                  </a:ext>
                </a:extLst>
              </p:cNvPr>
              <p:cNvSpPr txBox="1"/>
              <p:nvPr/>
            </p:nvSpPr>
            <p:spPr>
              <a:xfrm>
                <a:off x="9087650" y="3042093"/>
                <a:ext cx="1075605" cy="542370"/>
              </a:xfrm>
              <a:prstGeom prst="rect">
                <a:avLst/>
              </a:prstGeom>
              <a:solidFill>
                <a:schemeClr val="bg2">
                  <a:lumMod val="50000"/>
                </a:schemeClr>
              </a:solid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3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7287303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FD348C2-1502-4014-BEE4-BB09F46A7A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a:extLst>
              <a:ext uri="{FF2B5EF4-FFF2-40B4-BE49-F238E27FC236}">
                <a16:creationId xmlns:a16="http://schemas.microsoft.com/office/drawing/2014/main" id="{77B0867D-A95E-4D93-8695-1307C2F5E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0273" y="1864929"/>
            <a:ext cx="2023920" cy="2513144"/>
          </a:xfrm>
          <a:prstGeom prst="rect">
            <a:avLst/>
          </a:prstGeom>
        </p:spPr>
      </p:pic>
      <p:sp>
        <p:nvSpPr>
          <p:cNvPr id="12" name="矩形 11">
            <a:extLst>
              <a:ext uri="{FF2B5EF4-FFF2-40B4-BE49-F238E27FC236}">
                <a16:creationId xmlns:a16="http://schemas.microsoft.com/office/drawing/2014/main" id="{55A875ED-8291-4DE4-9C50-4AE42C45D405}"/>
              </a:ext>
            </a:extLst>
          </p:cNvPr>
          <p:cNvSpPr/>
          <p:nvPr/>
        </p:nvSpPr>
        <p:spPr>
          <a:xfrm>
            <a:off x="354012" y="342900"/>
            <a:ext cx="11482388" cy="6173786"/>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3">
            <a:extLst>
              <a:ext uri="{FF2B5EF4-FFF2-40B4-BE49-F238E27FC236}">
                <a16:creationId xmlns:a16="http://schemas.microsoft.com/office/drawing/2014/main" id="{11B45CC3-D887-48CB-B666-9EB08FAAFCC2}"/>
              </a:ext>
            </a:extLst>
          </p:cNvPr>
          <p:cNvSpPr>
            <a:spLocks noChangeArrowheads="1"/>
          </p:cNvSpPr>
          <p:nvPr/>
        </p:nvSpPr>
        <p:spPr bwMode="auto">
          <a:xfrm>
            <a:off x="3330140" y="1962996"/>
            <a:ext cx="1015663" cy="213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400" spc="-300" dirty="0">
                <a:solidFill>
                  <a:schemeClr val="bg2">
                    <a:lumMod val="50000"/>
                  </a:schemeClr>
                </a:solidFill>
                <a:latin typeface="华文新魏" panose="02010800040101010101" pitchFamily="2" charset="-122"/>
                <a:ea typeface="华文新魏" panose="02010800040101010101" pitchFamily="2" charset="-122"/>
              </a:rPr>
              <a:t>第二章</a:t>
            </a:r>
          </a:p>
        </p:txBody>
      </p:sp>
      <p:grpSp>
        <p:nvGrpSpPr>
          <p:cNvPr id="15" name="组合 14">
            <a:extLst>
              <a:ext uri="{FF2B5EF4-FFF2-40B4-BE49-F238E27FC236}">
                <a16:creationId xmlns:a16="http://schemas.microsoft.com/office/drawing/2014/main" id="{6A034F51-800A-4CC3-8997-1281404F34CF}"/>
              </a:ext>
            </a:extLst>
          </p:cNvPr>
          <p:cNvGrpSpPr/>
          <p:nvPr/>
        </p:nvGrpSpPr>
        <p:grpSpPr>
          <a:xfrm>
            <a:off x="4797786" y="2330528"/>
            <a:ext cx="4339650" cy="1262031"/>
            <a:chOff x="5235445" y="2619157"/>
            <a:chExt cx="4339650" cy="1262031"/>
          </a:xfrm>
        </p:grpSpPr>
        <p:sp>
          <p:nvSpPr>
            <p:cNvPr id="16" name="矩形 15">
              <a:extLst>
                <a:ext uri="{FF2B5EF4-FFF2-40B4-BE49-F238E27FC236}">
                  <a16:creationId xmlns:a16="http://schemas.microsoft.com/office/drawing/2014/main" id="{76D3DE35-2507-4053-87F9-29581642359A}"/>
                </a:ext>
              </a:extLst>
            </p:cNvPr>
            <p:cNvSpPr/>
            <p:nvPr/>
          </p:nvSpPr>
          <p:spPr>
            <a:xfrm>
              <a:off x="5235445" y="2619157"/>
              <a:ext cx="4339650" cy="923330"/>
            </a:xfrm>
            <a:prstGeom prst="rect">
              <a:avLst/>
            </a:prstGeom>
          </p:spPr>
          <p:txBody>
            <a:bodyPr wrap="none">
              <a:spAutoFit/>
            </a:bodyPr>
            <a:lstStyle/>
            <a:p>
              <a:r>
                <a:rPr kumimoji="1" lang="zh-CN" altLang="en-US" sz="5400" dirty="0">
                  <a:solidFill>
                    <a:schemeClr val="bg2">
                      <a:lumMod val="50000"/>
                    </a:schemeClr>
                  </a:solidFill>
                  <a:latin typeface="华文新魏" panose="02010800040101010101" pitchFamily="2" charset="-122"/>
                  <a:ea typeface="华文新魏" panose="02010800040101010101" pitchFamily="2" charset="-122"/>
                </a:rPr>
                <a:t>工作完成情况</a:t>
              </a:r>
            </a:p>
          </p:txBody>
        </p:sp>
        <p:sp>
          <p:nvSpPr>
            <p:cNvPr id="18" name="矩形 17">
              <a:extLst>
                <a:ext uri="{FF2B5EF4-FFF2-40B4-BE49-F238E27FC236}">
                  <a16:creationId xmlns:a16="http://schemas.microsoft.com/office/drawing/2014/main" id="{F806BEA9-3E40-4728-8796-56B355C72C6C}"/>
                </a:ext>
              </a:extLst>
            </p:cNvPr>
            <p:cNvSpPr/>
            <p:nvPr/>
          </p:nvSpPr>
          <p:spPr>
            <a:xfrm>
              <a:off x="5349852" y="3428756"/>
              <a:ext cx="4167985"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点击此处添加文本内容，如关键词、部分简单介绍等。点击此处添加文本内容如关键词、部分简单介绍等。点击此处添加文本内容，如关键词、部分简介绍</a:t>
              </a:r>
              <a:endParaRPr lang="en-US" altLang="zh-CN" sz="9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42301093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5108</TotalTime>
  <Words>2196</Words>
  <Application>Microsoft Office PowerPoint</Application>
  <PresentationFormat>自定义</PresentationFormat>
  <Paragraphs>322</Paragraphs>
  <Slides>24</Slides>
  <Notes>24</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24</vt:i4>
      </vt:variant>
    </vt:vector>
  </HeadingPairs>
  <TitlesOfParts>
    <vt:vector size="54" baseType="lpstr">
      <vt:lpstr>Abraham Lincoln</vt:lpstr>
      <vt:lpstr>ITC Avant Garde Std Bk</vt:lpstr>
      <vt:lpstr>LiHei Pro</vt:lpstr>
      <vt:lpstr>Open Sans Extrabold</vt:lpstr>
      <vt:lpstr>Signika</vt:lpstr>
      <vt:lpstr>等线</vt:lpstr>
      <vt:lpstr>等线 Light</vt:lpstr>
      <vt:lpstr>华文新魏</vt:lpstr>
      <vt:lpstr>李旭科毛笔行书</vt:lpstr>
      <vt:lpstr>迷你简汉真广标</vt:lpstr>
      <vt:lpstr>宋体</vt:lpstr>
      <vt:lpstr>微软雅黑</vt:lpstr>
      <vt:lpstr>Arial</vt:lpstr>
      <vt:lpstr>Calibri</vt:lpstr>
      <vt:lpstr>Impact</vt:lpstr>
      <vt:lpstr>Lato Light</vt:lpstr>
      <vt:lpstr>Lato Regular</vt:lpstr>
      <vt:lpstr>Open Sans</vt:lpstr>
      <vt:lpstr>Roboto condensed</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3176</cp:revision>
  <dcterms:created xsi:type="dcterms:W3CDTF">2015-12-01T09:06:39Z</dcterms:created>
  <dcterms:modified xsi:type="dcterms:W3CDTF">2017-11-29T03:23:14Z</dcterms:modified>
</cp:coreProperties>
</file>