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9" r:id="rId5"/>
    <p:sldId id="257" r:id="rId6"/>
    <p:sldId id="260" r:id="rId7"/>
    <p:sldId id="261" r:id="rId8"/>
    <p:sldId id="262" r:id="rId9"/>
    <p:sldId id="263" r:id="rId10"/>
    <p:sldId id="265" r:id="rId11"/>
    <p:sldId id="268" r:id="rId12"/>
    <p:sldId id="269" r:id="rId13"/>
    <p:sldId id="270" r:id="rId14"/>
    <p:sldId id="271" r:id="rId15"/>
    <p:sldId id="266" r:id="rId16"/>
    <p:sldId id="282" r:id="rId17"/>
    <p:sldId id="267" r:id="rId18"/>
    <p:sldId id="272" r:id="rId19"/>
    <p:sldId id="273" r:id="rId20"/>
    <p:sldId id="274" r:id="rId21"/>
    <p:sldId id="275" r:id="rId22"/>
    <p:sldId id="277" r:id="rId23"/>
    <p:sldId id="264" r:id="rId24"/>
    <p:sldId id="276" r:id="rId25"/>
    <p:sldId id="278" r:id="rId26"/>
    <p:sldId id="279" r:id="rId27"/>
    <p:sldId id="281" r:id="rId28"/>
    <p:sldId id="283" r:id="rId29"/>
    <p:sldId id="280" r:id="rId30"/>
    <p:sldId id="258"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1D77F-5D3D-437D-AB73-7C354820C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EDB66A-7314-48C3-8B55-299363F9A027}"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med" advClick="0" advTm="3000">
    <p:dissolve/>
    <p:sndAc>
      <p:stSnd>
        <p:snd r:embed="rId2" name="chimes.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audio" Target="../media/audio1.wav"/><Relationship Id="rId12" Type="http://schemas.openxmlformats.org/officeDocument/2006/relationships/image" Target="../media/image4.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pic>
        <p:nvPicPr>
          <p:cNvPr id="9" name="图片 8" descr="未标题-1.jpg"/>
          <p:cNvPicPr>
            <a:picLocks noChangeAspect="1"/>
          </p:cNvPicPr>
          <p:nvPr userDrawn="1"/>
        </p:nvPicPr>
        <p:blipFill>
          <a:blip r:embed="rId12"/>
          <a:stretch>
            <a:fillRect/>
          </a:stretch>
        </p:blipFill>
        <p:spPr>
          <a:xfrm>
            <a:off x="0" y="0"/>
            <a:ext cx="9144000" cy="6858000"/>
          </a:xfrm>
          <a:prstGeom prst="rect">
            <a:avLst/>
          </a:prstGeom>
        </p:spPr>
      </p:pic>
      <p:pic>
        <p:nvPicPr>
          <p:cNvPr id="11" name="图片 10" descr="未标题-1.jpg"/>
          <p:cNvPicPr>
            <a:picLocks noChangeAspect="1"/>
          </p:cNvPicPr>
          <p:nvPr userDrawn="1"/>
        </p:nvPicPr>
        <p:blipFill>
          <a:blip r:embed="rId13"/>
          <a:stretch>
            <a:fillRect/>
          </a:stretch>
        </p:blipFill>
        <p:spPr>
          <a:xfrm>
            <a:off x="0" y="0"/>
            <a:ext cx="9144000" cy="6858000"/>
          </a:xfrm>
          <a:prstGeom prst="rect">
            <a:avLst/>
          </a:prstGeom>
        </p:spPr>
      </p:pic>
      <p:pic>
        <p:nvPicPr>
          <p:cNvPr id="38913" name="Picture 1" descr="61"/>
          <p:cNvPicPr>
            <a:picLocks noChangeAspect="1" noChangeArrowheads="1"/>
          </p:cNvPicPr>
          <p:nvPr userDrawn="1"/>
        </p:nvPicPr>
        <p:blipFill>
          <a:blip r:embed="rId14"/>
          <a:srcRect/>
          <a:stretch>
            <a:fillRect/>
          </a:stretch>
        </p:blipFill>
        <p:spPr bwMode="auto">
          <a:xfrm>
            <a:off x="4479925" y="414338"/>
            <a:ext cx="4195763" cy="238442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3000">
    <p:dissolve/>
    <p:sndAc>
      <p:stSnd>
        <p:snd r:embed="rId15" name="chimes.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91D77F-5D3D-437D-AB73-7C354820CBA1}"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EDB66A-7314-48C3-8B55-299363F9A027}" type="slidenum">
              <a:rPr lang="zh-CN" altLang="en-US" smtClean="0"/>
            </a:fld>
            <a:endParaRPr lang="zh-CN" altLang="en-US"/>
          </a:p>
        </p:txBody>
      </p:sp>
      <p:pic>
        <p:nvPicPr>
          <p:cNvPr id="10" name="图片 9" descr="未标题-2jpg.jpg"/>
          <p:cNvPicPr>
            <a:picLocks noChangeAspect="1"/>
          </p:cNvPicPr>
          <p:nvPr userDrawn="1"/>
        </p:nvPicPr>
        <p:blipFill>
          <a:blip r:embed="rId12"/>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advClick="0" advTm="3000">
    <p:dissolve/>
    <p:sndAc>
      <p:stSnd>
        <p:snd r:embed="rId13" name="chimes.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13.xml"/><Relationship Id="rId3" Type="http://schemas.openxmlformats.org/officeDocument/2006/relationships/audio" Target="../media/audio1.wav"/><Relationship Id="rId2" Type="http://schemas.openxmlformats.org/officeDocument/2006/relationships/image" Target="../media/image15.emf"/><Relationship Id="rId1"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audio" Target="../media/audio1.wav"/><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audio" Target="../media/audio1.wav"/><Relationship Id="rId2" Type="http://schemas.openxmlformats.org/officeDocument/2006/relationships/image" Target="../media/image7.emf"/><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audio" Target="../media/audio1.wav"/><Relationship Id="rId3" Type="http://schemas.openxmlformats.org/officeDocument/2006/relationships/image" Target="../media/image20.png"/><Relationship Id="rId2" Type="http://schemas.openxmlformats.org/officeDocument/2006/relationships/image" Target="../media/image7.emf"/><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audio" Target="../media/audio1.wav"/><Relationship Id="rId2" Type="http://schemas.openxmlformats.org/officeDocument/2006/relationships/image" Target="../media/image7.emf"/><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audio" Target="../media/audio1.wav"/><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552" y="5072074"/>
            <a:ext cx="4386266" cy="1028706"/>
          </a:xfrm>
        </p:spPr>
        <p:txBody>
          <a:bodyPr>
            <a:normAutofit fontScale="90000"/>
          </a:bodyPr>
          <a:lstStyle/>
          <a:p>
            <a:r>
              <a:rPr lang="en-US" altLang="zh-CN" sz="40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POWERPOINT</a:t>
            </a:r>
            <a:r>
              <a:rPr lang="zh-CN" altLang="en-US" sz="40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模板</a:t>
            </a:r>
            <a:r>
              <a:rPr lang="zh-CN" altLang="en-US"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六一儿童节</a:t>
            </a:r>
            <a:r>
              <a:rPr lang="en-US" altLang="zh-CN"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报告</a:t>
            </a:r>
            <a:r>
              <a:rPr lang="en-US" altLang="zh-CN"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演讲</a:t>
            </a:r>
            <a:r>
              <a:rPr lang="en-US" altLang="zh-CN"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通用</a:t>
            </a:r>
            <a:r>
              <a:rPr lang="en-US" altLang="zh-CN" sz="22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PPT</a:t>
            </a:r>
            <a:endParaRPr lang="zh-CN" altLang="en-US" sz="2200" u="sng" dirty="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pic>
        <p:nvPicPr>
          <p:cNvPr id="4" name="图片 3" descr="未标题-3.png"/>
          <p:cNvPicPr>
            <a:picLocks noChangeAspect="1"/>
          </p:cNvPicPr>
          <p:nvPr/>
        </p:nvPicPr>
        <p:blipFill>
          <a:blip r:embed="rId1" cstate="print"/>
          <a:stretch>
            <a:fillRect/>
          </a:stretch>
        </p:blipFill>
        <p:spPr>
          <a:xfrm>
            <a:off x="785786" y="5715016"/>
            <a:ext cx="571504" cy="428628"/>
          </a:xfrm>
          <a:prstGeom prst="rect">
            <a:avLst/>
          </a:prstGeom>
        </p:spPr>
      </p:pic>
    </p:spTree>
  </p:cSld>
  <p:clrMapOvr>
    <a:masterClrMapping/>
  </p:clrMapOvr>
  <p:transition spd="med" advClick="0" advTm="3000">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6146" name="Group 2"/>
          <p:cNvGrpSpPr/>
          <p:nvPr/>
        </p:nvGrpSpPr>
        <p:grpSpPr bwMode="auto">
          <a:xfrm>
            <a:off x="5041900" y="1933562"/>
            <a:ext cx="1587500" cy="1041400"/>
            <a:chOff x="5246" y="239"/>
            <a:chExt cx="1269" cy="832"/>
          </a:xfrm>
        </p:grpSpPr>
        <p:sp>
          <p:nvSpPr>
            <p:cNvPr id="6147" name="Oval 3"/>
            <p:cNvSpPr>
              <a:spLocks noChangeArrowheads="1"/>
            </p:cNvSpPr>
            <p:nvPr/>
          </p:nvSpPr>
          <p:spPr bwMode="auto">
            <a:xfrm flipV="1">
              <a:off x="5246" y="856"/>
              <a:ext cx="1269" cy="215"/>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48" name="Oval 4"/>
            <p:cNvSpPr>
              <a:spLocks noChangeArrowheads="1"/>
            </p:cNvSpPr>
            <p:nvPr/>
          </p:nvSpPr>
          <p:spPr bwMode="gray">
            <a:xfrm>
              <a:off x="5458" y="239"/>
              <a:ext cx="737" cy="736"/>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49" name="Freeform 5"/>
            <p:cNvSpPr/>
            <p:nvPr/>
          </p:nvSpPr>
          <p:spPr bwMode="gray">
            <a:xfrm>
              <a:off x="5543" y="255"/>
              <a:ext cx="567" cy="27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grpSp>
        <p:nvGrpSpPr>
          <p:cNvPr id="6150" name="Group 6"/>
          <p:cNvGrpSpPr/>
          <p:nvPr/>
        </p:nvGrpSpPr>
        <p:grpSpPr bwMode="auto">
          <a:xfrm>
            <a:off x="2501900" y="1933562"/>
            <a:ext cx="1587500" cy="1041400"/>
            <a:chOff x="5246" y="239"/>
            <a:chExt cx="1269" cy="832"/>
          </a:xfrm>
        </p:grpSpPr>
        <p:sp>
          <p:nvSpPr>
            <p:cNvPr id="6151" name="Oval 7"/>
            <p:cNvSpPr>
              <a:spLocks noChangeArrowheads="1"/>
            </p:cNvSpPr>
            <p:nvPr/>
          </p:nvSpPr>
          <p:spPr bwMode="auto">
            <a:xfrm flipV="1">
              <a:off x="5246" y="856"/>
              <a:ext cx="1269" cy="215"/>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52" name="Oval 8"/>
            <p:cNvSpPr>
              <a:spLocks noChangeArrowheads="1"/>
            </p:cNvSpPr>
            <p:nvPr/>
          </p:nvSpPr>
          <p:spPr bwMode="gray">
            <a:xfrm>
              <a:off x="5458" y="239"/>
              <a:ext cx="737" cy="736"/>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53" name="Freeform 9"/>
            <p:cNvSpPr/>
            <p:nvPr/>
          </p:nvSpPr>
          <p:spPr bwMode="gray">
            <a:xfrm>
              <a:off x="5543" y="255"/>
              <a:ext cx="567" cy="27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sp>
        <p:nvSpPr>
          <p:cNvPr id="6154" name="Text Box 11"/>
          <p:cNvSpPr txBox="1">
            <a:spLocks noChangeArrowheads="1"/>
          </p:cNvSpPr>
          <p:nvPr/>
        </p:nvSpPr>
        <p:spPr bwMode="auto">
          <a:xfrm>
            <a:off x="6483350" y="1643050"/>
            <a:ext cx="2192338"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a:t>
            </a: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6155" name="Group 12"/>
          <p:cNvGrpSpPr/>
          <p:nvPr/>
        </p:nvGrpSpPr>
        <p:grpSpPr bwMode="auto">
          <a:xfrm rot="18442428" flipH="1">
            <a:off x="3921125" y="2190738"/>
            <a:ext cx="71437" cy="1135062"/>
            <a:chOff x="3923" y="2568"/>
            <a:chExt cx="68" cy="636"/>
          </a:xfrm>
        </p:grpSpPr>
        <p:sp>
          <p:nvSpPr>
            <p:cNvPr id="6156" name="Rectangle 13"/>
            <p:cNvSpPr>
              <a:spLocks noChangeArrowheads="1"/>
            </p:cNvSpPr>
            <p:nvPr/>
          </p:nvSpPr>
          <p:spPr bwMode="auto">
            <a:xfrm rot="-5400000">
              <a:off x="3651" y="2864"/>
              <a:ext cx="636" cy="44"/>
            </a:xfrm>
            <a:prstGeom prst="rect">
              <a:avLst/>
            </a:prstGeom>
            <a:solidFill>
              <a:srgbClr val="EAEAEA"/>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57" name="Rectangle 14"/>
            <p:cNvSpPr>
              <a:spLocks noChangeArrowheads="1"/>
            </p:cNvSpPr>
            <p:nvPr/>
          </p:nvSpPr>
          <p:spPr bwMode="auto">
            <a:xfrm rot="-5400000">
              <a:off x="3639" y="2852"/>
              <a:ext cx="636" cy="67"/>
            </a:xfrm>
            <a:prstGeom prst="rect">
              <a:avLst/>
            </a:prstGeom>
            <a:gradFill rotWithShape="1">
              <a:gsLst>
                <a:gs pos="0">
                  <a:srgbClr val="969696"/>
                </a:gs>
                <a:gs pos="100000">
                  <a:schemeClr val="bg1"/>
                </a:gs>
              </a:gsLst>
              <a:lin ang="5400000" scaled="1"/>
            </a:gra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158" name="Group 15"/>
          <p:cNvGrpSpPr/>
          <p:nvPr/>
        </p:nvGrpSpPr>
        <p:grpSpPr bwMode="auto">
          <a:xfrm rot="3157572">
            <a:off x="5102225" y="2192325"/>
            <a:ext cx="71438" cy="1135062"/>
            <a:chOff x="3923" y="2568"/>
            <a:chExt cx="68" cy="636"/>
          </a:xfrm>
        </p:grpSpPr>
        <p:sp>
          <p:nvSpPr>
            <p:cNvPr id="6159" name="Rectangle 16"/>
            <p:cNvSpPr>
              <a:spLocks noChangeArrowheads="1"/>
            </p:cNvSpPr>
            <p:nvPr/>
          </p:nvSpPr>
          <p:spPr bwMode="auto">
            <a:xfrm rot="-5400000">
              <a:off x="3651" y="2864"/>
              <a:ext cx="636" cy="44"/>
            </a:xfrm>
            <a:prstGeom prst="rect">
              <a:avLst/>
            </a:prstGeom>
            <a:solidFill>
              <a:srgbClr val="EAEAEA"/>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60" name="Rectangle 17"/>
            <p:cNvSpPr>
              <a:spLocks noChangeArrowheads="1"/>
            </p:cNvSpPr>
            <p:nvPr/>
          </p:nvSpPr>
          <p:spPr bwMode="auto">
            <a:xfrm rot="-5400000">
              <a:off x="3639" y="2852"/>
              <a:ext cx="636" cy="67"/>
            </a:xfrm>
            <a:prstGeom prst="rect">
              <a:avLst/>
            </a:prstGeom>
            <a:gradFill rotWithShape="1">
              <a:gsLst>
                <a:gs pos="0">
                  <a:srgbClr val="969696"/>
                </a:gs>
                <a:gs pos="100000">
                  <a:schemeClr val="bg1"/>
                </a:gs>
              </a:gsLst>
              <a:lin ang="5400000" scaled="1"/>
            </a:gra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161" name="Text Box 18"/>
          <p:cNvSpPr txBox="1">
            <a:spLocks noChangeArrowheads="1"/>
          </p:cNvSpPr>
          <p:nvPr/>
        </p:nvSpPr>
        <p:spPr bwMode="auto">
          <a:xfrm>
            <a:off x="468313" y="1643050"/>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62" name="Text Box 19"/>
          <p:cNvSpPr txBox="1">
            <a:spLocks noChangeArrowheads="1"/>
          </p:cNvSpPr>
          <p:nvPr/>
        </p:nvSpPr>
        <p:spPr bwMode="auto">
          <a:xfrm>
            <a:off x="468313" y="4743437"/>
            <a:ext cx="1925637" cy="366713"/>
          </a:xfrm>
          <a:prstGeom prst="rect">
            <a:avLst/>
          </a:prstGeom>
          <a:noFill/>
          <a:ln w="9525">
            <a:noFill/>
            <a:miter lim="800000"/>
          </a:ln>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4.</a:t>
            </a: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63" name="Text Box 20"/>
          <p:cNvSpPr txBox="1">
            <a:spLocks noChangeArrowheads="1"/>
          </p:cNvSpPr>
          <p:nvPr/>
        </p:nvSpPr>
        <p:spPr bwMode="auto">
          <a:xfrm>
            <a:off x="6659563" y="4743437"/>
            <a:ext cx="2016125" cy="366713"/>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3.</a:t>
            </a: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64" name="PubPieSlice"/>
          <p:cNvSpPr>
            <a:spLocks noEditPoints="1" noChangeArrowheads="1"/>
          </p:cNvSpPr>
          <p:nvPr/>
        </p:nvSpPr>
        <p:spPr bwMode="auto">
          <a:xfrm rot="7956845">
            <a:off x="3473450" y="2381237"/>
            <a:ext cx="73025" cy="73025"/>
          </a:xfrm>
          <a:custGeom>
            <a:avLst/>
            <a:gdLst>
              <a:gd name="T0" fmla="*/ 0 w 21600"/>
              <a:gd name="T1" fmla="*/ 36513 h 21600"/>
              <a:gd name="T2" fmla="*/ 36513 w 21600"/>
              <a:gd name="T3" fmla="*/ 36513 h 21600"/>
              <a:gd name="T4" fmla="*/ 73025 w 21600"/>
              <a:gd name="T5" fmla="*/ 36513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0" y="10800"/>
                </a:moveTo>
                <a:cubicBezTo>
                  <a:pt x="0" y="16764"/>
                  <a:pt x="4835" y="21599"/>
                  <a:pt x="10799" y="21600"/>
                </a:cubicBezTo>
                <a:cubicBezTo>
                  <a:pt x="16764" y="21600"/>
                  <a:pt x="21600" y="16764"/>
                  <a:pt x="21600" y="10800"/>
                </a:cubicBezTo>
                <a:lnTo>
                  <a:pt x="10800" y="10800"/>
                </a:lnTo>
                <a:close/>
              </a:path>
            </a:pathLst>
          </a:custGeom>
          <a:gradFill rotWithShape="1">
            <a:gsLst>
              <a:gs pos="0">
                <a:srgbClr val="808080"/>
              </a:gs>
              <a:gs pos="100000">
                <a:srgbClr val="FFFFFF"/>
              </a:gs>
            </a:gsLst>
            <a:lin ang="2700000" scaled="1"/>
          </a:gradFill>
          <a:ln w="9525">
            <a:noFill/>
            <a:miter lim="800000"/>
          </a:ln>
        </p:spPr>
        <p:txBody>
          <a:bodyPr vert="horz" wrap="square" lIns="91440" tIns="45720" rIns="91440" bIns="45720" numCol="1" anchor="t" anchorCtr="0" compatLnSpc="1"/>
          <a:lstStyle/>
          <a:p>
            <a:endParaRPr lang="zh-CN" altLang="en-US"/>
          </a:p>
        </p:txBody>
      </p:sp>
      <p:sp>
        <p:nvSpPr>
          <p:cNvPr id="6165" name="PubPieSlice"/>
          <p:cNvSpPr>
            <a:spLocks noEditPoints="1" noChangeArrowheads="1"/>
          </p:cNvSpPr>
          <p:nvPr/>
        </p:nvSpPr>
        <p:spPr bwMode="auto">
          <a:xfrm rot="13907366">
            <a:off x="5546725" y="2384412"/>
            <a:ext cx="71438" cy="71438"/>
          </a:xfrm>
          <a:custGeom>
            <a:avLst/>
            <a:gdLst>
              <a:gd name="T0" fmla="*/ 0 w 21600"/>
              <a:gd name="T1" fmla="*/ 35719 h 21600"/>
              <a:gd name="T2" fmla="*/ 35719 w 21600"/>
              <a:gd name="T3" fmla="*/ 35719 h 21600"/>
              <a:gd name="T4" fmla="*/ 71437 w 21600"/>
              <a:gd name="T5" fmla="*/ 35719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0" y="10800"/>
                </a:moveTo>
                <a:cubicBezTo>
                  <a:pt x="0" y="16764"/>
                  <a:pt x="4835" y="21599"/>
                  <a:pt x="10799" y="21600"/>
                </a:cubicBezTo>
                <a:cubicBezTo>
                  <a:pt x="16764" y="21600"/>
                  <a:pt x="21600" y="16764"/>
                  <a:pt x="21600" y="10800"/>
                </a:cubicBezTo>
                <a:lnTo>
                  <a:pt x="10800" y="10800"/>
                </a:lnTo>
                <a:close/>
              </a:path>
            </a:pathLst>
          </a:custGeom>
          <a:gradFill rotWithShape="1">
            <a:gsLst>
              <a:gs pos="0">
                <a:srgbClr val="FFFFFF"/>
              </a:gs>
              <a:gs pos="100000">
                <a:srgbClr val="808080"/>
              </a:gs>
            </a:gsLst>
            <a:lin ang="2700000" scaled="1"/>
          </a:gradFill>
          <a:ln w="9525">
            <a:noFill/>
            <a:miter lim="800000"/>
          </a:ln>
        </p:spPr>
        <p:txBody>
          <a:bodyPr vert="horz" wrap="square" lIns="91440" tIns="45720" rIns="91440" bIns="45720" numCol="1" anchor="t" anchorCtr="0" compatLnSpc="1"/>
          <a:lstStyle/>
          <a:p>
            <a:endParaRPr lang="zh-CN" altLang="en-US"/>
          </a:p>
        </p:txBody>
      </p:sp>
      <p:sp>
        <p:nvSpPr>
          <p:cNvPr id="6166" name="Rectangle 23"/>
          <p:cNvSpPr>
            <a:spLocks noChangeArrowheads="1"/>
          </p:cNvSpPr>
          <p:nvPr/>
        </p:nvSpPr>
        <p:spPr bwMode="auto">
          <a:xfrm>
            <a:off x="468313" y="2662225"/>
            <a:ext cx="2136775" cy="1114425"/>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67" name="Rectangle 24"/>
          <p:cNvSpPr>
            <a:spLocks noChangeArrowheads="1"/>
          </p:cNvSpPr>
          <p:nvPr/>
        </p:nvSpPr>
        <p:spPr bwMode="auto">
          <a:xfrm>
            <a:off x="6538913" y="2662225"/>
            <a:ext cx="2136775" cy="1114425"/>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6168" name="Group 25"/>
          <p:cNvGrpSpPr/>
          <p:nvPr/>
        </p:nvGrpSpPr>
        <p:grpSpPr bwMode="auto">
          <a:xfrm>
            <a:off x="3508375" y="2559037"/>
            <a:ext cx="2122488" cy="1738313"/>
            <a:chOff x="5398" y="809"/>
            <a:chExt cx="1649" cy="1351"/>
          </a:xfrm>
        </p:grpSpPr>
        <p:sp>
          <p:nvSpPr>
            <p:cNvPr id="6169" name="Oval 26"/>
            <p:cNvSpPr>
              <a:spLocks noChangeArrowheads="1"/>
            </p:cNvSpPr>
            <p:nvPr/>
          </p:nvSpPr>
          <p:spPr bwMode="auto">
            <a:xfrm flipV="1">
              <a:off x="5398" y="1880"/>
              <a:ext cx="1649" cy="280"/>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7" name="Oval 27"/>
            <p:cNvSpPr>
              <a:spLocks noChangeArrowheads="1"/>
            </p:cNvSpPr>
            <p:nvPr/>
          </p:nvSpPr>
          <p:spPr bwMode="gray">
            <a:xfrm>
              <a:off x="5627" y="809"/>
              <a:ext cx="1217" cy="1217"/>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9525">
              <a:no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71" name="Freeform 28"/>
            <p:cNvSpPr/>
            <p:nvPr/>
          </p:nvSpPr>
          <p:spPr bwMode="gray">
            <a:xfrm>
              <a:off x="5767" y="837"/>
              <a:ext cx="939" cy="45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sp>
        <p:nvSpPr>
          <p:cNvPr id="6172" name="Rectangle 29"/>
          <p:cNvSpPr>
            <a:spLocks noChangeArrowheads="1"/>
          </p:cNvSpPr>
          <p:nvPr/>
        </p:nvSpPr>
        <p:spPr bwMode="auto">
          <a:xfrm>
            <a:off x="3976688" y="2870187"/>
            <a:ext cx="1187450" cy="973138"/>
          </a:xfrm>
          <a:prstGeom prst="rect">
            <a:avLst/>
          </a:prstGeom>
          <a:noFill/>
          <a:ln w="9525" algn="ctr">
            <a:noFill/>
            <a:miter lim="800000"/>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6173" name="Group 30"/>
          <p:cNvGrpSpPr/>
          <p:nvPr/>
        </p:nvGrpSpPr>
        <p:grpSpPr bwMode="auto">
          <a:xfrm rot="18442428" flipH="1">
            <a:off x="5507832" y="3491693"/>
            <a:ext cx="107950" cy="1135063"/>
            <a:chOff x="3923" y="2568"/>
            <a:chExt cx="68" cy="636"/>
          </a:xfrm>
        </p:grpSpPr>
        <p:sp>
          <p:nvSpPr>
            <p:cNvPr id="6174" name="Rectangle 31"/>
            <p:cNvSpPr>
              <a:spLocks noChangeArrowheads="1"/>
            </p:cNvSpPr>
            <p:nvPr/>
          </p:nvSpPr>
          <p:spPr bwMode="auto">
            <a:xfrm rot="-5400000">
              <a:off x="3651" y="2864"/>
              <a:ext cx="636" cy="44"/>
            </a:xfrm>
            <a:prstGeom prst="rect">
              <a:avLst/>
            </a:prstGeom>
            <a:solidFill>
              <a:srgbClr val="EAEAEA"/>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75" name="Rectangle 32"/>
            <p:cNvSpPr>
              <a:spLocks noChangeArrowheads="1"/>
            </p:cNvSpPr>
            <p:nvPr/>
          </p:nvSpPr>
          <p:spPr bwMode="auto">
            <a:xfrm rot="-5400000">
              <a:off x="3639" y="2852"/>
              <a:ext cx="636" cy="67"/>
            </a:xfrm>
            <a:prstGeom prst="rect">
              <a:avLst/>
            </a:prstGeom>
            <a:gradFill rotWithShape="1">
              <a:gsLst>
                <a:gs pos="0">
                  <a:srgbClr val="969696"/>
                </a:gs>
                <a:gs pos="100000">
                  <a:schemeClr val="bg1"/>
                </a:gs>
              </a:gsLst>
              <a:lin ang="5400000" scaled="1"/>
            </a:gra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176" name="Group 33"/>
          <p:cNvGrpSpPr/>
          <p:nvPr/>
        </p:nvGrpSpPr>
        <p:grpSpPr bwMode="auto">
          <a:xfrm rot="3157572">
            <a:off x="3545682" y="3478993"/>
            <a:ext cx="107950" cy="1135063"/>
            <a:chOff x="3923" y="2568"/>
            <a:chExt cx="68" cy="636"/>
          </a:xfrm>
        </p:grpSpPr>
        <p:sp>
          <p:nvSpPr>
            <p:cNvPr id="6177" name="Rectangle 34"/>
            <p:cNvSpPr>
              <a:spLocks noChangeArrowheads="1"/>
            </p:cNvSpPr>
            <p:nvPr/>
          </p:nvSpPr>
          <p:spPr bwMode="auto">
            <a:xfrm rot="-5400000">
              <a:off x="3651" y="2864"/>
              <a:ext cx="636" cy="44"/>
            </a:xfrm>
            <a:prstGeom prst="rect">
              <a:avLst/>
            </a:prstGeom>
            <a:solidFill>
              <a:srgbClr val="EAEAEA"/>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78" name="Rectangle 35"/>
            <p:cNvSpPr>
              <a:spLocks noChangeArrowheads="1"/>
            </p:cNvSpPr>
            <p:nvPr/>
          </p:nvSpPr>
          <p:spPr bwMode="auto">
            <a:xfrm rot="-5400000">
              <a:off x="3639" y="2852"/>
              <a:ext cx="636" cy="67"/>
            </a:xfrm>
            <a:prstGeom prst="rect">
              <a:avLst/>
            </a:prstGeom>
            <a:gradFill rotWithShape="1">
              <a:gsLst>
                <a:gs pos="0">
                  <a:srgbClr val="969696"/>
                </a:gs>
                <a:gs pos="100000">
                  <a:schemeClr val="bg1"/>
                </a:gs>
              </a:gsLst>
              <a:lin ang="5400000" scaled="1"/>
            </a:gra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179" name="Group 36"/>
          <p:cNvGrpSpPr/>
          <p:nvPr/>
        </p:nvGrpSpPr>
        <p:grpSpPr bwMode="auto">
          <a:xfrm>
            <a:off x="2168525" y="4105262"/>
            <a:ext cx="2014538" cy="1320800"/>
            <a:chOff x="5246" y="239"/>
            <a:chExt cx="1269" cy="832"/>
          </a:xfrm>
        </p:grpSpPr>
        <p:sp>
          <p:nvSpPr>
            <p:cNvPr id="6180" name="Oval 37"/>
            <p:cNvSpPr>
              <a:spLocks noChangeArrowheads="1"/>
            </p:cNvSpPr>
            <p:nvPr/>
          </p:nvSpPr>
          <p:spPr bwMode="auto">
            <a:xfrm flipV="1">
              <a:off x="5246" y="856"/>
              <a:ext cx="1269" cy="215"/>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81" name="Oval 38"/>
            <p:cNvSpPr>
              <a:spLocks noChangeArrowheads="1"/>
            </p:cNvSpPr>
            <p:nvPr/>
          </p:nvSpPr>
          <p:spPr bwMode="gray">
            <a:xfrm>
              <a:off x="5458" y="239"/>
              <a:ext cx="737" cy="736"/>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82" name="Freeform 39"/>
            <p:cNvSpPr/>
            <p:nvPr/>
          </p:nvSpPr>
          <p:spPr bwMode="gray">
            <a:xfrm>
              <a:off x="5543" y="255"/>
              <a:ext cx="567" cy="27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grpSp>
        <p:nvGrpSpPr>
          <p:cNvPr id="6183" name="Group 40"/>
          <p:cNvGrpSpPr/>
          <p:nvPr/>
        </p:nvGrpSpPr>
        <p:grpSpPr bwMode="auto">
          <a:xfrm>
            <a:off x="5127625" y="4105262"/>
            <a:ext cx="2014538" cy="1320800"/>
            <a:chOff x="5246" y="239"/>
            <a:chExt cx="1269" cy="832"/>
          </a:xfrm>
        </p:grpSpPr>
        <p:sp>
          <p:nvSpPr>
            <p:cNvPr id="6184" name="Oval 41"/>
            <p:cNvSpPr>
              <a:spLocks noChangeArrowheads="1"/>
            </p:cNvSpPr>
            <p:nvPr/>
          </p:nvSpPr>
          <p:spPr bwMode="auto">
            <a:xfrm flipV="1">
              <a:off x="5246" y="856"/>
              <a:ext cx="1269" cy="215"/>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85" name="Oval 42"/>
            <p:cNvSpPr>
              <a:spLocks noChangeArrowheads="1"/>
            </p:cNvSpPr>
            <p:nvPr/>
          </p:nvSpPr>
          <p:spPr bwMode="gray">
            <a:xfrm>
              <a:off x="5458" y="239"/>
              <a:ext cx="737" cy="736"/>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86" name="Freeform 43"/>
            <p:cNvSpPr/>
            <p:nvPr/>
          </p:nvSpPr>
          <p:spPr bwMode="gray">
            <a:xfrm>
              <a:off x="5543" y="255"/>
              <a:ext cx="567" cy="27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grpSp>
        <p:nvGrpSpPr>
          <p:cNvPr id="6187" name="Group 44"/>
          <p:cNvGrpSpPr/>
          <p:nvPr/>
        </p:nvGrpSpPr>
        <p:grpSpPr bwMode="auto">
          <a:xfrm>
            <a:off x="2181225" y="4105262"/>
            <a:ext cx="2014538" cy="1320800"/>
            <a:chOff x="5246" y="239"/>
            <a:chExt cx="1269" cy="832"/>
          </a:xfrm>
        </p:grpSpPr>
        <p:sp>
          <p:nvSpPr>
            <p:cNvPr id="6188" name="Oval 45"/>
            <p:cNvSpPr>
              <a:spLocks noChangeArrowheads="1"/>
            </p:cNvSpPr>
            <p:nvPr/>
          </p:nvSpPr>
          <p:spPr bwMode="auto">
            <a:xfrm flipV="1">
              <a:off x="5246" y="856"/>
              <a:ext cx="1269" cy="215"/>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89" name="Oval 46"/>
            <p:cNvSpPr>
              <a:spLocks noChangeArrowheads="1"/>
            </p:cNvSpPr>
            <p:nvPr/>
          </p:nvSpPr>
          <p:spPr bwMode="gray">
            <a:xfrm>
              <a:off x="5458" y="239"/>
              <a:ext cx="737" cy="736"/>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90" name="Freeform 47"/>
            <p:cNvSpPr/>
            <p:nvPr/>
          </p:nvSpPr>
          <p:spPr bwMode="gray">
            <a:xfrm>
              <a:off x="5543" y="255"/>
              <a:ext cx="567" cy="27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transition spd="med" advClick="0" advTm="3000">
    <p:dissolve/>
    <p:sndAc>
      <p:stSnd>
        <p:snd r:embed="rId1"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7170" name="Freeform 2"/>
          <p:cNvSpPr/>
          <p:nvPr/>
        </p:nvSpPr>
        <p:spPr bwMode="auto">
          <a:xfrm rot="10800000" flipV="1">
            <a:off x="3022600" y="1784371"/>
            <a:ext cx="1497013" cy="1574800"/>
          </a:xfrm>
          <a:custGeom>
            <a:avLst/>
            <a:gdLst>
              <a:gd name="T0" fmla="*/ 165 w 165"/>
              <a:gd name="T1" fmla="*/ 119 h 174"/>
              <a:gd name="T2" fmla="*/ 0 w 165"/>
              <a:gd name="T3" fmla="*/ 0 h 174"/>
              <a:gd name="T4" fmla="*/ 0 w 165"/>
              <a:gd name="T5" fmla="*/ 174 h 174"/>
              <a:gd name="T6" fmla="*/ 165 w 165"/>
              <a:gd name="T7" fmla="*/ 119 h 174"/>
              <a:gd name="T8" fmla="*/ 0 60000 65536"/>
              <a:gd name="T9" fmla="*/ 0 60000 65536"/>
              <a:gd name="T10" fmla="*/ 0 60000 65536"/>
              <a:gd name="T11" fmla="*/ 0 60000 65536"/>
              <a:gd name="T12" fmla="*/ 0 w 165"/>
              <a:gd name="T13" fmla="*/ 0 h 174"/>
              <a:gd name="T14" fmla="*/ 165 w 165"/>
              <a:gd name="T15" fmla="*/ 174 h 174"/>
            </a:gdLst>
            <a:ahLst/>
            <a:cxnLst>
              <a:cxn ang="T8">
                <a:pos x="T0" y="T1"/>
              </a:cxn>
              <a:cxn ang="T9">
                <a:pos x="T2" y="T3"/>
              </a:cxn>
              <a:cxn ang="T10">
                <a:pos x="T4" y="T5"/>
              </a:cxn>
              <a:cxn ang="T11">
                <a:pos x="T6" y="T7"/>
              </a:cxn>
            </a:cxnLst>
            <a:rect l="T12" t="T13" r="T14" b="T15"/>
            <a:pathLst>
              <a:path w="165" h="174">
                <a:moveTo>
                  <a:pt x="165" y="119"/>
                </a:moveTo>
                <a:cubicBezTo>
                  <a:pt x="141" y="48"/>
                  <a:pt x="75" y="0"/>
                  <a:pt x="0" y="0"/>
                </a:cubicBezTo>
                <a:lnTo>
                  <a:pt x="0" y="174"/>
                </a:lnTo>
                <a:lnTo>
                  <a:pt x="165" y="119"/>
                </a:lnTo>
                <a:close/>
              </a:path>
            </a:pathLst>
          </a:custGeom>
          <a:gradFill rotWithShape="1">
            <a:gsLst>
              <a:gs pos="0">
                <a:srgbClr val="5F5F5F"/>
              </a:gs>
              <a:gs pos="100000">
                <a:srgbClr val="C0C0C0"/>
              </a:gs>
            </a:gsLst>
            <a:lin ang="54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71" name="Freeform 3"/>
          <p:cNvSpPr/>
          <p:nvPr/>
        </p:nvSpPr>
        <p:spPr bwMode="auto">
          <a:xfrm rot="10800000" flipV="1">
            <a:off x="2943225" y="2860696"/>
            <a:ext cx="1577975" cy="1765300"/>
          </a:xfrm>
          <a:custGeom>
            <a:avLst/>
            <a:gdLst>
              <a:gd name="T0" fmla="*/ 101 w 174"/>
              <a:gd name="T1" fmla="*/ 195 h 195"/>
              <a:gd name="T2" fmla="*/ 174 w 174"/>
              <a:gd name="T3" fmla="*/ 55 h 195"/>
              <a:gd name="T4" fmla="*/ 165 w 174"/>
              <a:gd name="T5" fmla="*/ 0 h 195"/>
              <a:gd name="T6" fmla="*/ 0 w 174"/>
              <a:gd name="T7" fmla="*/ 55 h 195"/>
              <a:gd name="T8" fmla="*/ 101 w 174"/>
              <a:gd name="T9" fmla="*/ 195 h 195"/>
              <a:gd name="T10" fmla="*/ 0 60000 65536"/>
              <a:gd name="T11" fmla="*/ 0 60000 65536"/>
              <a:gd name="T12" fmla="*/ 0 60000 65536"/>
              <a:gd name="T13" fmla="*/ 0 60000 65536"/>
              <a:gd name="T14" fmla="*/ 0 60000 65536"/>
              <a:gd name="T15" fmla="*/ 0 w 174"/>
              <a:gd name="T16" fmla="*/ 0 h 195"/>
              <a:gd name="T17" fmla="*/ 174 w 174"/>
              <a:gd name="T18" fmla="*/ 195 h 195"/>
            </a:gdLst>
            <a:ahLst/>
            <a:cxnLst>
              <a:cxn ang="T10">
                <a:pos x="T0" y="T1"/>
              </a:cxn>
              <a:cxn ang="T11">
                <a:pos x="T2" y="T3"/>
              </a:cxn>
              <a:cxn ang="T12">
                <a:pos x="T4" y="T5"/>
              </a:cxn>
              <a:cxn ang="T13">
                <a:pos x="T6" y="T7"/>
              </a:cxn>
              <a:cxn ang="T14">
                <a:pos x="T8" y="T9"/>
              </a:cxn>
            </a:cxnLst>
            <a:rect l="T15" t="T16" r="T17" b="T18"/>
            <a:pathLst>
              <a:path w="174" h="195">
                <a:moveTo>
                  <a:pt x="101" y="195"/>
                </a:moveTo>
                <a:cubicBezTo>
                  <a:pt x="147" y="163"/>
                  <a:pt x="174" y="110"/>
                  <a:pt x="174" y="55"/>
                </a:cubicBezTo>
                <a:cubicBezTo>
                  <a:pt x="174" y="36"/>
                  <a:pt x="171" y="18"/>
                  <a:pt x="165" y="0"/>
                </a:cubicBezTo>
                <a:lnTo>
                  <a:pt x="0" y="55"/>
                </a:lnTo>
                <a:lnTo>
                  <a:pt x="101" y="195"/>
                </a:lnTo>
                <a:close/>
              </a:path>
            </a:pathLst>
          </a:custGeom>
          <a:gradFill rotWithShape="1">
            <a:gsLst>
              <a:gs pos="0">
                <a:srgbClr val="C0C0C0"/>
              </a:gs>
              <a:gs pos="100000">
                <a:srgbClr val="5F5F5F"/>
              </a:gs>
            </a:gsLst>
            <a:lin ang="27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72" name="Freeform 4"/>
          <p:cNvSpPr/>
          <p:nvPr/>
        </p:nvSpPr>
        <p:spPr bwMode="auto">
          <a:xfrm rot="10800000" flipV="1">
            <a:off x="3605213" y="3359171"/>
            <a:ext cx="1841500" cy="1565275"/>
          </a:xfrm>
          <a:custGeom>
            <a:avLst/>
            <a:gdLst>
              <a:gd name="T0" fmla="*/ 0 w 203"/>
              <a:gd name="T1" fmla="*/ 140 h 173"/>
              <a:gd name="T2" fmla="*/ 102 w 203"/>
              <a:gd name="T3" fmla="*/ 173 h 173"/>
              <a:gd name="T4" fmla="*/ 203 w 203"/>
              <a:gd name="T5" fmla="*/ 140 h 173"/>
              <a:gd name="T6" fmla="*/ 102 w 203"/>
              <a:gd name="T7" fmla="*/ 0 h 173"/>
              <a:gd name="T8" fmla="*/ 0 w 203"/>
              <a:gd name="T9" fmla="*/ 140 h 173"/>
              <a:gd name="T10" fmla="*/ 0 60000 65536"/>
              <a:gd name="T11" fmla="*/ 0 60000 65536"/>
              <a:gd name="T12" fmla="*/ 0 60000 65536"/>
              <a:gd name="T13" fmla="*/ 0 60000 65536"/>
              <a:gd name="T14" fmla="*/ 0 60000 65536"/>
              <a:gd name="T15" fmla="*/ 0 w 203"/>
              <a:gd name="T16" fmla="*/ 0 h 173"/>
              <a:gd name="T17" fmla="*/ 203 w 203"/>
              <a:gd name="T18" fmla="*/ 173 h 173"/>
            </a:gdLst>
            <a:ahLst/>
            <a:cxnLst>
              <a:cxn ang="T10">
                <a:pos x="T0" y="T1"/>
              </a:cxn>
              <a:cxn ang="T11">
                <a:pos x="T2" y="T3"/>
              </a:cxn>
              <a:cxn ang="T12">
                <a:pos x="T4" y="T5"/>
              </a:cxn>
              <a:cxn ang="T13">
                <a:pos x="T6" y="T7"/>
              </a:cxn>
              <a:cxn ang="T14">
                <a:pos x="T8" y="T9"/>
              </a:cxn>
            </a:cxnLst>
            <a:rect l="T15" t="T16" r="T17" b="T18"/>
            <a:pathLst>
              <a:path w="203" h="173">
                <a:moveTo>
                  <a:pt x="0" y="140"/>
                </a:moveTo>
                <a:cubicBezTo>
                  <a:pt x="29" y="162"/>
                  <a:pt x="65" y="173"/>
                  <a:pt x="102" y="173"/>
                </a:cubicBezTo>
                <a:cubicBezTo>
                  <a:pt x="138" y="173"/>
                  <a:pt x="174" y="162"/>
                  <a:pt x="203" y="140"/>
                </a:cubicBezTo>
                <a:lnTo>
                  <a:pt x="102" y="0"/>
                </a:lnTo>
                <a:lnTo>
                  <a:pt x="0" y="140"/>
                </a:lnTo>
                <a:close/>
              </a:path>
            </a:pathLst>
          </a:custGeom>
          <a:gradFill rotWithShape="1">
            <a:gsLst>
              <a:gs pos="0">
                <a:srgbClr val="C0C0C0"/>
              </a:gs>
              <a:gs pos="100000">
                <a:srgbClr val="5F5F5F"/>
              </a:gs>
            </a:gsLst>
            <a:lin ang="54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73" name="Freeform 5"/>
          <p:cNvSpPr/>
          <p:nvPr/>
        </p:nvSpPr>
        <p:spPr bwMode="auto">
          <a:xfrm rot="10800000" flipV="1">
            <a:off x="4521200" y="2860696"/>
            <a:ext cx="1587500" cy="1765300"/>
          </a:xfrm>
          <a:custGeom>
            <a:avLst/>
            <a:gdLst>
              <a:gd name="T0" fmla="*/ 9 w 175"/>
              <a:gd name="T1" fmla="*/ 0 h 195"/>
              <a:gd name="T2" fmla="*/ 1 w 175"/>
              <a:gd name="T3" fmla="*/ 54 h 195"/>
              <a:gd name="T4" fmla="*/ 73 w 175"/>
              <a:gd name="T5" fmla="*/ 195 h 195"/>
              <a:gd name="T6" fmla="*/ 175 w 175"/>
              <a:gd name="T7" fmla="*/ 55 h 195"/>
              <a:gd name="T8" fmla="*/ 9 w 175"/>
              <a:gd name="T9" fmla="*/ 0 h 195"/>
              <a:gd name="T10" fmla="*/ 0 60000 65536"/>
              <a:gd name="T11" fmla="*/ 0 60000 65536"/>
              <a:gd name="T12" fmla="*/ 0 60000 65536"/>
              <a:gd name="T13" fmla="*/ 0 60000 65536"/>
              <a:gd name="T14" fmla="*/ 0 60000 65536"/>
              <a:gd name="T15" fmla="*/ 0 w 175"/>
              <a:gd name="T16" fmla="*/ 0 h 195"/>
              <a:gd name="T17" fmla="*/ 175 w 175"/>
              <a:gd name="T18" fmla="*/ 195 h 195"/>
            </a:gdLst>
            <a:ahLst/>
            <a:cxnLst>
              <a:cxn ang="T10">
                <a:pos x="T0" y="T1"/>
              </a:cxn>
              <a:cxn ang="T11">
                <a:pos x="T2" y="T3"/>
              </a:cxn>
              <a:cxn ang="T12">
                <a:pos x="T4" y="T5"/>
              </a:cxn>
              <a:cxn ang="T13">
                <a:pos x="T6" y="T7"/>
              </a:cxn>
              <a:cxn ang="T14">
                <a:pos x="T8" y="T9"/>
              </a:cxn>
            </a:cxnLst>
            <a:rect l="T15" t="T16" r="T17" b="T18"/>
            <a:pathLst>
              <a:path w="175" h="195">
                <a:moveTo>
                  <a:pt x="9" y="0"/>
                </a:moveTo>
                <a:cubicBezTo>
                  <a:pt x="3" y="18"/>
                  <a:pt x="1" y="36"/>
                  <a:pt x="1" y="54"/>
                </a:cubicBezTo>
                <a:cubicBezTo>
                  <a:pt x="0" y="110"/>
                  <a:pt x="27" y="163"/>
                  <a:pt x="73" y="195"/>
                </a:cubicBezTo>
                <a:lnTo>
                  <a:pt x="175" y="55"/>
                </a:lnTo>
                <a:lnTo>
                  <a:pt x="9" y="0"/>
                </a:lnTo>
                <a:close/>
              </a:path>
            </a:pathLst>
          </a:custGeom>
          <a:gradFill rotWithShape="1">
            <a:gsLst>
              <a:gs pos="0">
                <a:srgbClr val="5F5F5F"/>
              </a:gs>
              <a:gs pos="100000">
                <a:srgbClr val="C0C0C0"/>
              </a:gs>
            </a:gsLst>
            <a:lin ang="189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 name="Freeform 6"/>
          <p:cNvSpPr/>
          <p:nvPr/>
        </p:nvSpPr>
        <p:spPr bwMode="auto">
          <a:xfrm rot="10800000" flipV="1">
            <a:off x="4519613" y="1903413"/>
            <a:ext cx="1506537" cy="1574800"/>
          </a:xfrm>
          <a:custGeom>
            <a:avLst/>
            <a:gdLst/>
            <a:ahLst/>
            <a:cxnLst>
              <a:cxn ang="0">
                <a:pos x="165" y="0"/>
              </a:cxn>
              <a:cxn ang="0">
                <a:pos x="0" y="119"/>
              </a:cxn>
              <a:cxn ang="0">
                <a:pos x="166" y="174"/>
              </a:cxn>
              <a:cxn ang="0">
                <a:pos x="165" y="0"/>
              </a:cxn>
            </a:cxnLst>
            <a:rect l="0" t="0" r="r" b="b"/>
            <a:pathLst>
              <a:path w="166" h="174">
                <a:moveTo>
                  <a:pt x="165" y="0"/>
                </a:moveTo>
                <a:cubicBezTo>
                  <a:pt x="90" y="0"/>
                  <a:pt x="24" y="48"/>
                  <a:pt x="0" y="119"/>
                </a:cubicBezTo>
                <a:lnTo>
                  <a:pt x="166" y="174"/>
                </a:lnTo>
                <a:lnTo>
                  <a:pt x="165" y="0"/>
                </a:lnTo>
                <a:close/>
              </a:path>
            </a:pathLst>
          </a:custGeom>
          <a:gradFill rotWithShape="1">
            <a:gsLst>
              <a:gs pos="0">
                <a:schemeClr val="accent2"/>
              </a:gs>
              <a:gs pos="100000">
                <a:schemeClr val="accent2">
                  <a:gamma/>
                  <a:shade val="46275"/>
                  <a:invGamma/>
                </a:schemeClr>
              </a:gs>
            </a:gsLst>
            <a:lin ang="5400000" scaled="1"/>
          </a:gradFill>
          <a:ln w="6350">
            <a:solidFill>
              <a:schemeClr val="bg1"/>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grpSp>
        <p:nvGrpSpPr>
          <p:cNvPr id="7175" name="Group 7"/>
          <p:cNvGrpSpPr/>
          <p:nvPr/>
        </p:nvGrpSpPr>
        <p:grpSpPr bwMode="auto">
          <a:xfrm rot="16200000">
            <a:off x="3355975" y="2187596"/>
            <a:ext cx="2301875" cy="2301875"/>
            <a:chOff x="3377" y="721"/>
            <a:chExt cx="836" cy="836"/>
          </a:xfrm>
        </p:grpSpPr>
        <p:sp>
          <p:nvSpPr>
            <p:cNvPr id="7176" name="Freeform 8"/>
            <p:cNvSpPr/>
            <p:nvPr/>
          </p:nvSpPr>
          <p:spPr bwMode="auto">
            <a:xfrm>
              <a:off x="3795" y="721"/>
              <a:ext cx="418" cy="836"/>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gradFill rotWithShape="1">
              <a:gsLst>
                <a:gs pos="0">
                  <a:srgbClr val="BEBEBE"/>
                </a:gs>
                <a:gs pos="100000">
                  <a:srgbClr val="DDDDDD"/>
                </a:gs>
              </a:gsLst>
              <a:lin ang="54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77" name="Freeform 9"/>
            <p:cNvSpPr/>
            <p:nvPr/>
          </p:nvSpPr>
          <p:spPr bwMode="auto">
            <a:xfrm>
              <a:off x="3377" y="721"/>
              <a:ext cx="418" cy="836"/>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tx1"/>
                </a:gs>
                <a:gs pos="100000">
                  <a:schemeClr val="bg2"/>
                </a:gs>
              </a:gsLst>
              <a:lin ang="5400000" scaled="1"/>
            </a:gradFill>
            <a:ln w="6350">
              <a:solidFill>
                <a:schemeClr val="bg1"/>
              </a:solidFill>
              <a:prstDash val="solid"/>
              <a:round/>
            </a:ln>
          </p:spPr>
          <p:txBody>
            <a:bodyPr vert="horz" wrap="square" lIns="91440" tIns="45720" rIns="91440" bIns="45720" numCol="1" anchor="t" anchorCtr="0" compatLnSpc="1"/>
            <a:lstStyle/>
            <a:p>
              <a:endParaRPr lang="zh-CN" altLang="en-US"/>
            </a:p>
          </p:txBody>
        </p:sp>
      </p:grpSp>
      <p:sp>
        <p:nvSpPr>
          <p:cNvPr id="7178" name="Freeform 10"/>
          <p:cNvSpPr/>
          <p:nvPr/>
        </p:nvSpPr>
        <p:spPr bwMode="auto">
          <a:xfrm rot="-5400000">
            <a:off x="4032250" y="2874983"/>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w="6350">
            <a:noFill/>
            <a:prstDash val="solid"/>
            <a:round/>
          </a:ln>
        </p:spPr>
        <p:txBody>
          <a:bodyPr vert="horz" wrap="square" lIns="91440" tIns="45720" rIns="91440" bIns="45720" numCol="1" anchor="t" anchorCtr="0" compatLnSpc="1"/>
          <a:lstStyle/>
          <a:p>
            <a:endParaRPr lang="zh-CN" altLang="en-US"/>
          </a:p>
        </p:txBody>
      </p:sp>
      <p:sp>
        <p:nvSpPr>
          <p:cNvPr id="7179" name="Freeform 11"/>
          <p:cNvSpPr/>
          <p:nvPr/>
        </p:nvSpPr>
        <p:spPr bwMode="auto">
          <a:xfrm rot="5400000">
            <a:off x="4033838" y="1878033"/>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w="6350">
            <a:noFill/>
            <a:prstDash val="solid"/>
            <a:round/>
          </a:ln>
        </p:spPr>
        <p:txBody>
          <a:bodyPr vert="horz" wrap="square" lIns="91440" tIns="45720" rIns="91440" bIns="45720" numCol="1" anchor="t" anchorCtr="0" compatLnSpc="1"/>
          <a:lstStyle/>
          <a:p>
            <a:endParaRPr lang="zh-CN" altLang="en-US"/>
          </a:p>
        </p:txBody>
      </p:sp>
      <p:sp>
        <p:nvSpPr>
          <p:cNvPr id="7180" name="WordArt 12"/>
          <p:cNvSpPr>
            <a:spLocks noChangeArrowheads="1" noChangeShapeType="1" noTextEdit="1"/>
          </p:cNvSpPr>
          <p:nvPr/>
        </p:nvSpPr>
        <p:spPr bwMode="auto">
          <a:xfrm>
            <a:off x="3709988" y="2948008"/>
            <a:ext cx="1706562" cy="219075"/>
          </a:xfrm>
          <a:prstGeom prst="rect">
            <a:avLst/>
          </a:prstGeom>
        </p:spPr>
        <p:txBody>
          <a:bodyPr wrap="none" fromWordArt="1">
            <a:prstTxWarp prst="textPlain">
              <a:avLst>
                <a:gd name="adj" fmla="val 50000"/>
              </a:avLst>
            </a:prstTxWarp>
          </a:bodyPr>
          <a:lstStyle/>
          <a:p>
            <a:pPr algn="ctr" rtl="0"/>
            <a:r>
              <a:rPr lang="zh-CN" altLang="en-US" sz="2400" kern="10" spc="0" smtClean="0">
                <a:ln w="6350">
                  <a:noFill/>
                  <a:round/>
                </a:ln>
                <a:solidFill>
                  <a:schemeClr val="tx1"/>
                </a:solidFill>
                <a:latin typeface="黑体" panose="02010609060101010101" charset="-122"/>
                <a:ea typeface="黑体" panose="02010609060101010101" charset="-122"/>
              </a:rPr>
              <a:t>双击添加标题文字</a:t>
            </a:r>
            <a:endParaRPr lang="zh-CN" altLang="en-US" sz="2400" kern="10" spc="0">
              <a:ln w="6350">
                <a:noFill/>
                <a:round/>
              </a:ln>
              <a:solidFill>
                <a:schemeClr val="tx1"/>
              </a:solidFill>
              <a:latin typeface="黑体" panose="02010609060101010101" charset="-122"/>
              <a:ea typeface="黑体" panose="02010609060101010101" charset="-122"/>
            </a:endParaRPr>
          </a:p>
        </p:txBody>
      </p:sp>
      <p:sp>
        <p:nvSpPr>
          <p:cNvPr id="7181" name="Oval 13"/>
          <p:cNvSpPr>
            <a:spLocks noChangeArrowheads="1"/>
          </p:cNvSpPr>
          <p:nvPr/>
        </p:nvSpPr>
        <p:spPr bwMode="auto">
          <a:xfrm>
            <a:off x="3281363" y="4930796"/>
            <a:ext cx="2520950" cy="371475"/>
          </a:xfrm>
          <a:prstGeom prst="ellipse">
            <a:avLst/>
          </a:prstGeom>
          <a:gradFill rotWithShape="1">
            <a:gsLst>
              <a:gs pos="0">
                <a:schemeClr val="tx1">
                  <a:alpha val="39998"/>
                </a:schemeClr>
              </a:gs>
              <a:gs pos="100000">
                <a:schemeClr val="tx1">
                  <a:alpha val="0"/>
                </a:schemeClr>
              </a:gs>
            </a:gsLst>
            <a:path path="shape">
              <a:fillToRect l="50000" t="50000" r="50000" b="50000"/>
            </a:path>
          </a:gradFill>
          <a:ln w="6350"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2" name="Text Box 14"/>
          <p:cNvSpPr txBox="1">
            <a:spLocks noChangeArrowheads="1"/>
          </p:cNvSpPr>
          <p:nvPr/>
        </p:nvSpPr>
        <p:spPr bwMode="auto">
          <a:xfrm>
            <a:off x="473075" y="3571896"/>
            <a:ext cx="2074863"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3" name="Rectangle 15"/>
          <p:cNvSpPr>
            <a:spLocks noChangeArrowheads="1"/>
          </p:cNvSpPr>
          <p:nvPr/>
        </p:nvSpPr>
        <p:spPr bwMode="auto">
          <a:xfrm>
            <a:off x="468313" y="410370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4" name="Text Box 16"/>
          <p:cNvSpPr txBox="1">
            <a:spLocks noChangeArrowheads="1"/>
          </p:cNvSpPr>
          <p:nvPr/>
        </p:nvSpPr>
        <p:spPr bwMode="auto">
          <a:xfrm>
            <a:off x="3532188" y="5222896"/>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5" name="Rectangle 17"/>
          <p:cNvSpPr>
            <a:spLocks noChangeArrowheads="1"/>
          </p:cNvSpPr>
          <p:nvPr/>
        </p:nvSpPr>
        <p:spPr bwMode="auto">
          <a:xfrm>
            <a:off x="3527425" y="575470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6" name="Text Box 18"/>
          <p:cNvSpPr txBox="1">
            <a:spLocks noChangeArrowheads="1"/>
          </p:cNvSpPr>
          <p:nvPr/>
        </p:nvSpPr>
        <p:spPr bwMode="auto">
          <a:xfrm>
            <a:off x="915988" y="1577996"/>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7" name="Rectangle 19"/>
          <p:cNvSpPr>
            <a:spLocks noChangeArrowheads="1"/>
          </p:cNvSpPr>
          <p:nvPr/>
        </p:nvSpPr>
        <p:spPr bwMode="auto">
          <a:xfrm>
            <a:off x="911225" y="210980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8" name="Text Box 20"/>
          <p:cNvSpPr txBox="1">
            <a:spLocks noChangeArrowheads="1"/>
          </p:cNvSpPr>
          <p:nvPr/>
        </p:nvSpPr>
        <p:spPr bwMode="auto">
          <a:xfrm>
            <a:off x="6543675" y="3571896"/>
            <a:ext cx="2074863"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89" name="Rectangle 21"/>
          <p:cNvSpPr>
            <a:spLocks noChangeArrowheads="1"/>
          </p:cNvSpPr>
          <p:nvPr/>
        </p:nvSpPr>
        <p:spPr bwMode="auto">
          <a:xfrm>
            <a:off x="6538913" y="410370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90" name="Text Box 22"/>
          <p:cNvSpPr txBox="1">
            <a:spLocks noChangeArrowheads="1"/>
          </p:cNvSpPr>
          <p:nvPr/>
        </p:nvSpPr>
        <p:spPr bwMode="auto">
          <a:xfrm>
            <a:off x="6008688" y="1577996"/>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91" name="Rectangle 23"/>
          <p:cNvSpPr>
            <a:spLocks noChangeArrowheads="1"/>
          </p:cNvSpPr>
          <p:nvPr/>
        </p:nvSpPr>
        <p:spPr bwMode="auto">
          <a:xfrm>
            <a:off x="6003925" y="210980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92" name="WordArt 24"/>
          <p:cNvSpPr>
            <a:spLocks noChangeArrowheads="1" noChangeShapeType="1" noTextEdit="1"/>
          </p:cNvSpPr>
          <p:nvPr/>
        </p:nvSpPr>
        <p:spPr bwMode="auto">
          <a:xfrm>
            <a:off x="3709988" y="3552846"/>
            <a:ext cx="1706562" cy="219075"/>
          </a:xfrm>
          <a:prstGeom prst="rect">
            <a:avLst/>
          </a:prstGeom>
        </p:spPr>
        <p:txBody>
          <a:bodyPr wrap="none" fromWordArt="1">
            <a:prstTxWarp prst="textPlain">
              <a:avLst>
                <a:gd name="adj" fmla="val 50000"/>
              </a:avLst>
            </a:prstTxWarp>
          </a:bodyPr>
          <a:lstStyle/>
          <a:p>
            <a:pPr algn="ctr" rtl="0"/>
            <a:r>
              <a:rPr lang="zh-CN" altLang="en-US" sz="2400" kern="10" spc="0" smtClean="0">
                <a:ln w="6350">
                  <a:noFill/>
                  <a:round/>
                </a:ln>
                <a:solidFill>
                  <a:schemeClr val="bg1"/>
                </a:solidFill>
                <a:latin typeface="黑体" panose="02010609060101010101" charset="-122"/>
                <a:ea typeface="黑体" panose="02010609060101010101" charset="-122"/>
              </a:rPr>
              <a:t>双击添加标题文字</a:t>
            </a:r>
            <a:endParaRPr lang="zh-CN" altLang="en-US" sz="2400" kern="10" spc="0">
              <a:ln w="6350">
                <a:noFill/>
                <a:round/>
              </a:ln>
              <a:solidFill>
                <a:schemeClr val="bg1"/>
              </a:solidFill>
              <a:latin typeface="黑体" panose="02010609060101010101" charset="-122"/>
              <a:ea typeface="黑体" panose="02010609060101010101" charset="-122"/>
            </a:endParaRPr>
          </a:p>
        </p:txBody>
      </p:sp>
    </p:spTree>
  </p:cSld>
  <p:clrMapOvr>
    <a:masterClrMapping/>
  </p:clrMapOvr>
  <p:transition spd="med" advClick="0" advTm="3000">
    <p:dissolve/>
    <p:sndAc>
      <p:stSnd>
        <p:snd r:embed="rId1" name="chimes.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8194" name="AutoShape 2"/>
          <p:cNvSpPr>
            <a:spLocks noChangeArrowheads="1"/>
          </p:cNvSpPr>
          <p:nvPr/>
        </p:nvSpPr>
        <p:spPr bwMode="auto">
          <a:xfrm>
            <a:off x="3695700" y="2074850"/>
            <a:ext cx="5143500" cy="3125788"/>
          </a:xfrm>
          <a:prstGeom prst="roundRect">
            <a:avLst>
              <a:gd name="adj" fmla="val 2644"/>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8195" name="Group 4"/>
          <p:cNvGrpSpPr/>
          <p:nvPr/>
        </p:nvGrpSpPr>
        <p:grpSpPr bwMode="auto">
          <a:xfrm>
            <a:off x="328613" y="1643050"/>
            <a:ext cx="4303712" cy="4133850"/>
            <a:chOff x="1425" y="854"/>
            <a:chExt cx="3079" cy="2958"/>
          </a:xfrm>
        </p:grpSpPr>
        <p:sp>
          <p:nvSpPr>
            <p:cNvPr id="8196" name="Oval 5"/>
            <p:cNvSpPr>
              <a:spLocks noChangeArrowheads="1"/>
            </p:cNvSpPr>
            <p:nvPr/>
          </p:nvSpPr>
          <p:spPr bwMode="auto">
            <a:xfrm>
              <a:off x="1425" y="3446"/>
              <a:ext cx="2596" cy="366"/>
            </a:xfrm>
            <a:prstGeom prst="ellipse">
              <a:avLst/>
            </a:prstGeom>
            <a:gradFill rotWithShape="1">
              <a:gsLst>
                <a:gs pos="0">
                  <a:srgbClr val="333333"/>
                </a:gs>
                <a:gs pos="100000">
                  <a:schemeClr val="bg1">
                    <a:alpha val="0"/>
                  </a:schemeClr>
                </a:gs>
              </a:gsLst>
              <a:path path="shape">
                <a:fillToRect l="50000" t="50000" r="50000" b="50000"/>
              </a:path>
            </a:gradFill>
            <a:ln w="6350">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Oval 6"/>
            <p:cNvSpPr>
              <a:spLocks noChangeArrowheads="1"/>
            </p:cNvSpPr>
            <p:nvPr/>
          </p:nvSpPr>
          <p:spPr bwMode="auto">
            <a:xfrm>
              <a:off x="1624" y="854"/>
              <a:ext cx="2880" cy="2880"/>
            </a:xfrm>
            <a:prstGeom prst="ellipse">
              <a:avLst/>
            </a:prstGeom>
            <a:gradFill rotWithShape="1">
              <a:gsLst>
                <a:gs pos="0">
                  <a:schemeClr val="bg1"/>
                </a:gs>
                <a:gs pos="100000">
                  <a:srgbClr val="4D4D4D"/>
                </a:gs>
              </a:gsLst>
              <a:lin ang="2700000" scaled="1"/>
            </a:gradFill>
            <a:ln w="6350">
              <a:solidFill>
                <a:schemeClr val="bg1"/>
              </a:solidFill>
              <a:round/>
            </a:ln>
            <a:effectLst>
              <a:outerShdw dist="68392" dir="4091915" algn="ctr" rotWithShape="0">
                <a:schemeClr val="bg2">
                  <a:alpha val="50000"/>
                </a:schemeClr>
              </a:outerShdw>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198" name="WordArt 7"/>
            <p:cNvSpPr>
              <a:spLocks noChangeArrowheads="1" noChangeShapeType="1" noTextEdit="1"/>
            </p:cNvSpPr>
            <p:nvPr/>
          </p:nvSpPr>
          <p:spPr bwMode="auto">
            <a:xfrm>
              <a:off x="2670" y="1038"/>
              <a:ext cx="766" cy="127"/>
            </a:xfrm>
            <a:prstGeom prst="rect">
              <a:avLst/>
            </a:prstGeom>
          </p:spPr>
          <p:txBody>
            <a:bodyPr wrap="none" fromWordArt="1">
              <a:prstTxWarp prst="textArchUp">
                <a:avLst>
                  <a:gd name="adj" fmla="val 10800004"/>
                </a:avLst>
              </a:prstTxWarp>
            </a:bodyPr>
            <a:lstStyle/>
            <a:p>
              <a:pPr algn="ctr" rtl="0"/>
              <a:r>
                <a:rPr lang="zh-CN" altLang="en-US" sz="1400" kern="10" spc="0" smtClean="0">
                  <a:ln w="6350">
                    <a:noFill/>
                    <a:round/>
                  </a:ln>
                  <a:solidFill>
                    <a:srgbClr val="000000"/>
                  </a:solidFill>
                  <a:latin typeface="黑体" panose="02010609060101010101" charset="-122"/>
                  <a:ea typeface="黑体" panose="02010609060101010101" charset="-122"/>
                </a:rPr>
                <a:t>此处添加标题</a:t>
              </a:r>
              <a:endParaRPr lang="zh-CN" altLang="en-US" sz="1400" kern="10" spc="0">
                <a:ln w="6350">
                  <a:noFill/>
                  <a:round/>
                </a:ln>
                <a:solidFill>
                  <a:srgbClr val="000000"/>
                </a:solidFill>
                <a:latin typeface="黑体" panose="02010609060101010101" charset="-122"/>
                <a:ea typeface="黑体" panose="02010609060101010101" charset="-122"/>
              </a:endParaRPr>
            </a:p>
          </p:txBody>
        </p:sp>
        <p:grpSp>
          <p:nvGrpSpPr>
            <p:cNvPr id="8199" name="Group 8"/>
            <p:cNvGrpSpPr/>
            <p:nvPr/>
          </p:nvGrpSpPr>
          <p:grpSpPr bwMode="auto">
            <a:xfrm>
              <a:off x="1902" y="1143"/>
              <a:ext cx="2308" cy="2302"/>
              <a:chOff x="1850" y="1091"/>
              <a:chExt cx="2060" cy="2054"/>
            </a:xfrm>
          </p:grpSpPr>
          <p:grpSp>
            <p:nvGrpSpPr>
              <p:cNvPr id="8200" name="Group 9"/>
              <p:cNvGrpSpPr/>
              <p:nvPr/>
            </p:nvGrpSpPr>
            <p:grpSpPr bwMode="auto">
              <a:xfrm>
                <a:off x="1850" y="1091"/>
                <a:ext cx="2060" cy="2054"/>
                <a:chOff x="1618" y="860"/>
                <a:chExt cx="2524" cy="2518"/>
              </a:xfrm>
            </p:grpSpPr>
            <p:grpSp>
              <p:nvGrpSpPr>
                <p:cNvPr id="8201" name="Group 10"/>
                <p:cNvGrpSpPr/>
                <p:nvPr/>
              </p:nvGrpSpPr>
              <p:grpSpPr bwMode="auto">
                <a:xfrm>
                  <a:off x="1618" y="860"/>
                  <a:ext cx="2524" cy="2518"/>
                  <a:chOff x="1618" y="860"/>
                  <a:chExt cx="2524" cy="2518"/>
                </a:xfrm>
              </p:grpSpPr>
              <p:sp>
                <p:nvSpPr>
                  <p:cNvPr id="8202" name="Freeform 11"/>
                  <p:cNvSpPr/>
                  <p:nvPr/>
                </p:nvSpPr>
                <p:spPr bwMode="auto">
                  <a:xfrm>
                    <a:off x="1618" y="1223"/>
                    <a:ext cx="1262" cy="900"/>
                  </a:xfrm>
                  <a:custGeom>
                    <a:avLst/>
                    <a:gdLst>
                      <a:gd name="T0" fmla="*/ 50 w 174"/>
                      <a:gd name="T1" fmla="*/ 0 h 124"/>
                      <a:gd name="T2" fmla="*/ 0 w 174"/>
                      <a:gd name="T3" fmla="*/ 123 h 124"/>
                      <a:gd name="T4" fmla="*/ 174 w 174"/>
                      <a:gd name="T5" fmla="*/ 124 h 124"/>
                      <a:gd name="T6" fmla="*/ 50 w 174"/>
                      <a:gd name="T7" fmla="*/ 0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50" y="0"/>
                        </a:moveTo>
                        <a:cubicBezTo>
                          <a:pt x="18" y="33"/>
                          <a:pt x="0" y="77"/>
                          <a:pt x="0" y="123"/>
                        </a:cubicBezTo>
                        <a:lnTo>
                          <a:pt x="174" y="124"/>
                        </a:lnTo>
                        <a:lnTo>
                          <a:pt x="50" y="0"/>
                        </a:lnTo>
                        <a:close/>
                      </a:path>
                    </a:pathLst>
                  </a:custGeom>
                  <a:solidFill>
                    <a:srgbClr val="969696"/>
                  </a:soli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8203" name="Freeform 12"/>
                  <p:cNvSpPr/>
                  <p:nvPr/>
                </p:nvSpPr>
                <p:spPr bwMode="auto">
                  <a:xfrm>
                    <a:off x="1980" y="860"/>
                    <a:ext cx="900" cy="1263"/>
                  </a:xfrm>
                  <a:custGeom>
                    <a:avLst/>
                    <a:gdLst>
                      <a:gd name="T0" fmla="*/ 123 w 124"/>
                      <a:gd name="T1" fmla="*/ 0 h 174"/>
                      <a:gd name="T2" fmla="*/ 0 w 124"/>
                      <a:gd name="T3" fmla="*/ 50 h 174"/>
                      <a:gd name="T4" fmla="*/ 124 w 124"/>
                      <a:gd name="T5" fmla="*/ 174 h 174"/>
                      <a:gd name="T6" fmla="*/ 123 w 124"/>
                      <a:gd name="T7" fmla="*/ 0 h 174"/>
                      <a:gd name="T8" fmla="*/ 0 60000 65536"/>
                      <a:gd name="T9" fmla="*/ 0 60000 65536"/>
                      <a:gd name="T10" fmla="*/ 0 60000 65536"/>
                      <a:gd name="T11" fmla="*/ 0 60000 65536"/>
                      <a:gd name="T12" fmla="*/ 0 w 124"/>
                      <a:gd name="T13" fmla="*/ 0 h 174"/>
                      <a:gd name="T14" fmla="*/ 124 w 124"/>
                      <a:gd name="T15" fmla="*/ 174 h 174"/>
                    </a:gdLst>
                    <a:ahLst/>
                    <a:cxnLst>
                      <a:cxn ang="T8">
                        <a:pos x="T0" y="T1"/>
                      </a:cxn>
                      <a:cxn ang="T9">
                        <a:pos x="T2" y="T3"/>
                      </a:cxn>
                      <a:cxn ang="T10">
                        <a:pos x="T4" y="T5"/>
                      </a:cxn>
                      <a:cxn ang="T11">
                        <a:pos x="T6" y="T7"/>
                      </a:cxn>
                    </a:cxnLst>
                    <a:rect l="T12" t="T13" r="T14" b="T15"/>
                    <a:pathLst>
                      <a:path w="124" h="174">
                        <a:moveTo>
                          <a:pt x="123" y="0"/>
                        </a:moveTo>
                        <a:cubicBezTo>
                          <a:pt x="77" y="0"/>
                          <a:pt x="33" y="18"/>
                          <a:pt x="0" y="50"/>
                        </a:cubicBezTo>
                        <a:lnTo>
                          <a:pt x="124" y="174"/>
                        </a:lnTo>
                        <a:lnTo>
                          <a:pt x="123" y="0"/>
                        </a:lnTo>
                        <a:close/>
                      </a:path>
                    </a:pathLst>
                  </a:custGeom>
                  <a:solidFill>
                    <a:srgbClr val="969696"/>
                  </a:soli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28" name="Freeform 13"/>
                  <p:cNvSpPr/>
                  <p:nvPr/>
                </p:nvSpPr>
                <p:spPr bwMode="auto">
                  <a:xfrm>
                    <a:off x="1618" y="2123"/>
                    <a:ext cx="1262" cy="892"/>
                  </a:xfrm>
                  <a:custGeom>
                    <a:avLst/>
                    <a:gdLst/>
                    <a:ahLst/>
                    <a:cxnLst>
                      <a:cxn ang="0">
                        <a:pos x="0" y="0"/>
                      </a:cxn>
                      <a:cxn ang="0">
                        <a:pos x="50" y="123"/>
                      </a:cxn>
                      <a:cxn ang="0">
                        <a:pos x="174" y="0"/>
                      </a:cxn>
                      <a:cxn ang="0">
                        <a:pos x="0" y="0"/>
                      </a:cxn>
                    </a:cxnLst>
                    <a:rect l="0" t="0" r="r" b="b"/>
                    <a:pathLst>
                      <a:path w="174" h="123">
                        <a:moveTo>
                          <a:pt x="0" y="0"/>
                        </a:moveTo>
                        <a:cubicBezTo>
                          <a:pt x="0" y="46"/>
                          <a:pt x="18" y="90"/>
                          <a:pt x="50" y="123"/>
                        </a:cubicBezTo>
                        <a:lnTo>
                          <a:pt x="174" y="0"/>
                        </a:lnTo>
                        <a:lnTo>
                          <a:pt x="0" y="0"/>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 name="Freeform 14"/>
                  <p:cNvSpPr/>
                  <p:nvPr/>
                </p:nvSpPr>
                <p:spPr bwMode="auto">
                  <a:xfrm>
                    <a:off x="1979" y="2123"/>
                    <a:ext cx="900" cy="1255"/>
                  </a:xfrm>
                  <a:custGeom>
                    <a:avLst/>
                    <a:gdLst/>
                    <a:ahLst/>
                    <a:cxnLst>
                      <a:cxn ang="0">
                        <a:pos x="0" y="123"/>
                      </a:cxn>
                      <a:cxn ang="0">
                        <a:pos x="124" y="173"/>
                      </a:cxn>
                      <a:cxn ang="0">
                        <a:pos x="124" y="0"/>
                      </a:cxn>
                      <a:cxn ang="0">
                        <a:pos x="0" y="123"/>
                      </a:cxn>
                    </a:cxnLst>
                    <a:rect l="0" t="0" r="r" b="b"/>
                    <a:pathLst>
                      <a:path w="124" h="173">
                        <a:moveTo>
                          <a:pt x="0" y="123"/>
                        </a:moveTo>
                        <a:cubicBezTo>
                          <a:pt x="33" y="155"/>
                          <a:pt x="77" y="173"/>
                          <a:pt x="124" y="173"/>
                        </a:cubicBezTo>
                        <a:lnTo>
                          <a:pt x="124" y="0"/>
                        </a:lnTo>
                        <a:lnTo>
                          <a:pt x="0"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0" name="Freeform 15"/>
                  <p:cNvSpPr/>
                  <p:nvPr/>
                </p:nvSpPr>
                <p:spPr bwMode="auto">
                  <a:xfrm>
                    <a:off x="2880" y="2123"/>
                    <a:ext cx="892" cy="1255"/>
                  </a:xfrm>
                  <a:custGeom>
                    <a:avLst/>
                    <a:gdLst/>
                    <a:ahLst/>
                    <a:cxnLst>
                      <a:cxn ang="0">
                        <a:pos x="0" y="173"/>
                      </a:cxn>
                      <a:cxn ang="0">
                        <a:pos x="123" y="123"/>
                      </a:cxn>
                      <a:cxn ang="0">
                        <a:pos x="0" y="0"/>
                      </a:cxn>
                      <a:cxn ang="0">
                        <a:pos x="0" y="173"/>
                      </a:cxn>
                    </a:cxnLst>
                    <a:rect l="0" t="0" r="r" b="b"/>
                    <a:pathLst>
                      <a:path w="123" h="173">
                        <a:moveTo>
                          <a:pt x="0" y="173"/>
                        </a:moveTo>
                        <a:cubicBezTo>
                          <a:pt x="46" y="173"/>
                          <a:pt x="90" y="155"/>
                          <a:pt x="123" y="123"/>
                        </a:cubicBezTo>
                        <a:lnTo>
                          <a:pt x="0" y="0"/>
                        </a:lnTo>
                        <a:lnTo>
                          <a:pt x="0" y="17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207" name="Freeform 16"/>
                  <p:cNvSpPr/>
                  <p:nvPr/>
                </p:nvSpPr>
                <p:spPr bwMode="auto">
                  <a:xfrm>
                    <a:off x="2880" y="860"/>
                    <a:ext cx="892" cy="1263"/>
                  </a:xfrm>
                  <a:custGeom>
                    <a:avLst/>
                    <a:gdLst>
                      <a:gd name="T0" fmla="*/ 123 w 123"/>
                      <a:gd name="T1" fmla="*/ 50 h 174"/>
                      <a:gd name="T2" fmla="*/ 0 w 123"/>
                      <a:gd name="T3" fmla="*/ 0 h 174"/>
                      <a:gd name="T4" fmla="*/ 0 w 123"/>
                      <a:gd name="T5" fmla="*/ 174 h 174"/>
                      <a:gd name="T6" fmla="*/ 123 w 123"/>
                      <a:gd name="T7" fmla="*/ 50 h 174"/>
                      <a:gd name="T8" fmla="*/ 0 60000 65536"/>
                      <a:gd name="T9" fmla="*/ 0 60000 65536"/>
                      <a:gd name="T10" fmla="*/ 0 60000 65536"/>
                      <a:gd name="T11" fmla="*/ 0 60000 65536"/>
                      <a:gd name="T12" fmla="*/ 0 w 123"/>
                      <a:gd name="T13" fmla="*/ 0 h 174"/>
                      <a:gd name="T14" fmla="*/ 123 w 123"/>
                      <a:gd name="T15" fmla="*/ 174 h 174"/>
                    </a:gdLst>
                    <a:ahLst/>
                    <a:cxnLst>
                      <a:cxn ang="T8">
                        <a:pos x="T0" y="T1"/>
                      </a:cxn>
                      <a:cxn ang="T9">
                        <a:pos x="T2" y="T3"/>
                      </a:cxn>
                      <a:cxn ang="T10">
                        <a:pos x="T4" y="T5"/>
                      </a:cxn>
                      <a:cxn ang="T11">
                        <a:pos x="T6" y="T7"/>
                      </a:cxn>
                    </a:cxnLst>
                    <a:rect l="T12" t="T13" r="T14" b="T15"/>
                    <a:pathLst>
                      <a:path w="123" h="174">
                        <a:moveTo>
                          <a:pt x="123" y="50"/>
                        </a:moveTo>
                        <a:cubicBezTo>
                          <a:pt x="90" y="18"/>
                          <a:pt x="46" y="0"/>
                          <a:pt x="0" y="0"/>
                        </a:cubicBezTo>
                        <a:lnTo>
                          <a:pt x="0" y="174"/>
                        </a:lnTo>
                        <a:lnTo>
                          <a:pt x="123" y="50"/>
                        </a:lnTo>
                        <a:close/>
                      </a:path>
                    </a:pathLst>
                  </a:custGeom>
                  <a:solidFill>
                    <a:srgbClr val="969696"/>
                  </a:soli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8208" name="Freeform 17"/>
                  <p:cNvSpPr/>
                  <p:nvPr/>
                </p:nvSpPr>
                <p:spPr bwMode="auto">
                  <a:xfrm>
                    <a:off x="2880" y="1223"/>
                    <a:ext cx="1262" cy="900"/>
                  </a:xfrm>
                  <a:custGeom>
                    <a:avLst/>
                    <a:gdLst>
                      <a:gd name="T0" fmla="*/ 174 w 174"/>
                      <a:gd name="T1" fmla="*/ 124 h 124"/>
                      <a:gd name="T2" fmla="*/ 123 w 174"/>
                      <a:gd name="T3" fmla="*/ 0 h 124"/>
                      <a:gd name="T4" fmla="*/ 0 w 174"/>
                      <a:gd name="T5" fmla="*/ 124 h 124"/>
                      <a:gd name="T6" fmla="*/ 174 w 174"/>
                      <a:gd name="T7" fmla="*/ 124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174" y="124"/>
                        </a:moveTo>
                        <a:cubicBezTo>
                          <a:pt x="174" y="77"/>
                          <a:pt x="155" y="33"/>
                          <a:pt x="123" y="0"/>
                        </a:cubicBezTo>
                        <a:lnTo>
                          <a:pt x="0" y="124"/>
                        </a:lnTo>
                        <a:lnTo>
                          <a:pt x="174" y="124"/>
                        </a:lnTo>
                        <a:close/>
                      </a:path>
                    </a:pathLst>
                  </a:custGeom>
                  <a:solidFill>
                    <a:srgbClr val="969696"/>
                  </a:solid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33" name="Freeform 18"/>
                  <p:cNvSpPr/>
                  <p:nvPr/>
                </p:nvSpPr>
                <p:spPr bwMode="auto">
                  <a:xfrm>
                    <a:off x="2880" y="2123"/>
                    <a:ext cx="1262" cy="892"/>
                  </a:xfrm>
                  <a:custGeom>
                    <a:avLst/>
                    <a:gdLst/>
                    <a:ahLst/>
                    <a:cxnLst>
                      <a:cxn ang="0">
                        <a:pos x="123" y="123"/>
                      </a:cxn>
                      <a:cxn ang="0">
                        <a:pos x="174" y="0"/>
                      </a:cxn>
                      <a:cxn ang="0">
                        <a:pos x="0" y="0"/>
                      </a:cxn>
                      <a:cxn ang="0">
                        <a:pos x="123" y="123"/>
                      </a:cxn>
                    </a:cxnLst>
                    <a:rect l="0" t="0" r="r" b="b"/>
                    <a:pathLst>
                      <a:path w="174" h="123">
                        <a:moveTo>
                          <a:pt x="123" y="123"/>
                        </a:moveTo>
                        <a:cubicBezTo>
                          <a:pt x="155" y="90"/>
                          <a:pt x="174" y="46"/>
                          <a:pt x="174" y="0"/>
                        </a:cubicBezTo>
                        <a:lnTo>
                          <a:pt x="0" y="0"/>
                        </a:lnTo>
                        <a:lnTo>
                          <a:pt x="123"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grpSp>
            <p:grpSp>
              <p:nvGrpSpPr>
                <p:cNvPr id="8210" name="Group 19"/>
                <p:cNvGrpSpPr/>
                <p:nvPr/>
              </p:nvGrpSpPr>
              <p:grpSpPr bwMode="auto">
                <a:xfrm>
                  <a:off x="2211" y="1451"/>
                  <a:ext cx="1337" cy="1337"/>
                  <a:chOff x="3544" y="1009"/>
                  <a:chExt cx="487" cy="487"/>
                </a:xfrm>
              </p:grpSpPr>
              <p:sp>
                <p:nvSpPr>
                  <p:cNvPr id="8211" name="Oval 20"/>
                  <p:cNvSpPr>
                    <a:spLocks noChangeArrowheads="1"/>
                  </p:cNvSpPr>
                  <p:nvPr/>
                </p:nvSpPr>
                <p:spPr bwMode="auto">
                  <a:xfrm>
                    <a:off x="3544" y="1009"/>
                    <a:ext cx="487" cy="487"/>
                  </a:xfrm>
                  <a:prstGeom prst="ellipse">
                    <a:avLst/>
                  </a:prstGeom>
                  <a:solidFill>
                    <a:srgbClr val="ECECEC"/>
                  </a:solidFill>
                  <a:ln w="6350">
                    <a:solidFill>
                      <a:schemeClr val="bg1"/>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12" name="Oval 21"/>
                  <p:cNvSpPr>
                    <a:spLocks noChangeArrowheads="1"/>
                  </p:cNvSpPr>
                  <p:nvPr/>
                </p:nvSpPr>
                <p:spPr bwMode="auto">
                  <a:xfrm>
                    <a:off x="3746" y="1211"/>
                    <a:ext cx="82" cy="82"/>
                  </a:xfrm>
                  <a:prstGeom prst="ellipse">
                    <a:avLst/>
                  </a:prstGeom>
                  <a:solidFill>
                    <a:schemeClr val="tx1"/>
                  </a:solidFill>
                  <a:ln w="6350">
                    <a:solidFill>
                      <a:schemeClr val="bg1"/>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grpSp>
            <p:nvGrpSpPr>
              <p:cNvPr id="8213" name="Group 22"/>
              <p:cNvGrpSpPr/>
              <p:nvPr/>
            </p:nvGrpSpPr>
            <p:grpSpPr bwMode="auto">
              <a:xfrm>
                <a:off x="2354" y="1594"/>
                <a:ext cx="1052" cy="1050"/>
                <a:chOff x="2236" y="1476"/>
                <a:chExt cx="1288" cy="1286"/>
              </a:xfrm>
            </p:grpSpPr>
            <p:sp>
              <p:nvSpPr>
                <p:cNvPr id="20" name="Oval 23"/>
                <p:cNvSpPr>
                  <a:spLocks noChangeArrowheads="1"/>
                </p:cNvSpPr>
                <p:nvPr/>
              </p:nvSpPr>
              <p:spPr bwMode="gray">
                <a:xfrm>
                  <a:off x="2236" y="1475"/>
                  <a:ext cx="1288" cy="1287"/>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6350">
                  <a:no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15" name="Freeform 24"/>
                <p:cNvSpPr/>
                <p:nvPr/>
              </p:nvSpPr>
              <p:spPr bwMode="gray">
                <a:xfrm>
                  <a:off x="2383" y="1505"/>
                  <a:ext cx="994" cy="48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3300">
                        <a:alpha val="0"/>
                      </a:srgbClr>
                    </a:gs>
                  </a:gsLst>
                  <a:lin ang="5400000" scaled="1"/>
                </a:gradFill>
                <a:ln w="6350">
                  <a:noFill/>
                  <a:prstDash val="solid"/>
                  <a:round/>
                </a:ln>
              </p:spPr>
              <p:txBody>
                <a:bodyPr vert="horz" wrap="square" lIns="91440" tIns="45720" rIns="91440" bIns="45720" numCol="1" anchor="t" anchorCtr="0" compatLnSpc="1"/>
                <a:lstStyle/>
                <a:p>
                  <a:endParaRPr lang="zh-CN" altLang="en-US"/>
                </a:p>
              </p:txBody>
            </p:sp>
          </p:grpSp>
        </p:grpSp>
        <p:sp>
          <p:nvSpPr>
            <p:cNvPr id="8216" name="Text Box 25"/>
            <p:cNvSpPr txBox="1">
              <a:spLocks noChangeArrowheads="1"/>
            </p:cNvSpPr>
            <p:nvPr/>
          </p:nvSpPr>
          <p:spPr bwMode="auto">
            <a:xfrm>
              <a:off x="2552" y="2118"/>
              <a:ext cx="1040" cy="241"/>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6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17" name="Text Box 26"/>
            <p:cNvSpPr txBox="1">
              <a:spLocks noChangeArrowheads="1"/>
            </p:cNvSpPr>
            <p:nvPr/>
          </p:nvSpPr>
          <p:spPr bwMode="auto">
            <a:xfrm>
              <a:off x="2504" y="1397"/>
              <a:ext cx="504" cy="327"/>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18" name="Text Box 27"/>
            <p:cNvSpPr txBox="1">
              <a:spLocks noChangeArrowheads="1"/>
            </p:cNvSpPr>
            <p:nvPr/>
          </p:nvSpPr>
          <p:spPr bwMode="auto">
            <a:xfrm>
              <a:off x="3187" y="1397"/>
              <a:ext cx="502" cy="327"/>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19" name="Text Box 28"/>
            <p:cNvSpPr txBox="1">
              <a:spLocks noChangeArrowheads="1"/>
            </p:cNvSpPr>
            <p:nvPr/>
          </p:nvSpPr>
          <p:spPr bwMode="auto">
            <a:xfrm>
              <a:off x="3170" y="3042"/>
              <a:ext cx="504" cy="327"/>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0" name="Text Box 29"/>
            <p:cNvSpPr txBox="1">
              <a:spLocks noChangeArrowheads="1"/>
            </p:cNvSpPr>
            <p:nvPr/>
          </p:nvSpPr>
          <p:spPr bwMode="auto">
            <a:xfrm>
              <a:off x="2519" y="3042"/>
              <a:ext cx="502" cy="327"/>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1" name="Text Box 30"/>
            <p:cNvSpPr txBox="1">
              <a:spLocks noChangeArrowheads="1"/>
            </p:cNvSpPr>
            <p:nvPr/>
          </p:nvSpPr>
          <p:spPr bwMode="auto">
            <a:xfrm>
              <a:off x="2034" y="2512"/>
              <a:ext cx="502" cy="328"/>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2" name="Text Box 31"/>
            <p:cNvSpPr txBox="1">
              <a:spLocks noChangeArrowheads="1"/>
            </p:cNvSpPr>
            <p:nvPr/>
          </p:nvSpPr>
          <p:spPr bwMode="auto">
            <a:xfrm>
              <a:off x="3687" y="2512"/>
              <a:ext cx="504" cy="328"/>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3" name="Text Box 32"/>
            <p:cNvSpPr txBox="1">
              <a:spLocks noChangeArrowheads="1"/>
            </p:cNvSpPr>
            <p:nvPr/>
          </p:nvSpPr>
          <p:spPr bwMode="auto">
            <a:xfrm>
              <a:off x="3648" y="1885"/>
              <a:ext cx="504" cy="328"/>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4" name="Text Box 33"/>
            <p:cNvSpPr txBox="1">
              <a:spLocks noChangeArrowheads="1"/>
            </p:cNvSpPr>
            <p:nvPr/>
          </p:nvSpPr>
          <p:spPr bwMode="auto">
            <a:xfrm>
              <a:off x="2002" y="1885"/>
              <a:ext cx="504" cy="328"/>
            </a:xfrm>
            <a:prstGeom prst="rect">
              <a:avLst/>
            </a:prstGeom>
            <a:noFill/>
            <a:ln w="6350">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Arial" panose="020B0604020202020204" pitchFamily="34" charset="0"/>
                  <a:ea typeface="黑体" panose="02010609060101010101"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8225" name="AutoShape 34"/>
          <p:cNvSpPr>
            <a:spLocks noChangeArrowheads="1"/>
          </p:cNvSpPr>
          <p:nvPr/>
        </p:nvSpPr>
        <p:spPr bwMode="auto">
          <a:xfrm>
            <a:off x="3352800" y="5226038"/>
            <a:ext cx="5486400" cy="611187"/>
          </a:xfrm>
          <a:prstGeom prst="roundRect">
            <a:avLst>
              <a:gd name="adj" fmla="val 15065"/>
            </a:avLst>
          </a:prstGeom>
          <a:gradFill rotWithShape="1">
            <a:gsLst>
              <a:gs pos="0">
                <a:srgbClr val="777777">
                  <a:alpha val="9000"/>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226" name="Rectangle 35"/>
          <p:cNvSpPr>
            <a:spLocks noChangeArrowheads="1"/>
          </p:cNvSpPr>
          <p:nvPr/>
        </p:nvSpPr>
        <p:spPr bwMode="auto">
          <a:xfrm>
            <a:off x="4733925" y="2232013"/>
            <a:ext cx="4102100" cy="1368425"/>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400"/>
              <a:buFont typeface="Wingdings" panose="05000000000000000000" pitchFamily="2" charset="2"/>
              <a:buChar char="n"/>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400"/>
              <a:buFont typeface="Wingdings" panose="05000000000000000000" pitchFamily="2" charset="2"/>
              <a:buChar char="n"/>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3074" name="Group 3"/>
          <p:cNvGrpSpPr/>
          <p:nvPr/>
        </p:nvGrpSpPr>
        <p:grpSpPr bwMode="auto">
          <a:xfrm>
            <a:off x="476250" y="2273317"/>
            <a:ext cx="2355850" cy="836613"/>
            <a:chOff x="204" y="1616"/>
            <a:chExt cx="1484" cy="527"/>
          </a:xfrm>
        </p:grpSpPr>
        <p:sp>
          <p:nvSpPr>
            <p:cNvPr id="3075" name="Freeform 4"/>
            <p:cNvSpPr/>
            <p:nvPr/>
          </p:nvSpPr>
          <p:spPr bwMode="auto">
            <a:xfrm>
              <a:off x="288" y="1616"/>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2700000" scaled="1"/>
            </a:gradFill>
            <a:ln w="9525">
              <a:round/>
            </a:ln>
            <a:scene3d>
              <a:camera prst="legacyObliqueBottom"/>
              <a:lightRig rig="legacyFlat3" dir="b"/>
            </a:scene3d>
            <a:sp3d extrusionH="227000" prstMaterial="legacyMatte">
              <a:bevelT w="13500" h="13500" prst="angle"/>
              <a:bevelB w="13500" h="13500" prst="angle"/>
              <a:extrusionClr>
                <a:srgbClr val="4D4D4D"/>
              </a:extrusionClr>
            </a:sp3d>
          </p:spPr>
          <p:txBody>
            <a:bodyPr vert="horz" wrap="square" lIns="91440" tIns="45720" rIns="91440" bIns="45720" numCol="1" anchor="t" anchorCtr="0" compatLnSpc="1">
              <a:flatTx/>
            </a:bodyPr>
            <a:lstStyle/>
            <a:p>
              <a:endParaRPr lang="zh-CN" altLang="en-US"/>
            </a:p>
          </p:txBody>
        </p:sp>
        <p:sp>
          <p:nvSpPr>
            <p:cNvPr id="3076" name="AutoShape 5"/>
            <p:cNvSpPr>
              <a:spLocks noChangeArrowheads="1"/>
            </p:cNvSpPr>
            <p:nvPr/>
          </p:nvSpPr>
          <p:spPr bwMode="auto">
            <a:xfrm rot="-9180000">
              <a:off x="204" y="1996"/>
              <a:ext cx="942" cy="144"/>
            </a:xfrm>
            <a:custGeom>
              <a:avLst/>
              <a:gdLst>
                <a:gd name="T0" fmla="*/ 942 w 21600"/>
                <a:gd name="T1" fmla="*/ 72 h 21600"/>
                <a:gd name="T2" fmla="*/ 471 w 21600"/>
                <a:gd name="T3" fmla="*/ 144 h 21600"/>
                <a:gd name="T4" fmla="*/ 0 w 21600"/>
                <a:gd name="T5" fmla="*/ 72 h 21600"/>
                <a:gd name="T6" fmla="*/ 471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ln>
          </p:spPr>
          <p:txBody>
            <a:bodyPr vert="horz" wrap="none" lIns="91440" tIns="45720" rIns="91440" bIns="45720" numCol="1" anchor="ctr" anchorCtr="0" compatLnSpc="1"/>
            <a:lstStyle/>
            <a:p>
              <a:endParaRPr lang="zh-CN" altLang="en-US"/>
            </a:p>
          </p:txBody>
        </p:sp>
      </p:grpSp>
      <p:sp>
        <p:nvSpPr>
          <p:cNvPr id="3077" name="Freeform 6"/>
          <p:cNvSpPr/>
          <p:nvPr/>
        </p:nvSpPr>
        <p:spPr bwMode="auto">
          <a:xfrm>
            <a:off x="1998663" y="2989280"/>
            <a:ext cx="2600325" cy="1087437"/>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rgbClr val="C0C0C0">
              <a:alpha val="38039"/>
            </a:srgbClr>
          </a:solidFill>
          <a:ln w="9525" cap="flat" cmpd="sng">
            <a:noFill/>
            <a:prstDash val="solid"/>
            <a:round/>
            <a:headEnd type="none" w="med" len="med"/>
            <a:tailEnd type="none" w="med" len="med"/>
          </a:ln>
        </p:spPr>
        <p:txBody>
          <a:bodyPr vert="horz" wrap="square" lIns="91440" tIns="45720" rIns="91440" bIns="45720" numCol="1" anchor="t" anchorCtr="0" compatLnSpc="1"/>
          <a:lstStyle/>
          <a:p>
            <a:endParaRPr lang="zh-CN" altLang="en-US"/>
          </a:p>
        </p:txBody>
      </p:sp>
      <p:sp>
        <p:nvSpPr>
          <p:cNvPr id="3078" name="Freeform 7"/>
          <p:cNvSpPr/>
          <p:nvPr/>
        </p:nvSpPr>
        <p:spPr bwMode="auto">
          <a:xfrm>
            <a:off x="2122488" y="2355867"/>
            <a:ext cx="2600325" cy="1087438"/>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chemeClr val="accent1"/>
              </a:gs>
              <a:gs pos="100000">
                <a:schemeClr val="accent2">
                  <a:alpha val="89998"/>
                </a:schemeClr>
              </a:gs>
            </a:gsLst>
            <a:lin ang="2700000" scaled="1"/>
          </a:gradFill>
          <a:ln w="9525">
            <a:round/>
          </a:ln>
          <a:scene3d>
            <a:camera prst="legacyObliqueBottom"/>
            <a:lightRig rig="legacyFlat3" dir="b"/>
          </a:scene3d>
          <a:sp3d extrusionH="227000" prstMaterial="legacyMatte">
            <a:bevelT w="13500" h="13500" prst="angle"/>
            <a:bevelB w="13500" h="13500" prst="angle"/>
            <a:extrusionClr>
              <a:schemeClr val="accent2"/>
            </a:extrusionClr>
          </a:sp3d>
        </p:spPr>
        <p:txBody>
          <a:bodyPr vert="horz" wrap="square" lIns="91440" tIns="45720" rIns="91440" bIns="45720" numCol="1" anchor="t" anchorCtr="0" compatLnSpc="1">
            <a:flatTx/>
          </a:bodyPr>
          <a:lstStyle/>
          <a:p>
            <a:endParaRPr lang="zh-CN" altLang="en-US"/>
          </a:p>
        </p:txBody>
      </p:sp>
      <p:sp>
        <p:nvSpPr>
          <p:cNvPr id="3079" name="AutoShape 8"/>
          <p:cNvSpPr/>
          <p:nvPr/>
        </p:nvSpPr>
        <p:spPr bwMode="auto">
          <a:xfrm>
            <a:off x="2195513" y="1651017"/>
            <a:ext cx="2279650" cy="520700"/>
          </a:xfrm>
          <a:prstGeom prst="accentCallout1">
            <a:avLst>
              <a:gd name="adj1" fmla="val 21949"/>
              <a:gd name="adj2" fmla="val -3343"/>
              <a:gd name="adj3" fmla="val 118903"/>
              <a:gd name="adj4" fmla="val -36630"/>
            </a:avLst>
          </a:prstGeom>
          <a:noFill/>
          <a:ln w="9525">
            <a:solidFill>
              <a:srgbClr val="C0C0C0"/>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0" name="AutoShape 9"/>
          <p:cNvSpPr/>
          <p:nvPr/>
        </p:nvSpPr>
        <p:spPr bwMode="auto">
          <a:xfrm>
            <a:off x="4448175" y="2060592"/>
            <a:ext cx="2279650" cy="520700"/>
          </a:xfrm>
          <a:prstGeom prst="accentCallout1">
            <a:avLst>
              <a:gd name="adj1" fmla="val 21949"/>
              <a:gd name="adj2" fmla="val -3343"/>
              <a:gd name="adj3" fmla="val 118903"/>
              <a:gd name="adj4" fmla="val -36630"/>
            </a:avLst>
          </a:prstGeom>
          <a:noFill/>
          <a:ln w="9525">
            <a:solidFill>
              <a:srgbClr val="C0C0C0"/>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1" name="AutoShape 10"/>
          <p:cNvSpPr/>
          <p:nvPr/>
        </p:nvSpPr>
        <p:spPr bwMode="auto">
          <a:xfrm>
            <a:off x="1233488" y="4905392"/>
            <a:ext cx="2120900" cy="520700"/>
          </a:xfrm>
          <a:prstGeom prst="accentCallout1">
            <a:avLst>
              <a:gd name="adj1" fmla="val 21949"/>
              <a:gd name="adj2" fmla="val 103593"/>
              <a:gd name="adj3" fmla="val 1523"/>
              <a:gd name="adj4" fmla="val 134880"/>
            </a:avLst>
          </a:prstGeom>
          <a:noFill/>
          <a:ln w="9525">
            <a:solidFill>
              <a:srgbClr val="C0C0C0"/>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2" name="AutoShape 11"/>
          <p:cNvSpPr>
            <a:spLocks noChangeArrowheads="1"/>
          </p:cNvSpPr>
          <p:nvPr/>
        </p:nvSpPr>
        <p:spPr bwMode="auto">
          <a:xfrm rot="-9180000">
            <a:off x="3462338" y="4519630"/>
            <a:ext cx="1966912" cy="228600"/>
          </a:xfrm>
          <a:custGeom>
            <a:avLst/>
            <a:gdLst>
              <a:gd name="T0" fmla="*/ 1966912 w 21600"/>
              <a:gd name="T1" fmla="*/ 114300 h 21600"/>
              <a:gd name="T2" fmla="*/ 983456 w 21600"/>
              <a:gd name="T3" fmla="*/ 228600 h 21600"/>
              <a:gd name="T4" fmla="*/ 0 w 21600"/>
              <a:gd name="T5" fmla="*/ 114300 h 21600"/>
              <a:gd name="T6" fmla="*/ 983456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ln>
        </p:spPr>
        <p:txBody>
          <a:bodyPr vert="horz" wrap="none" lIns="91440" tIns="45720" rIns="91440" bIns="45720" numCol="1" anchor="ctr" anchorCtr="0" compatLnSpc="1"/>
          <a:lstStyle/>
          <a:p>
            <a:endParaRPr lang="zh-CN" altLang="en-US"/>
          </a:p>
        </p:txBody>
      </p:sp>
      <p:sp>
        <p:nvSpPr>
          <p:cNvPr id="3083" name="Freeform 12"/>
          <p:cNvSpPr/>
          <p:nvPr/>
        </p:nvSpPr>
        <p:spPr bwMode="auto">
          <a:xfrm>
            <a:off x="3611563" y="3432192"/>
            <a:ext cx="5211762" cy="2203450"/>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2700000" scaled="1"/>
          </a:gradFill>
          <a:ln w="9525">
            <a:round/>
          </a:ln>
          <a:scene3d>
            <a:camera prst="legacyObliqueBottom"/>
            <a:lightRig rig="legacyFlat3" dir="b"/>
          </a:scene3d>
          <a:sp3d extrusionH="227000" prstMaterial="legacyMatte">
            <a:bevelT w="13500" h="13500" prst="angle"/>
            <a:bevelB w="13500" h="13500" prst="angle"/>
            <a:extrusionClr>
              <a:srgbClr val="4D4D4D"/>
            </a:extrusionClr>
          </a:sp3d>
        </p:spPr>
        <p:txBody>
          <a:bodyPr vert="horz" wrap="square" lIns="91440" tIns="45720" rIns="91440" bIns="45720" numCol="1" anchor="t" anchorCtr="0" compatLnSpc="1">
            <a:flatTx/>
          </a:bodyPr>
          <a:lstStyle/>
          <a:p>
            <a:endParaRPr lang="zh-CN" altLang="en-US"/>
          </a:p>
        </p:txBody>
      </p:sp>
      <p:sp>
        <p:nvSpPr>
          <p:cNvPr id="3084" name="AutoShape 13"/>
          <p:cNvSpPr>
            <a:spLocks noChangeArrowheads="1"/>
          </p:cNvSpPr>
          <p:nvPr/>
        </p:nvSpPr>
        <p:spPr bwMode="auto">
          <a:xfrm rot="10800000">
            <a:off x="3886200" y="5753117"/>
            <a:ext cx="4940300" cy="319088"/>
          </a:xfrm>
          <a:custGeom>
            <a:avLst/>
            <a:gdLst>
              <a:gd name="T0" fmla="*/ 4940300 w 21600"/>
              <a:gd name="T1" fmla="*/ 159544 h 21600"/>
              <a:gd name="T2" fmla="*/ 2470150 w 21600"/>
              <a:gd name="T3" fmla="*/ 319088 h 21600"/>
              <a:gd name="T4" fmla="*/ 0 w 21600"/>
              <a:gd name="T5" fmla="*/ 159544 h 21600"/>
              <a:gd name="T6" fmla="*/ 2470150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ln>
        </p:spPr>
        <p:txBody>
          <a:bodyPr vert="horz" wrap="none" lIns="91440" tIns="45720" rIns="91440" bIns="45720" numCol="1" anchor="ctr" anchorCtr="0" compatLnSpc="1"/>
          <a:lstStyle/>
          <a:p>
            <a:endParaRPr lang="zh-CN" altLang="en-US"/>
          </a:p>
        </p:txBody>
      </p:sp>
    </p:spTree>
  </p:cSld>
  <p:clrMapOvr>
    <a:masterClrMapping/>
  </p:clrMapOvr>
  <p:transition spd="med" advClick="0" advTm="3000">
    <p:dissolve/>
    <p:sndAc>
      <p:stSnd>
        <p:snd r:embed="rId1" name="chimes.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19458" name="Group 2"/>
          <p:cNvGrpSpPr/>
          <p:nvPr/>
        </p:nvGrpSpPr>
        <p:grpSpPr bwMode="auto">
          <a:xfrm>
            <a:off x="5687986" y="1928802"/>
            <a:ext cx="2355850" cy="419100"/>
            <a:chOff x="3964" y="2071"/>
            <a:chExt cx="1484" cy="330"/>
          </a:xfrm>
        </p:grpSpPr>
        <p:sp>
          <p:nvSpPr>
            <p:cNvPr id="19459" name="AutoShape 3"/>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ln>
            <a:effectLst/>
          </p:spPr>
          <p:txBody>
            <a:bodyPr vert="horz" wrap="none" lIns="91440" tIns="45720" rIns="91440" bIns="45720" numCol="1" anchor="ctr" anchorCtr="0" compatLnSpc="1"/>
            <a:lstStyle/>
            <a:p>
              <a:endParaRPr lang="zh-CN" altLang="en-US"/>
            </a:p>
          </p:txBody>
        </p:sp>
        <p:sp>
          <p:nvSpPr>
            <p:cNvPr id="19460" name="AutoShape 4"/>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ln>
            <a:effectLst/>
          </p:spPr>
          <p:txBody>
            <a:bodyPr vert="horz" wrap="none" lIns="91440" tIns="45720" rIns="91440" bIns="45720" numCol="1" anchor="ctr" anchorCtr="0" compatLnSpc="1"/>
            <a:lstStyle/>
            <a:p>
              <a:endParaRPr lang="zh-CN" altLang="en-US"/>
            </a:p>
          </p:txBody>
        </p:sp>
      </p:grpSp>
      <p:grpSp>
        <p:nvGrpSpPr>
          <p:cNvPr id="19461" name="Group 5"/>
          <p:cNvGrpSpPr/>
          <p:nvPr/>
        </p:nvGrpSpPr>
        <p:grpSpPr bwMode="auto">
          <a:xfrm>
            <a:off x="996924" y="1928802"/>
            <a:ext cx="2355850" cy="419100"/>
            <a:chOff x="3964" y="2071"/>
            <a:chExt cx="1484" cy="330"/>
          </a:xfrm>
        </p:grpSpPr>
        <p:sp>
          <p:nvSpPr>
            <p:cNvPr id="19462" name="AutoShape 6"/>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ln>
            <a:effectLst/>
          </p:spPr>
          <p:txBody>
            <a:bodyPr vert="horz" wrap="none" lIns="91440" tIns="45720" rIns="91440" bIns="45720" numCol="1" anchor="ctr" anchorCtr="0" compatLnSpc="1"/>
            <a:lstStyle/>
            <a:p>
              <a:endParaRPr lang="zh-CN" altLang="en-US"/>
            </a:p>
          </p:txBody>
        </p:sp>
        <p:sp>
          <p:nvSpPr>
            <p:cNvPr id="19463" name="AutoShape 7"/>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ln>
            <a:effectLst/>
          </p:spPr>
          <p:txBody>
            <a:bodyPr vert="horz" wrap="none" lIns="91440" tIns="45720" rIns="91440" bIns="45720" numCol="1" anchor="ctr" anchorCtr="0" compatLnSpc="1"/>
            <a:lstStyle/>
            <a:p>
              <a:endParaRPr lang="zh-CN" altLang="en-US"/>
            </a:p>
          </p:txBody>
        </p:sp>
      </p:grpSp>
      <p:sp>
        <p:nvSpPr>
          <p:cNvPr id="19464" name="Rectangle 8"/>
          <p:cNvSpPr>
            <a:spLocks noChangeArrowheads="1"/>
          </p:cNvSpPr>
          <p:nvPr/>
        </p:nvSpPr>
        <p:spPr bwMode="gray">
          <a:xfrm>
            <a:off x="1703361" y="1957377"/>
            <a:ext cx="962025" cy="366713"/>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rPr>
              <a:t>标题 </a:t>
            </a:r>
            <a:r>
              <a:rPr kumimoji="0" lang="en-US" altLang="zh-CN" sz="1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rPr>
              <a:t>01</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465" name="Rectangle 9"/>
          <p:cNvSpPr>
            <a:spLocks noChangeArrowheads="1"/>
          </p:cNvSpPr>
          <p:nvPr/>
        </p:nvSpPr>
        <p:spPr bwMode="gray">
          <a:xfrm>
            <a:off x="6462686" y="1949440"/>
            <a:ext cx="962025" cy="366712"/>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rPr>
              <a:t>标题 </a:t>
            </a:r>
            <a:r>
              <a:rPr kumimoji="0" lang="en-US" altLang="zh-CN" sz="1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rPr>
              <a:t>02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466" name="Oval 10"/>
          <p:cNvSpPr>
            <a:spLocks noChangeArrowheads="1"/>
          </p:cNvSpPr>
          <p:nvPr/>
        </p:nvSpPr>
        <p:spPr bwMode="gray">
          <a:xfrm>
            <a:off x="857224" y="2662227"/>
            <a:ext cx="2698750" cy="2679700"/>
          </a:xfrm>
          <a:prstGeom prst="ellipse">
            <a:avLst/>
          </a:prstGeom>
          <a:gradFill rotWithShape="1">
            <a:gsLst>
              <a:gs pos="0">
                <a:srgbClr val="080808"/>
              </a:gs>
              <a:gs pos="50000">
                <a:srgbClr val="080808">
                  <a:gamma/>
                  <a:tint val="45490"/>
                  <a:invGamma/>
                </a:srgbClr>
              </a:gs>
              <a:gs pos="100000">
                <a:srgbClr val="080808"/>
              </a:gs>
            </a:gsLst>
            <a:lin ang="2700000" scaled="1"/>
          </a:gradFill>
          <a:ln w="76200">
            <a:noFill/>
            <a:round/>
          </a:ln>
          <a:effectLst/>
        </p:spPr>
        <p:txBody>
          <a:bodyPr vert="horz" wrap="none" lIns="91440" tIns="45720" rIns="91440" bIns="45720" numCol="1" anchor="ctr" anchorCtr="0" compatLnSpc="1"/>
          <a:lstStyle/>
          <a:p>
            <a:endParaRPr lang="zh-CN" altLang="en-US"/>
          </a:p>
        </p:txBody>
      </p:sp>
      <p:sp>
        <p:nvSpPr>
          <p:cNvPr id="19467" name="Arc 11"/>
          <p:cNvSpPr/>
          <p:nvPr/>
        </p:nvSpPr>
        <p:spPr bwMode="ltGray">
          <a:xfrm>
            <a:off x="2182786" y="2673340"/>
            <a:ext cx="1185863" cy="1336675"/>
          </a:xfrm>
          <a:custGeom>
            <a:avLst/>
            <a:gdLst>
              <a:gd name="G0" fmla="+- 322 0 0"/>
              <a:gd name="G1" fmla="+- 21600 0 0"/>
              <a:gd name="G2" fmla="+- 21600 0 0"/>
              <a:gd name="T0" fmla="*/ 0 w 18999"/>
              <a:gd name="T1" fmla="*/ 2 h 21600"/>
              <a:gd name="T2" fmla="*/ 18999 w 18999"/>
              <a:gd name="T3" fmla="*/ 10750 h 21600"/>
              <a:gd name="T4" fmla="*/ 322 w 18999"/>
              <a:gd name="T5" fmla="*/ 21600 h 21600"/>
            </a:gdLst>
            <a:ahLst/>
            <a:cxnLst>
              <a:cxn ang="0">
                <a:pos x="T0" y="T1"/>
              </a:cxn>
              <a:cxn ang="0">
                <a:pos x="T2" y="T3"/>
              </a:cxn>
              <a:cxn ang="0">
                <a:pos x="T4" y="T5"/>
              </a:cxn>
            </a:cxnLst>
            <a:rect l="0" t="0" r="r" b="b"/>
            <a:pathLst>
              <a:path w="18999" h="21600" fill="none" extrusionOk="0">
                <a:moveTo>
                  <a:pt x="0" y="2"/>
                </a:moveTo>
                <a:cubicBezTo>
                  <a:pt x="107" y="0"/>
                  <a:pt x="214" y="-1"/>
                  <a:pt x="322" y="0"/>
                </a:cubicBezTo>
                <a:cubicBezTo>
                  <a:pt x="8018" y="0"/>
                  <a:pt x="15133" y="4095"/>
                  <a:pt x="18999" y="10749"/>
                </a:cubicBezTo>
              </a:path>
              <a:path w="18999" h="21600" stroke="0" extrusionOk="0">
                <a:moveTo>
                  <a:pt x="0" y="2"/>
                </a:moveTo>
                <a:cubicBezTo>
                  <a:pt x="107" y="0"/>
                  <a:pt x="214" y="-1"/>
                  <a:pt x="322" y="0"/>
                </a:cubicBezTo>
                <a:cubicBezTo>
                  <a:pt x="8018" y="0"/>
                  <a:pt x="15133" y="4095"/>
                  <a:pt x="18999" y="10749"/>
                </a:cubicBezTo>
                <a:lnTo>
                  <a:pt x="322" y="21600"/>
                </a:lnTo>
                <a:close/>
              </a:path>
            </a:pathLst>
          </a:custGeom>
          <a:solidFill>
            <a:schemeClr val="accent2"/>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68" name="Arc 12"/>
          <p:cNvSpPr/>
          <p:nvPr/>
        </p:nvSpPr>
        <p:spPr bwMode="gray">
          <a:xfrm rot="5400000" flipH="1" flipV="1">
            <a:off x="222223" y="3308340"/>
            <a:ext cx="2682875" cy="1403350"/>
          </a:xfrm>
          <a:custGeom>
            <a:avLst/>
            <a:gdLst>
              <a:gd name="G0" fmla="+- 21600 0 0"/>
              <a:gd name="G1" fmla="+- 21600 0 0"/>
              <a:gd name="G2" fmla="+- 21600 0 0"/>
              <a:gd name="T0" fmla="*/ 18 w 43197"/>
              <a:gd name="T1" fmla="*/ 22479 h 22479"/>
              <a:gd name="T2" fmla="*/ 43197 w 43197"/>
              <a:gd name="T3" fmla="*/ 21211 h 22479"/>
              <a:gd name="T4" fmla="*/ 21600 w 43197"/>
              <a:gd name="T5" fmla="*/ 21600 h 22479"/>
            </a:gdLst>
            <a:ahLst/>
            <a:cxnLst>
              <a:cxn ang="0">
                <a:pos x="T0" y="T1"/>
              </a:cxn>
              <a:cxn ang="0">
                <a:pos x="T2" y="T3"/>
              </a:cxn>
              <a:cxn ang="0">
                <a:pos x="T4" y="T5"/>
              </a:cxn>
            </a:cxnLst>
            <a:rect l="0" t="0" r="r" b="b"/>
            <a:pathLst>
              <a:path w="43197" h="22479" fill="none" extrusionOk="0">
                <a:moveTo>
                  <a:pt x="17" y="22479"/>
                </a:moveTo>
                <a:cubicBezTo>
                  <a:pt x="5" y="22186"/>
                  <a:pt x="0" y="21893"/>
                  <a:pt x="0" y="21600"/>
                </a:cubicBezTo>
                <a:cubicBezTo>
                  <a:pt x="0" y="9670"/>
                  <a:pt x="9670" y="0"/>
                  <a:pt x="21600" y="0"/>
                </a:cubicBezTo>
                <a:cubicBezTo>
                  <a:pt x="33377" y="-1"/>
                  <a:pt x="42984" y="9435"/>
                  <a:pt x="43196" y="21211"/>
                </a:cubicBezTo>
              </a:path>
              <a:path w="43197" h="22479" stroke="0" extrusionOk="0">
                <a:moveTo>
                  <a:pt x="17" y="22479"/>
                </a:moveTo>
                <a:cubicBezTo>
                  <a:pt x="5" y="22186"/>
                  <a:pt x="0" y="21893"/>
                  <a:pt x="0" y="21600"/>
                </a:cubicBezTo>
                <a:cubicBezTo>
                  <a:pt x="0" y="9670"/>
                  <a:pt x="9670" y="0"/>
                  <a:pt x="21600" y="0"/>
                </a:cubicBezTo>
                <a:cubicBezTo>
                  <a:pt x="33377" y="-1"/>
                  <a:pt x="42984" y="9435"/>
                  <a:pt x="43196" y="21211"/>
                </a:cubicBezTo>
                <a:lnTo>
                  <a:pt x="21600" y="21600"/>
                </a:lnTo>
                <a:close/>
              </a:path>
            </a:pathLst>
          </a:custGeom>
          <a:solidFill>
            <a:schemeClr val="hlink"/>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69" name="Arc 13"/>
          <p:cNvSpPr/>
          <p:nvPr/>
        </p:nvSpPr>
        <p:spPr bwMode="ltGray">
          <a:xfrm rot="9670427">
            <a:off x="1971649" y="3563927"/>
            <a:ext cx="1728787" cy="1601788"/>
          </a:xfrm>
          <a:custGeom>
            <a:avLst/>
            <a:gdLst>
              <a:gd name="G0" fmla="+- 21600 0 0"/>
              <a:gd name="G1" fmla="+- 21600 0 0"/>
              <a:gd name="G2" fmla="+- 21600 0 0"/>
              <a:gd name="T0" fmla="*/ 384 w 27700"/>
              <a:gd name="T1" fmla="*/ 25655 h 25655"/>
              <a:gd name="T2" fmla="*/ 27700 w 27700"/>
              <a:gd name="T3" fmla="*/ 879 h 25655"/>
              <a:gd name="T4" fmla="*/ 21600 w 27700"/>
              <a:gd name="T5" fmla="*/ 21600 h 25655"/>
            </a:gdLst>
            <a:ahLst/>
            <a:cxnLst>
              <a:cxn ang="0">
                <a:pos x="T0" y="T1"/>
              </a:cxn>
              <a:cxn ang="0">
                <a:pos x="T2" y="T3"/>
              </a:cxn>
              <a:cxn ang="0">
                <a:pos x="T4" y="T5"/>
              </a:cxn>
            </a:cxnLst>
            <a:rect l="0" t="0" r="r" b="b"/>
            <a:pathLst>
              <a:path w="27700" h="25655" fill="none" extrusionOk="0">
                <a:moveTo>
                  <a:pt x="384" y="25654"/>
                </a:moveTo>
                <a:cubicBezTo>
                  <a:pt x="128" y="24318"/>
                  <a:pt x="0" y="22960"/>
                  <a:pt x="0" y="21600"/>
                </a:cubicBezTo>
                <a:cubicBezTo>
                  <a:pt x="0" y="9670"/>
                  <a:pt x="9670" y="0"/>
                  <a:pt x="21600" y="0"/>
                </a:cubicBezTo>
                <a:cubicBezTo>
                  <a:pt x="23664" y="-1"/>
                  <a:pt x="25719" y="296"/>
                  <a:pt x="27699" y="879"/>
                </a:cubicBezTo>
              </a:path>
              <a:path w="27700" h="25655" stroke="0" extrusionOk="0">
                <a:moveTo>
                  <a:pt x="384" y="25654"/>
                </a:moveTo>
                <a:cubicBezTo>
                  <a:pt x="128" y="24318"/>
                  <a:pt x="0" y="22960"/>
                  <a:pt x="0" y="21600"/>
                </a:cubicBezTo>
                <a:cubicBezTo>
                  <a:pt x="0" y="9670"/>
                  <a:pt x="9670" y="0"/>
                  <a:pt x="21600" y="0"/>
                </a:cubicBezTo>
                <a:cubicBezTo>
                  <a:pt x="23664" y="-1"/>
                  <a:pt x="25719" y="296"/>
                  <a:pt x="27699" y="879"/>
                </a:cubicBezTo>
                <a:lnTo>
                  <a:pt x="21600" y="21600"/>
                </a:lnTo>
                <a:close/>
              </a:path>
            </a:pathLst>
          </a:custGeom>
          <a:solidFill>
            <a:schemeClr val="folHlink"/>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70" name="Oval 14"/>
          <p:cNvSpPr>
            <a:spLocks noChangeArrowheads="1"/>
          </p:cNvSpPr>
          <p:nvPr/>
        </p:nvSpPr>
        <p:spPr bwMode="gray">
          <a:xfrm>
            <a:off x="1849411" y="3671877"/>
            <a:ext cx="708025" cy="708025"/>
          </a:xfrm>
          <a:prstGeom prst="ellipse">
            <a:avLst/>
          </a:prstGeom>
          <a:solidFill>
            <a:schemeClr val="accent1"/>
          </a:solidFill>
          <a:ln w="254000">
            <a:solidFill>
              <a:srgbClr val="FFFFFF">
                <a:alpha val="89999"/>
              </a:srgbClr>
            </a:solidFill>
            <a:round/>
          </a:ln>
          <a:effectLst/>
        </p:spPr>
        <p:txBody>
          <a:bodyPr vert="horz" wrap="none" lIns="91440" tIns="45720" rIns="91440" bIns="45720" numCol="1" anchor="ctr" anchorCtr="0" compatLnSpc="1"/>
          <a:lstStyle/>
          <a:p>
            <a:endParaRPr lang="zh-CN" altLang="en-US"/>
          </a:p>
        </p:txBody>
      </p:sp>
      <p:grpSp>
        <p:nvGrpSpPr>
          <p:cNvPr id="19471" name="Group 15"/>
          <p:cNvGrpSpPr/>
          <p:nvPr/>
        </p:nvGrpSpPr>
        <p:grpSpPr bwMode="auto">
          <a:xfrm rot="14245961" flipV="1">
            <a:off x="1810518" y="2894795"/>
            <a:ext cx="2006600" cy="442913"/>
            <a:chOff x="2532" y="1051"/>
            <a:chExt cx="893" cy="246"/>
          </a:xfrm>
        </p:grpSpPr>
        <p:grpSp>
          <p:nvGrpSpPr>
            <p:cNvPr id="19472" name="Group 16"/>
            <p:cNvGrpSpPr/>
            <p:nvPr/>
          </p:nvGrpSpPr>
          <p:grpSpPr bwMode="auto">
            <a:xfrm>
              <a:off x="2532" y="1051"/>
              <a:ext cx="743" cy="185"/>
              <a:chOff x="1565" y="2568"/>
              <a:chExt cx="1118" cy="279"/>
            </a:xfrm>
          </p:grpSpPr>
          <p:sp>
            <p:nvSpPr>
              <p:cNvPr id="19473" name="AutoShape 17"/>
              <p:cNvSpPr>
                <a:spLocks noChangeArrowheads="1"/>
              </p:cNvSpPr>
              <p:nvPr/>
            </p:nvSpPr>
            <p:spPr bwMode="gray">
              <a:xfrm rot="5263130">
                <a:off x="1859"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74" name="AutoShape 18"/>
              <p:cNvSpPr>
                <a:spLocks noChangeArrowheads="1"/>
              </p:cNvSpPr>
              <p:nvPr/>
            </p:nvSpPr>
            <p:spPr bwMode="gray">
              <a:xfrm rot="6078281">
                <a:off x="1995"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75" name="AutoShape 19"/>
              <p:cNvSpPr>
                <a:spLocks noChangeArrowheads="1"/>
              </p:cNvSpPr>
              <p:nvPr/>
            </p:nvSpPr>
            <p:spPr bwMode="gray">
              <a:xfrm rot="6373927">
                <a:off x="2071" y="229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76" name="AutoShape 20"/>
              <p:cNvSpPr>
                <a:spLocks noChangeArrowheads="1"/>
              </p:cNvSpPr>
              <p:nvPr/>
            </p:nvSpPr>
            <p:spPr bwMode="gray">
              <a:xfrm rot="6906312">
                <a:off x="2161" y="232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grpSp>
        <p:grpSp>
          <p:nvGrpSpPr>
            <p:cNvPr id="19477" name="Group 21"/>
            <p:cNvGrpSpPr/>
            <p:nvPr/>
          </p:nvGrpSpPr>
          <p:grpSpPr bwMode="auto">
            <a:xfrm rot="1353540">
              <a:off x="2682" y="1111"/>
              <a:ext cx="743" cy="186"/>
              <a:chOff x="1565" y="2568"/>
              <a:chExt cx="1118" cy="279"/>
            </a:xfrm>
          </p:grpSpPr>
          <p:sp>
            <p:nvSpPr>
              <p:cNvPr id="19478" name="AutoShape 22"/>
              <p:cNvSpPr>
                <a:spLocks noChangeArrowheads="1"/>
              </p:cNvSpPr>
              <p:nvPr/>
            </p:nvSpPr>
            <p:spPr bwMode="gray">
              <a:xfrm rot="5263130">
                <a:off x="1859"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79" name="AutoShape 23"/>
              <p:cNvSpPr>
                <a:spLocks noChangeArrowheads="1"/>
              </p:cNvSpPr>
              <p:nvPr/>
            </p:nvSpPr>
            <p:spPr bwMode="gray">
              <a:xfrm rot="6078281">
                <a:off x="1995"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80" name="AutoShape 24"/>
              <p:cNvSpPr>
                <a:spLocks noChangeArrowheads="1"/>
              </p:cNvSpPr>
              <p:nvPr/>
            </p:nvSpPr>
            <p:spPr bwMode="gray">
              <a:xfrm rot="6373927">
                <a:off x="2071" y="229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81" name="AutoShape 25"/>
              <p:cNvSpPr>
                <a:spLocks noChangeArrowheads="1"/>
              </p:cNvSpPr>
              <p:nvPr/>
            </p:nvSpPr>
            <p:spPr bwMode="gray">
              <a:xfrm rot="6906312">
                <a:off x="2161" y="232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grpSp>
      </p:grpSp>
      <p:grpSp>
        <p:nvGrpSpPr>
          <p:cNvPr id="19482" name="Group 26"/>
          <p:cNvGrpSpPr/>
          <p:nvPr/>
        </p:nvGrpSpPr>
        <p:grpSpPr bwMode="auto">
          <a:xfrm rot="3173304" flipV="1">
            <a:off x="696092" y="4664859"/>
            <a:ext cx="1658937" cy="330200"/>
            <a:chOff x="1565" y="2568"/>
            <a:chExt cx="1118" cy="279"/>
          </a:xfrm>
        </p:grpSpPr>
        <p:sp>
          <p:nvSpPr>
            <p:cNvPr id="19483" name="AutoShape 27"/>
            <p:cNvSpPr>
              <a:spLocks noChangeArrowheads="1"/>
            </p:cNvSpPr>
            <p:nvPr/>
          </p:nvSpPr>
          <p:spPr bwMode="gray">
            <a:xfrm rot="5263130">
              <a:off x="1859" y="2274"/>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484" name="AutoShape 28"/>
            <p:cNvSpPr>
              <a:spLocks noChangeArrowheads="1"/>
            </p:cNvSpPr>
            <p:nvPr/>
          </p:nvSpPr>
          <p:spPr bwMode="gray">
            <a:xfrm rot="6078281">
              <a:off x="1995" y="2274"/>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485" name="AutoShape 29"/>
            <p:cNvSpPr>
              <a:spLocks noChangeArrowheads="1"/>
            </p:cNvSpPr>
            <p:nvPr/>
          </p:nvSpPr>
          <p:spPr bwMode="gray">
            <a:xfrm rot="6373927">
              <a:off x="2071" y="2296"/>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486" name="AutoShape 30"/>
            <p:cNvSpPr>
              <a:spLocks noChangeArrowheads="1"/>
            </p:cNvSpPr>
            <p:nvPr/>
          </p:nvSpPr>
          <p:spPr bwMode="gray">
            <a:xfrm rot="6906312">
              <a:off x="2161" y="2326"/>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grpSp>
      <p:sp>
        <p:nvSpPr>
          <p:cNvPr id="19487" name="Text Box 31"/>
          <p:cNvSpPr txBox="1">
            <a:spLocks noChangeArrowheads="1"/>
          </p:cNvSpPr>
          <p:nvPr/>
        </p:nvSpPr>
        <p:spPr bwMode="black">
          <a:xfrm>
            <a:off x="898499" y="3779827"/>
            <a:ext cx="863600"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55%</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488" name="Text Box 32"/>
          <p:cNvSpPr txBox="1">
            <a:spLocks noChangeArrowheads="1"/>
          </p:cNvSpPr>
          <p:nvPr/>
        </p:nvSpPr>
        <p:spPr bwMode="black">
          <a:xfrm>
            <a:off x="2147861" y="3059102"/>
            <a:ext cx="863600"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16%</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489" name="Text Box 33"/>
          <p:cNvSpPr txBox="1">
            <a:spLocks noChangeArrowheads="1"/>
          </p:cNvSpPr>
          <p:nvPr/>
        </p:nvSpPr>
        <p:spPr bwMode="black">
          <a:xfrm>
            <a:off x="2600299" y="4146540"/>
            <a:ext cx="863600"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45%</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490" name="Oval 34"/>
          <p:cNvSpPr>
            <a:spLocks noChangeArrowheads="1"/>
          </p:cNvSpPr>
          <p:nvPr/>
        </p:nvSpPr>
        <p:spPr bwMode="gray">
          <a:xfrm>
            <a:off x="5586386" y="2662227"/>
            <a:ext cx="2698750" cy="2679700"/>
          </a:xfrm>
          <a:prstGeom prst="ellipse">
            <a:avLst/>
          </a:prstGeom>
          <a:gradFill rotWithShape="1">
            <a:gsLst>
              <a:gs pos="0">
                <a:srgbClr val="080808"/>
              </a:gs>
              <a:gs pos="50000">
                <a:srgbClr val="080808">
                  <a:gamma/>
                  <a:tint val="42353"/>
                  <a:invGamma/>
                </a:srgbClr>
              </a:gs>
              <a:gs pos="100000">
                <a:srgbClr val="080808"/>
              </a:gs>
            </a:gsLst>
            <a:lin ang="2700000" scaled="1"/>
          </a:gradFill>
          <a:ln w="76200">
            <a:noFill/>
            <a:round/>
          </a:ln>
          <a:effectLst/>
        </p:spPr>
        <p:txBody>
          <a:bodyPr vert="horz" wrap="none" lIns="91440" tIns="45720" rIns="91440" bIns="45720" numCol="1" anchor="ctr" anchorCtr="0" compatLnSpc="1"/>
          <a:lstStyle/>
          <a:p>
            <a:endParaRPr lang="zh-CN" altLang="en-US"/>
          </a:p>
        </p:txBody>
      </p:sp>
      <p:sp>
        <p:nvSpPr>
          <p:cNvPr id="19491" name="Arc 35"/>
          <p:cNvSpPr/>
          <p:nvPr/>
        </p:nvSpPr>
        <p:spPr bwMode="ltGray">
          <a:xfrm>
            <a:off x="6911949" y="2673340"/>
            <a:ext cx="1185862" cy="1336675"/>
          </a:xfrm>
          <a:custGeom>
            <a:avLst/>
            <a:gdLst>
              <a:gd name="G0" fmla="+- 322 0 0"/>
              <a:gd name="G1" fmla="+- 21600 0 0"/>
              <a:gd name="G2" fmla="+- 21600 0 0"/>
              <a:gd name="T0" fmla="*/ 0 w 18999"/>
              <a:gd name="T1" fmla="*/ 2 h 21600"/>
              <a:gd name="T2" fmla="*/ 18999 w 18999"/>
              <a:gd name="T3" fmla="*/ 10750 h 21600"/>
              <a:gd name="T4" fmla="*/ 322 w 18999"/>
              <a:gd name="T5" fmla="*/ 21600 h 21600"/>
            </a:gdLst>
            <a:ahLst/>
            <a:cxnLst>
              <a:cxn ang="0">
                <a:pos x="T0" y="T1"/>
              </a:cxn>
              <a:cxn ang="0">
                <a:pos x="T2" y="T3"/>
              </a:cxn>
              <a:cxn ang="0">
                <a:pos x="T4" y="T5"/>
              </a:cxn>
            </a:cxnLst>
            <a:rect l="0" t="0" r="r" b="b"/>
            <a:pathLst>
              <a:path w="18999" h="21600" fill="none" extrusionOk="0">
                <a:moveTo>
                  <a:pt x="0" y="2"/>
                </a:moveTo>
                <a:cubicBezTo>
                  <a:pt x="107" y="0"/>
                  <a:pt x="214" y="-1"/>
                  <a:pt x="322" y="0"/>
                </a:cubicBezTo>
                <a:cubicBezTo>
                  <a:pt x="8018" y="0"/>
                  <a:pt x="15133" y="4095"/>
                  <a:pt x="18999" y="10749"/>
                </a:cubicBezTo>
              </a:path>
              <a:path w="18999" h="21600" stroke="0" extrusionOk="0">
                <a:moveTo>
                  <a:pt x="0" y="2"/>
                </a:moveTo>
                <a:cubicBezTo>
                  <a:pt x="107" y="0"/>
                  <a:pt x="214" y="-1"/>
                  <a:pt x="322" y="0"/>
                </a:cubicBezTo>
                <a:cubicBezTo>
                  <a:pt x="8018" y="0"/>
                  <a:pt x="15133" y="4095"/>
                  <a:pt x="18999" y="10749"/>
                </a:cubicBezTo>
                <a:lnTo>
                  <a:pt x="322" y="21600"/>
                </a:lnTo>
                <a:close/>
              </a:path>
            </a:pathLst>
          </a:custGeom>
          <a:solidFill>
            <a:schemeClr val="accent2"/>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92" name="Arc 36"/>
          <p:cNvSpPr/>
          <p:nvPr/>
        </p:nvSpPr>
        <p:spPr bwMode="gray">
          <a:xfrm rot="5400000" flipH="1" flipV="1">
            <a:off x="5246661" y="3019415"/>
            <a:ext cx="2046287" cy="1347788"/>
          </a:xfrm>
          <a:custGeom>
            <a:avLst/>
            <a:gdLst>
              <a:gd name="G0" fmla="+- 11342 0 0"/>
              <a:gd name="G1" fmla="+- 21600 0 0"/>
              <a:gd name="G2" fmla="+- 21600 0 0"/>
              <a:gd name="T0" fmla="*/ 0 w 32939"/>
              <a:gd name="T1" fmla="*/ 3217 h 21600"/>
              <a:gd name="T2" fmla="*/ 32939 w 32939"/>
              <a:gd name="T3" fmla="*/ 21211 h 21600"/>
              <a:gd name="T4" fmla="*/ 11342 w 32939"/>
              <a:gd name="T5" fmla="*/ 21600 h 21600"/>
            </a:gdLst>
            <a:ahLst/>
            <a:cxnLst>
              <a:cxn ang="0">
                <a:pos x="T0" y="T1"/>
              </a:cxn>
              <a:cxn ang="0">
                <a:pos x="T2" y="T3"/>
              </a:cxn>
              <a:cxn ang="0">
                <a:pos x="T4" y="T5"/>
              </a:cxn>
            </a:cxnLst>
            <a:rect l="0" t="0" r="r" b="b"/>
            <a:pathLst>
              <a:path w="32939" h="21600" fill="none" extrusionOk="0">
                <a:moveTo>
                  <a:pt x="0" y="3217"/>
                </a:moveTo>
                <a:cubicBezTo>
                  <a:pt x="3409" y="1113"/>
                  <a:pt x="7336" y="-1"/>
                  <a:pt x="11342" y="0"/>
                </a:cubicBezTo>
                <a:cubicBezTo>
                  <a:pt x="23119" y="0"/>
                  <a:pt x="32726" y="9435"/>
                  <a:pt x="32938" y="21211"/>
                </a:cubicBezTo>
              </a:path>
              <a:path w="32939" h="21600" stroke="0" extrusionOk="0">
                <a:moveTo>
                  <a:pt x="0" y="3217"/>
                </a:moveTo>
                <a:cubicBezTo>
                  <a:pt x="3409" y="1113"/>
                  <a:pt x="7336" y="-1"/>
                  <a:pt x="11342" y="0"/>
                </a:cubicBezTo>
                <a:cubicBezTo>
                  <a:pt x="23119" y="0"/>
                  <a:pt x="32726" y="9435"/>
                  <a:pt x="32938" y="21211"/>
                </a:cubicBezTo>
                <a:lnTo>
                  <a:pt x="11342" y="21600"/>
                </a:lnTo>
                <a:close/>
              </a:path>
            </a:pathLst>
          </a:custGeom>
          <a:solidFill>
            <a:schemeClr val="hlink"/>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93" name="Arc 37"/>
          <p:cNvSpPr/>
          <p:nvPr/>
        </p:nvSpPr>
        <p:spPr bwMode="ltGray">
          <a:xfrm rot="9670427">
            <a:off x="5797524" y="3709977"/>
            <a:ext cx="2655887" cy="1601788"/>
          </a:xfrm>
          <a:custGeom>
            <a:avLst/>
            <a:gdLst>
              <a:gd name="G0" fmla="+- 21600 0 0"/>
              <a:gd name="G1" fmla="+- 21600 0 0"/>
              <a:gd name="G2" fmla="+- 21600 0 0"/>
              <a:gd name="T0" fmla="*/ 384 w 42617"/>
              <a:gd name="T1" fmla="*/ 25655 h 25655"/>
              <a:gd name="T2" fmla="*/ 42617 w 42617"/>
              <a:gd name="T3" fmla="*/ 16614 h 25655"/>
              <a:gd name="T4" fmla="*/ 21600 w 42617"/>
              <a:gd name="T5" fmla="*/ 21600 h 25655"/>
            </a:gdLst>
            <a:ahLst/>
            <a:cxnLst>
              <a:cxn ang="0">
                <a:pos x="T0" y="T1"/>
              </a:cxn>
              <a:cxn ang="0">
                <a:pos x="T2" y="T3"/>
              </a:cxn>
              <a:cxn ang="0">
                <a:pos x="T4" y="T5"/>
              </a:cxn>
            </a:cxnLst>
            <a:rect l="0" t="0" r="r" b="b"/>
            <a:pathLst>
              <a:path w="42617" h="25655" fill="none" extrusionOk="0">
                <a:moveTo>
                  <a:pt x="384" y="25654"/>
                </a:moveTo>
                <a:cubicBezTo>
                  <a:pt x="128" y="24318"/>
                  <a:pt x="0" y="22960"/>
                  <a:pt x="0" y="21600"/>
                </a:cubicBezTo>
                <a:cubicBezTo>
                  <a:pt x="0" y="9670"/>
                  <a:pt x="9670" y="0"/>
                  <a:pt x="21600" y="0"/>
                </a:cubicBezTo>
                <a:cubicBezTo>
                  <a:pt x="31608" y="-1"/>
                  <a:pt x="40306" y="6875"/>
                  <a:pt x="42616" y="16614"/>
                </a:cubicBezTo>
              </a:path>
              <a:path w="42617" h="25655" stroke="0" extrusionOk="0">
                <a:moveTo>
                  <a:pt x="384" y="25654"/>
                </a:moveTo>
                <a:cubicBezTo>
                  <a:pt x="128" y="24318"/>
                  <a:pt x="0" y="22960"/>
                  <a:pt x="0" y="21600"/>
                </a:cubicBezTo>
                <a:cubicBezTo>
                  <a:pt x="0" y="9670"/>
                  <a:pt x="9670" y="0"/>
                  <a:pt x="21600" y="0"/>
                </a:cubicBezTo>
                <a:cubicBezTo>
                  <a:pt x="31608" y="-1"/>
                  <a:pt x="40306" y="6875"/>
                  <a:pt x="42616" y="16614"/>
                </a:cubicBezTo>
                <a:lnTo>
                  <a:pt x="21600" y="21600"/>
                </a:lnTo>
                <a:close/>
              </a:path>
            </a:pathLst>
          </a:custGeom>
          <a:solidFill>
            <a:schemeClr val="folHlink"/>
          </a:solidFill>
          <a:ln w="76200">
            <a:solidFill>
              <a:srgbClr val="FEFEFE"/>
            </a:solidFill>
            <a:round/>
          </a:ln>
          <a:effectLst/>
        </p:spPr>
        <p:txBody>
          <a:bodyPr vert="horz" wrap="none" lIns="91440" tIns="45720" rIns="91440" bIns="45720" numCol="1" anchor="ctr" anchorCtr="0" compatLnSpc="1"/>
          <a:lstStyle/>
          <a:p>
            <a:endParaRPr lang="zh-CN" altLang="en-US"/>
          </a:p>
        </p:txBody>
      </p:sp>
      <p:sp>
        <p:nvSpPr>
          <p:cNvPr id="19494" name="Oval 38"/>
          <p:cNvSpPr>
            <a:spLocks noChangeArrowheads="1"/>
          </p:cNvSpPr>
          <p:nvPr/>
        </p:nvSpPr>
        <p:spPr bwMode="gray">
          <a:xfrm>
            <a:off x="6578574" y="3671877"/>
            <a:ext cx="708025" cy="708025"/>
          </a:xfrm>
          <a:prstGeom prst="ellipse">
            <a:avLst/>
          </a:prstGeom>
          <a:solidFill>
            <a:schemeClr val="accent1"/>
          </a:solidFill>
          <a:ln w="254000">
            <a:solidFill>
              <a:srgbClr val="FEFEFE"/>
            </a:solidFill>
            <a:round/>
          </a:ln>
          <a:effectLst/>
        </p:spPr>
        <p:txBody>
          <a:bodyPr vert="horz" wrap="none" lIns="91440" tIns="45720" rIns="91440" bIns="45720" numCol="1" anchor="ctr" anchorCtr="0" compatLnSpc="1"/>
          <a:lstStyle/>
          <a:p>
            <a:endParaRPr lang="zh-CN" altLang="en-US"/>
          </a:p>
        </p:txBody>
      </p:sp>
      <p:grpSp>
        <p:nvGrpSpPr>
          <p:cNvPr id="19495" name="Group 39"/>
          <p:cNvGrpSpPr/>
          <p:nvPr/>
        </p:nvGrpSpPr>
        <p:grpSpPr bwMode="auto">
          <a:xfrm rot="14245961" flipV="1">
            <a:off x="6539680" y="2894796"/>
            <a:ext cx="2006600" cy="442912"/>
            <a:chOff x="2532" y="1051"/>
            <a:chExt cx="893" cy="246"/>
          </a:xfrm>
        </p:grpSpPr>
        <p:grpSp>
          <p:nvGrpSpPr>
            <p:cNvPr id="19496" name="Group 40"/>
            <p:cNvGrpSpPr/>
            <p:nvPr/>
          </p:nvGrpSpPr>
          <p:grpSpPr bwMode="auto">
            <a:xfrm>
              <a:off x="2532" y="1051"/>
              <a:ext cx="743" cy="185"/>
              <a:chOff x="1565" y="2568"/>
              <a:chExt cx="1118" cy="279"/>
            </a:xfrm>
          </p:grpSpPr>
          <p:sp>
            <p:nvSpPr>
              <p:cNvPr id="19497" name="AutoShape 41"/>
              <p:cNvSpPr>
                <a:spLocks noChangeArrowheads="1"/>
              </p:cNvSpPr>
              <p:nvPr/>
            </p:nvSpPr>
            <p:spPr bwMode="gray">
              <a:xfrm rot="5263130">
                <a:off x="1859"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98" name="AutoShape 42"/>
              <p:cNvSpPr>
                <a:spLocks noChangeArrowheads="1"/>
              </p:cNvSpPr>
              <p:nvPr/>
            </p:nvSpPr>
            <p:spPr bwMode="gray">
              <a:xfrm rot="6078281">
                <a:off x="1995"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499" name="AutoShape 43"/>
              <p:cNvSpPr>
                <a:spLocks noChangeArrowheads="1"/>
              </p:cNvSpPr>
              <p:nvPr/>
            </p:nvSpPr>
            <p:spPr bwMode="gray">
              <a:xfrm rot="6373927">
                <a:off x="2071" y="229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500" name="AutoShape 44"/>
              <p:cNvSpPr>
                <a:spLocks noChangeArrowheads="1"/>
              </p:cNvSpPr>
              <p:nvPr/>
            </p:nvSpPr>
            <p:spPr bwMode="gray">
              <a:xfrm rot="6906312">
                <a:off x="2161" y="232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grpSp>
        <p:grpSp>
          <p:nvGrpSpPr>
            <p:cNvPr id="19501" name="Group 45"/>
            <p:cNvGrpSpPr/>
            <p:nvPr/>
          </p:nvGrpSpPr>
          <p:grpSpPr bwMode="auto">
            <a:xfrm rot="1353540">
              <a:off x="2682" y="1111"/>
              <a:ext cx="743" cy="186"/>
              <a:chOff x="1565" y="2568"/>
              <a:chExt cx="1118" cy="279"/>
            </a:xfrm>
          </p:grpSpPr>
          <p:sp>
            <p:nvSpPr>
              <p:cNvPr id="19502" name="AutoShape 46"/>
              <p:cNvSpPr>
                <a:spLocks noChangeArrowheads="1"/>
              </p:cNvSpPr>
              <p:nvPr/>
            </p:nvSpPr>
            <p:spPr bwMode="gray">
              <a:xfrm rot="5263130">
                <a:off x="1859"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503" name="AutoShape 47"/>
              <p:cNvSpPr>
                <a:spLocks noChangeArrowheads="1"/>
              </p:cNvSpPr>
              <p:nvPr/>
            </p:nvSpPr>
            <p:spPr bwMode="gray">
              <a:xfrm rot="6078281">
                <a:off x="1995" y="2274"/>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504" name="AutoShape 48"/>
              <p:cNvSpPr>
                <a:spLocks noChangeArrowheads="1"/>
              </p:cNvSpPr>
              <p:nvPr/>
            </p:nvSpPr>
            <p:spPr bwMode="gray">
              <a:xfrm rot="6373927">
                <a:off x="2071" y="229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sp>
            <p:nvSpPr>
              <p:cNvPr id="19505" name="AutoShape 49"/>
              <p:cNvSpPr>
                <a:spLocks noChangeArrowheads="1"/>
              </p:cNvSpPr>
              <p:nvPr/>
            </p:nvSpPr>
            <p:spPr bwMode="gray">
              <a:xfrm rot="6906312">
                <a:off x="2161" y="2326"/>
                <a:ext cx="227" cy="816"/>
              </a:xfrm>
              <a:prstGeom prst="moon">
                <a:avLst>
                  <a:gd name="adj" fmla="val 49773"/>
                </a:avLst>
              </a:prstGeom>
              <a:solidFill>
                <a:srgbClr val="FFFFFF">
                  <a:alpha val="7001"/>
                </a:srgbClr>
              </a:solidFill>
              <a:ln w="9525">
                <a:noFill/>
                <a:miter lim="800000"/>
              </a:ln>
              <a:effectLst/>
            </p:spPr>
            <p:txBody>
              <a:bodyPr vert="horz" wrap="none" lIns="91440" tIns="45720" rIns="91440" bIns="45720" numCol="1" anchor="ctr" anchorCtr="0" compatLnSpc="1"/>
              <a:lstStyle/>
              <a:p>
                <a:endParaRPr lang="zh-CN" altLang="en-US"/>
              </a:p>
            </p:txBody>
          </p:sp>
        </p:grpSp>
      </p:grpSp>
      <p:grpSp>
        <p:nvGrpSpPr>
          <p:cNvPr id="19506" name="Group 50"/>
          <p:cNvGrpSpPr/>
          <p:nvPr/>
        </p:nvGrpSpPr>
        <p:grpSpPr bwMode="auto">
          <a:xfrm rot="3173304" flipV="1">
            <a:off x="5424461" y="4664065"/>
            <a:ext cx="1658938" cy="328612"/>
            <a:chOff x="1565" y="2568"/>
            <a:chExt cx="1118" cy="279"/>
          </a:xfrm>
        </p:grpSpPr>
        <p:sp>
          <p:nvSpPr>
            <p:cNvPr id="19507" name="AutoShape 51"/>
            <p:cNvSpPr>
              <a:spLocks noChangeArrowheads="1"/>
            </p:cNvSpPr>
            <p:nvPr/>
          </p:nvSpPr>
          <p:spPr bwMode="gray">
            <a:xfrm rot="5263130">
              <a:off x="1859" y="2274"/>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508" name="AutoShape 52"/>
            <p:cNvSpPr>
              <a:spLocks noChangeArrowheads="1"/>
            </p:cNvSpPr>
            <p:nvPr/>
          </p:nvSpPr>
          <p:spPr bwMode="gray">
            <a:xfrm rot="6078281">
              <a:off x="1995" y="2274"/>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509" name="AutoShape 53"/>
            <p:cNvSpPr>
              <a:spLocks noChangeArrowheads="1"/>
            </p:cNvSpPr>
            <p:nvPr/>
          </p:nvSpPr>
          <p:spPr bwMode="gray">
            <a:xfrm rot="6373927">
              <a:off x="2071" y="2296"/>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sp>
          <p:nvSpPr>
            <p:cNvPr id="19510" name="AutoShape 54"/>
            <p:cNvSpPr>
              <a:spLocks noChangeArrowheads="1"/>
            </p:cNvSpPr>
            <p:nvPr/>
          </p:nvSpPr>
          <p:spPr bwMode="gray">
            <a:xfrm rot="6906312">
              <a:off x="2161" y="2326"/>
              <a:ext cx="227" cy="816"/>
            </a:xfrm>
            <a:prstGeom prst="moon">
              <a:avLst>
                <a:gd name="adj" fmla="val 49773"/>
              </a:avLst>
            </a:prstGeom>
            <a:solidFill>
              <a:srgbClr val="FFFFFF">
                <a:alpha val="6000"/>
              </a:srgbClr>
            </a:solidFill>
            <a:ln w="9525">
              <a:noFill/>
              <a:miter lim="800000"/>
            </a:ln>
            <a:effectLst/>
          </p:spPr>
          <p:txBody>
            <a:bodyPr vert="horz" wrap="none" lIns="91440" tIns="45720" rIns="91440" bIns="45720" numCol="1" anchor="ctr" anchorCtr="0" compatLnSpc="1"/>
            <a:lstStyle/>
            <a:p>
              <a:endParaRPr lang="zh-CN" altLang="en-US"/>
            </a:p>
          </p:txBody>
        </p:sp>
      </p:grpSp>
      <p:sp>
        <p:nvSpPr>
          <p:cNvPr id="19511" name="Text Box 55"/>
          <p:cNvSpPr txBox="1">
            <a:spLocks noChangeArrowheads="1"/>
          </p:cNvSpPr>
          <p:nvPr/>
        </p:nvSpPr>
        <p:spPr bwMode="black">
          <a:xfrm>
            <a:off x="5816574" y="3336915"/>
            <a:ext cx="863600" cy="334962"/>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41%</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512" name="Text Box 56"/>
          <p:cNvSpPr txBox="1">
            <a:spLocks noChangeArrowheads="1"/>
          </p:cNvSpPr>
          <p:nvPr/>
        </p:nvSpPr>
        <p:spPr bwMode="black">
          <a:xfrm>
            <a:off x="6877024" y="3059102"/>
            <a:ext cx="863600"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16%</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513" name="Text Box 57"/>
          <p:cNvSpPr txBox="1">
            <a:spLocks noChangeArrowheads="1"/>
          </p:cNvSpPr>
          <p:nvPr/>
        </p:nvSpPr>
        <p:spPr bwMode="black">
          <a:xfrm>
            <a:off x="7051649" y="4437052"/>
            <a:ext cx="863600"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EFEFE"/>
                </a:solidFill>
                <a:effectLst/>
                <a:latin typeface="Arial" panose="020B0604020202020204" pitchFamily="34" charset="0"/>
                <a:ea typeface="宋体" panose="02010600030101010101" pitchFamily="2" charset="-122"/>
              </a:rPr>
              <a:t>50%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9514" name="Group 58"/>
          <p:cNvGrpSpPr/>
          <p:nvPr/>
        </p:nvGrpSpPr>
        <p:grpSpPr bwMode="auto">
          <a:xfrm>
            <a:off x="3870299" y="3538527"/>
            <a:ext cx="219075" cy="219075"/>
            <a:chOff x="1021" y="2525"/>
            <a:chExt cx="416" cy="414"/>
          </a:xfrm>
        </p:grpSpPr>
        <p:sp>
          <p:nvSpPr>
            <p:cNvPr id="19515" name="Oval 59"/>
            <p:cNvSpPr>
              <a:spLocks noChangeArrowheads="1"/>
            </p:cNvSpPr>
            <p:nvPr/>
          </p:nvSpPr>
          <p:spPr bwMode="gray">
            <a:xfrm>
              <a:off x="1021" y="2527"/>
              <a:ext cx="416" cy="412"/>
            </a:xfrm>
            <a:prstGeom prst="ellipse">
              <a:avLst/>
            </a:prstGeom>
            <a:solidFill>
              <a:schemeClr val="hlink"/>
            </a:solidFill>
            <a:ln w="12700" algn="ctr">
              <a:solidFill>
                <a:srgbClr val="F8F8F8">
                  <a:alpha val="70000"/>
                </a:srgbClr>
              </a:solidFill>
              <a:round/>
            </a:ln>
            <a:effectLst/>
          </p:spPr>
          <p:txBody>
            <a:bodyPr vert="horz" wrap="none" lIns="91440" tIns="45720" rIns="91440" bIns="45720" numCol="1" anchor="ctr" anchorCtr="0" compatLnSpc="1"/>
            <a:lstStyle/>
            <a:p>
              <a:endParaRPr lang="zh-CN" altLang="en-US"/>
            </a:p>
          </p:txBody>
        </p:sp>
        <p:pic>
          <p:nvPicPr>
            <p:cNvPr id="19516" name="Picture 60" descr="cir_lighteffect0"/>
            <p:cNvPicPr>
              <a:picLocks noChangeAspect="1" noChangeArrowheads="1"/>
            </p:cNvPicPr>
            <p:nvPr/>
          </p:nvPicPr>
          <p:blipFill>
            <a:blip r:embed="rId1" cstate="print">
              <a:lum bright="18000" contrast="-12000"/>
            </a:blip>
            <a:srcRect/>
            <a:stretch>
              <a:fillRect/>
            </a:stretch>
          </p:blipFill>
          <p:spPr bwMode="gray">
            <a:xfrm>
              <a:off x="1056" y="2525"/>
              <a:ext cx="344" cy="344"/>
            </a:xfrm>
            <a:prstGeom prst="rect">
              <a:avLst/>
            </a:prstGeom>
            <a:noFill/>
          </p:spPr>
        </p:pic>
      </p:grpSp>
      <p:grpSp>
        <p:nvGrpSpPr>
          <p:cNvPr id="19517" name="Group 61"/>
          <p:cNvGrpSpPr/>
          <p:nvPr/>
        </p:nvGrpSpPr>
        <p:grpSpPr bwMode="auto">
          <a:xfrm>
            <a:off x="3870299" y="3930640"/>
            <a:ext cx="219075" cy="219075"/>
            <a:chOff x="1021" y="2525"/>
            <a:chExt cx="416" cy="414"/>
          </a:xfrm>
        </p:grpSpPr>
        <p:sp>
          <p:nvSpPr>
            <p:cNvPr id="19518" name="Oval 62"/>
            <p:cNvSpPr>
              <a:spLocks noChangeArrowheads="1"/>
            </p:cNvSpPr>
            <p:nvPr/>
          </p:nvSpPr>
          <p:spPr bwMode="ltGray">
            <a:xfrm>
              <a:off x="1021" y="2527"/>
              <a:ext cx="416" cy="412"/>
            </a:xfrm>
            <a:prstGeom prst="ellipse">
              <a:avLst/>
            </a:prstGeom>
            <a:solidFill>
              <a:schemeClr val="accent2"/>
            </a:solidFill>
            <a:ln w="12700" algn="ctr">
              <a:solidFill>
                <a:srgbClr val="F8F8F8">
                  <a:alpha val="70000"/>
                </a:srgbClr>
              </a:solidFill>
              <a:round/>
            </a:ln>
            <a:effectLst/>
          </p:spPr>
          <p:txBody>
            <a:bodyPr vert="horz" wrap="none" lIns="91440" tIns="45720" rIns="91440" bIns="45720" numCol="1" anchor="ctr" anchorCtr="0" compatLnSpc="1"/>
            <a:lstStyle/>
            <a:p>
              <a:endParaRPr lang="zh-CN" altLang="en-US"/>
            </a:p>
          </p:txBody>
        </p:sp>
        <p:pic>
          <p:nvPicPr>
            <p:cNvPr id="19519" name="Picture 63" descr="cir_lighteffect0"/>
            <p:cNvPicPr>
              <a:picLocks noChangeAspect="1" noChangeArrowheads="1"/>
            </p:cNvPicPr>
            <p:nvPr/>
          </p:nvPicPr>
          <p:blipFill>
            <a:blip r:embed="rId1" cstate="print">
              <a:lum bright="18000" contrast="-12000"/>
            </a:blip>
            <a:srcRect/>
            <a:stretch>
              <a:fillRect/>
            </a:stretch>
          </p:blipFill>
          <p:spPr bwMode="ltGray">
            <a:xfrm>
              <a:off x="1056" y="2525"/>
              <a:ext cx="344" cy="344"/>
            </a:xfrm>
            <a:prstGeom prst="rect">
              <a:avLst/>
            </a:prstGeom>
            <a:noFill/>
          </p:spPr>
        </p:pic>
      </p:grpSp>
      <p:grpSp>
        <p:nvGrpSpPr>
          <p:cNvPr id="19520" name="Group 64"/>
          <p:cNvGrpSpPr/>
          <p:nvPr/>
        </p:nvGrpSpPr>
        <p:grpSpPr bwMode="auto">
          <a:xfrm>
            <a:off x="3870299" y="4322752"/>
            <a:ext cx="219075" cy="219075"/>
            <a:chOff x="1021" y="2525"/>
            <a:chExt cx="416" cy="414"/>
          </a:xfrm>
        </p:grpSpPr>
        <p:sp>
          <p:nvSpPr>
            <p:cNvPr id="19521" name="Oval 65"/>
            <p:cNvSpPr>
              <a:spLocks noChangeArrowheads="1"/>
            </p:cNvSpPr>
            <p:nvPr/>
          </p:nvSpPr>
          <p:spPr bwMode="ltGray">
            <a:xfrm>
              <a:off x="1021" y="2527"/>
              <a:ext cx="416" cy="412"/>
            </a:xfrm>
            <a:prstGeom prst="ellipse">
              <a:avLst/>
            </a:prstGeom>
            <a:solidFill>
              <a:schemeClr val="folHlink"/>
            </a:solidFill>
            <a:ln w="12700" algn="ctr">
              <a:solidFill>
                <a:srgbClr val="F8F8F8">
                  <a:alpha val="70000"/>
                </a:srgbClr>
              </a:solidFill>
              <a:round/>
            </a:ln>
            <a:effectLst/>
          </p:spPr>
          <p:txBody>
            <a:bodyPr vert="horz" wrap="none" lIns="91440" tIns="45720" rIns="91440" bIns="45720" numCol="1" anchor="ctr" anchorCtr="0" compatLnSpc="1"/>
            <a:lstStyle/>
            <a:p>
              <a:endParaRPr lang="zh-CN" altLang="en-US"/>
            </a:p>
          </p:txBody>
        </p:sp>
        <p:pic>
          <p:nvPicPr>
            <p:cNvPr id="19522" name="Picture 66" descr="cir_lighteffect0"/>
            <p:cNvPicPr>
              <a:picLocks noChangeAspect="1" noChangeArrowheads="1"/>
            </p:cNvPicPr>
            <p:nvPr/>
          </p:nvPicPr>
          <p:blipFill>
            <a:blip r:embed="rId1" cstate="print">
              <a:lum bright="18000" contrast="-12000"/>
            </a:blip>
            <a:srcRect/>
            <a:stretch>
              <a:fillRect/>
            </a:stretch>
          </p:blipFill>
          <p:spPr bwMode="ltGray">
            <a:xfrm>
              <a:off x="1056" y="2525"/>
              <a:ext cx="344" cy="344"/>
            </a:xfrm>
            <a:prstGeom prst="rect">
              <a:avLst/>
            </a:prstGeom>
            <a:noFill/>
          </p:spPr>
        </p:pic>
      </p:grpSp>
      <p:sp>
        <p:nvSpPr>
          <p:cNvPr id="19523" name="Text Box 67"/>
          <p:cNvSpPr txBox="1">
            <a:spLocks noChangeArrowheads="1"/>
          </p:cNvSpPr>
          <p:nvPr/>
        </p:nvSpPr>
        <p:spPr bwMode="black">
          <a:xfrm>
            <a:off x="4048099" y="3470265"/>
            <a:ext cx="1322387"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524" name="Text Box 68"/>
          <p:cNvSpPr txBox="1">
            <a:spLocks noChangeArrowheads="1"/>
          </p:cNvSpPr>
          <p:nvPr/>
        </p:nvSpPr>
        <p:spPr bwMode="black">
          <a:xfrm>
            <a:off x="4048099" y="3862377"/>
            <a:ext cx="1322387"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B</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525" name="Text Box 69"/>
          <p:cNvSpPr txBox="1">
            <a:spLocks noChangeArrowheads="1"/>
          </p:cNvSpPr>
          <p:nvPr/>
        </p:nvSpPr>
        <p:spPr bwMode="black">
          <a:xfrm>
            <a:off x="4048099" y="4264015"/>
            <a:ext cx="1322387" cy="33655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C </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aphicFrame>
        <p:nvGraphicFramePr>
          <p:cNvPr id="4098" name="Object 2"/>
          <p:cNvGraphicFramePr>
            <a:graphicFrameLocks noChangeAspect="1"/>
          </p:cNvGraphicFramePr>
          <p:nvPr/>
        </p:nvGraphicFramePr>
        <p:xfrm>
          <a:off x="741389" y="1357298"/>
          <a:ext cx="4965700" cy="4398962"/>
        </p:xfrm>
        <a:graphic>
          <a:graphicData uri="http://schemas.openxmlformats.org/presentationml/2006/ole">
            <mc:AlternateContent xmlns:mc="http://schemas.openxmlformats.org/markup-compatibility/2006">
              <mc:Choice xmlns:v="urn:schemas-microsoft-com:vml" Requires="v">
                <p:oleObj spid="_x0000_s2049" name="图表" r:id="rId1" imgW="7608570" imgH="7010400" progId="MSGraph.Chart.8">
                  <p:embed followColorScheme="full"/>
                </p:oleObj>
              </mc:Choice>
              <mc:Fallback>
                <p:oleObj name="图表" r:id="rId1" imgW="7608570" imgH="7010400" progId="MSGraph.Chart.8">
                  <p:embed followColorScheme="full"/>
                  <p:pic>
                    <p:nvPicPr>
                      <p:cNvPr id="0" name="Object 2"/>
                      <p:cNvPicPr>
                        <a:picLocks noChangeAspect="1"/>
                      </p:cNvPicPr>
                      <p:nvPr/>
                    </p:nvPicPr>
                    <p:blipFill>
                      <a:blip r:embed="rId2"/>
                      <a:stretch>
                        <a:fillRect/>
                      </a:stretch>
                    </p:blipFill>
                    <p:spPr>
                      <a:xfrm>
                        <a:off x="741389" y="1357298"/>
                        <a:ext cx="4965700" cy="4398962"/>
                      </a:xfrm>
                      <a:prstGeom prst="rect">
                        <a:avLst/>
                      </a:prstGeom>
                      <a:noFill/>
                      <a:ln w="9525">
                        <a:noFill/>
                      </a:ln>
                    </p:spPr>
                  </p:pic>
                </p:oleObj>
              </mc:Fallback>
            </mc:AlternateContent>
          </a:graphicData>
        </a:graphic>
      </p:graphicFrame>
      <p:sp>
        <p:nvSpPr>
          <p:cNvPr id="4099" name="Freeform 4"/>
          <p:cNvSpPr/>
          <p:nvPr/>
        </p:nvSpPr>
        <p:spPr bwMode="ltGray">
          <a:xfrm>
            <a:off x="1530377" y="1847835"/>
            <a:ext cx="2587625" cy="112077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39998"/>
                </a:srgbClr>
              </a:gs>
              <a:gs pos="100000">
                <a:srgbClr val="DDDDDD">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nvGrpSpPr>
          <p:cNvPr id="4100" name="Group 5"/>
          <p:cNvGrpSpPr/>
          <p:nvPr/>
        </p:nvGrpSpPr>
        <p:grpSpPr bwMode="auto">
          <a:xfrm rot="11893732" flipH="1">
            <a:off x="1654202" y="4584685"/>
            <a:ext cx="2603500" cy="619125"/>
            <a:chOff x="2532" y="1051"/>
            <a:chExt cx="893" cy="246"/>
          </a:xfrm>
        </p:grpSpPr>
        <p:grpSp>
          <p:nvGrpSpPr>
            <p:cNvPr id="4101" name="Group 6"/>
            <p:cNvGrpSpPr/>
            <p:nvPr/>
          </p:nvGrpSpPr>
          <p:grpSpPr bwMode="auto">
            <a:xfrm>
              <a:off x="2528" y="1060"/>
              <a:ext cx="742" cy="186"/>
              <a:chOff x="1565" y="2568"/>
              <a:chExt cx="1118" cy="279"/>
            </a:xfrm>
          </p:grpSpPr>
          <p:sp>
            <p:nvSpPr>
              <p:cNvPr id="4102" name="AutoShape 7"/>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03" name="AutoShape 8"/>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04" name="AutoShape 9"/>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05" name="AutoShape 10"/>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106" name="Group 11"/>
            <p:cNvGrpSpPr/>
            <p:nvPr/>
          </p:nvGrpSpPr>
          <p:grpSpPr bwMode="auto">
            <a:xfrm rot="1353540">
              <a:off x="2680" y="1110"/>
              <a:ext cx="742" cy="186"/>
              <a:chOff x="1565" y="2568"/>
              <a:chExt cx="1118" cy="279"/>
            </a:xfrm>
          </p:grpSpPr>
          <p:sp>
            <p:nvSpPr>
              <p:cNvPr id="4107" name="AutoShape 12"/>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08" name="AutoShape 13"/>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09" name="AutoShape 14"/>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10" name="AutoShape 15"/>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grpSp>
        <p:nvGrpSpPr>
          <p:cNvPr id="4111" name="Group 16"/>
          <p:cNvGrpSpPr/>
          <p:nvPr/>
        </p:nvGrpSpPr>
        <p:grpSpPr bwMode="auto">
          <a:xfrm>
            <a:off x="5354664" y="1870060"/>
            <a:ext cx="2995613" cy="361950"/>
            <a:chOff x="295" y="1198"/>
            <a:chExt cx="1887" cy="228"/>
          </a:xfrm>
        </p:grpSpPr>
        <p:sp>
          <p:nvSpPr>
            <p:cNvPr id="4112" name="AutoShape 17"/>
            <p:cNvSpPr>
              <a:spLocks noChangeArrowheads="1"/>
            </p:cNvSpPr>
            <p:nvPr/>
          </p:nvSpPr>
          <p:spPr bwMode="auto">
            <a:xfrm>
              <a:off x="295" y="1198"/>
              <a:ext cx="1882" cy="228"/>
            </a:xfrm>
            <a:prstGeom prst="roundRect">
              <a:avLst>
                <a:gd name="adj" fmla="val 13125"/>
              </a:avLst>
            </a:prstGeom>
            <a:solidFill>
              <a:schemeClr val="accent2"/>
            </a:solidFill>
            <a:ln w="3175" algn="ctr">
              <a:solidFill>
                <a:srgbClr val="C0C0C0">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13" name="AutoShape 18"/>
            <p:cNvSpPr>
              <a:spLocks noChangeArrowheads="1"/>
            </p:cNvSpPr>
            <p:nvPr/>
          </p:nvSpPr>
          <p:spPr bwMode="auto">
            <a:xfrm rot="10800000">
              <a:off x="306" y="1207"/>
              <a:ext cx="1859" cy="127"/>
            </a:xfrm>
            <a:prstGeom prst="roundRect">
              <a:avLst>
                <a:gd name="adj" fmla="val 10236"/>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114" name="Text Box 19"/>
            <p:cNvSpPr txBox="1">
              <a:spLocks noChangeArrowheads="1"/>
            </p:cNvSpPr>
            <p:nvPr/>
          </p:nvSpPr>
          <p:spPr bwMode="auto">
            <a:xfrm>
              <a:off x="295" y="1198"/>
              <a:ext cx="1887" cy="21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单击添加标题文字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115" name="AutoShape 20"/>
          <p:cNvSpPr>
            <a:spLocks noChangeArrowheads="1"/>
          </p:cNvSpPr>
          <p:nvPr/>
        </p:nvSpPr>
        <p:spPr bwMode="auto">
          <a:xfrm>
            <a:off x="5354664" y="2301860"/>
            <a:ext cx="3003550" cy="3125788"/>
          </a:xfrm>
          <a:prstGeom prst="roundRect">
            <a:avLst>
              <a:gd name="adj" fmla="val 2644"/>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200"/>
              <a:buFont typeface="Wingdings" panose="05000000000000000000" pitchFamily="2" charset="2"/>
              <a:buChar char="n"/>
            </a:pPr>
            <a:r>
              <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200"/>
              <a:buFont typeface="Wingdings" panose="05000000000000000000" pitchFamily="2" charset="2"/>
              <a:buChar char="n"/>
            </a:pPr>
            <a:r>
              <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833120" y="6080760"/>
            <a:ext cx="6089015"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3"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643174"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9218" name="Group 2"/>
          <p:cNvGrpSpPr/>
          <p:nvPr/>
        </p:nvGrpSpPr>
        <p:grpSpPr bwMode="auto">
          <a:xfrm>
            <a:off x="1008037" y="3440101"/>
            <a:ext cx="1995487" cy="985838"/>
            <a:chOff x="646" y="2284"/>
            <a:chExt cx="1257" cy="621"/>
          </a:xfrm>
        </p:grpSpPr>
        <p:sp>
          <p:nvSpPr>
            <p:cNvPr id="9219" name="AutoShape 3"/>
            <p:cNvSpPr>
              <a:spLocks noChangeArrowheads="1"/>
            </p:cNvSpPr>
            <p:nvPr/>
          </p:nvSpPr>
          <p:spPr bwMode="auto">
            <a:xfrm>
              <a:off x="646" y="2476"/>
              <a:ext cx="1257" cy="429"/>
            </a:xfrm>
            <a:prstGeom prst="can">
              <a:avLst>
                <a:gd name="adj" fmla="val 50000"/>
              </a:avLst>
            </a:prstGeom>
            <a:gradFill rotWithShape="1">
              <a:gsLst>
                <a:gs pos="0">
                  <a:srgbClr val="777777">
                    <a:alpha val="60001"/>
                  </a:srgbClr>
                </a:gs>
                <a:gs pos="100000">
                  <a:srgbClr val="4D4D4D">
                    <a:alpha val="0"/>
                  </a:srgbClr>
                </a:gs>
              </a:gsLst>
              <a:lin ang="5400000" scaled="1"/>
            </a:gradFill>
            <a:ln w="1587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20" name="AutoShape 4"/>
            <p:cNvSpPr>
              <a:spLocks noChangeArrowheads="1"/>
            </p:cNvSpPr>
            <p:nvPr/>
          </p:nvSpPr>
          <p:spPr bwMode="auto">
            <a:xfrm>
              <a:off x="646" y="2284"/>
              <a:ext cx="1257" cy="429"/>
            </a:xfrm>
            <a:prstGeom prst="can">
              <a:avLst>
                <a:gd name="adj" fmla="val 50000"/>
              </a:avLst>
            </a:prstGeom>
            <a:gradFill rotWithShape="1">
              <a:gsLst>
                <a:gs pos="0">
                  <a:srgbClr val="4D4D4D"/>
                </a:gs>
                <a:gs pos="100000">
                  <a:srgbClr val="777777"/>
                </a:gs>
              </a:gsLst>
              <a:lin ang="2700000" scaled="1"/>
            </a:gradFill>
            <a:ln w="15875" algn="ctr">
              <a:solidFill>
                <a:srgbClr val="EAEAEA"/>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9221" name="AutoShape 6"/>
          <p:cNvSpPr>
            <a:spLocks noChangeArrowheads="1"/>
          </p:cNvSpPr>
          <p:nvPr/>
        </p:nvSpPr>
        <p:spPr bwMode="auto">
          <a:xfrm>
            <a:off x="1008037" y="2925751"/>
            <a:ext cx="1995487" cy="681038"/>
          </a:xfrm>
          <a:prstGeom prst="can">
            <a:avLst>
              <a:gd name="adj" fmla="val 50000"/>
            </a:avLst>
          </a:prstGeom>
          <a:gradFill rotWithShape="1">
            <a:gsLst>
              <a:gs pos="0">
                <a:srgbClr val="4D4D4D">
                  <a:alpha val="60001"/>
                </a:srgbClr>
              </a:gs>
              <a:gs pos="100000">
                <a:srgbClr val="C0C0C0"/>
              </a:gs>
            </a:gsLst>
            <a:lin ang="2700000" scaled="1"/>
          </a:gradFill>
          <a:ln w="15875" algn="ctr">
            <a:solidFill>
              <a:srgbClr val="EAEAEA"/>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9222" name="Group 7"/>
          <p:cNvGrpSpPr/>
          <p:nvPr/>
        </p:nvGrpSpPr>
        <p:grpSpPr bwMode="auto">
          <a:xfrm>
            <a:off x="1728762" y="2278051"/>
            <a:ext cx="558800" cy="1493838"/>
            <a:chOff x="1466" y="1668"/>
            <a:chExt cx="282" cy="753"/>
          </a:xfrm>
        </p:grpSpPr>
        <p:sp>
          <p:nvSpPr>
            <p:cNvPr id="9223" name="WordArt 8"/>
            <p:cNvSpPr>
              <a:spLocks noChangeArrowheads="1" noChangeShapeType="1" noTextEdit="1"/>
            </p:cNvSpPr>
            <p:nvPr/>
          </p:nvSpPr>
          <p:spPr bwMode="auto">
            <a:xfrm>
              <a:off x="1466" y="1668"/>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rPr>
                <a:t>2</a:t>
              </a:r>
              <a:endParaRPr lang="zh-CN" altLang="en-US" sz="2400" b="1" kern="10" spc="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endParaRPr>
            </a:p>
          </p:txBody>
        </p:sp>
        <p:sp>
          <p:nvSpPr>
            <p:cNvPr id="9224" name="WordArt 9"/>
            <p:cNvSpPr>
              <a:spLocks noChangeArrowheads="1" noChangeShapeType="1" noTextEdit="1"/>
            </p:cNvSpPr>
            <p:nvPr/>
          </p:nvSpPr>
          <p:spPr bwMode="auto">
            <a:xfrm flipV="1">
              <a:off x="1466" y="2049"/>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rPr>
                <a:t>2</a:t>
              </a:r>
              <a:endParaRPr lang="zh-CN" altLang="en-US" sz="2400" b="1" kern="10" spc="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endParaRPr>
            </a:p>
          </p:txBody>
        </p:sp>
      </p:grpSp>
      <p:grpSp>
        <p:nvGrpSpPr>
          <p:cNvPr id="9225" name="Group 10"/>
          <p:cNvGrpSpPr/>
          <p:nvPr/>
        </p:nvGrpSpPr>
        <p:grpSpPr bwMode="auto">
          <a:xfrm>
            <a:off x="3554387" y="3440101"/>
            <a:ext cx="1995487" cy="1071563"/>
            <a:chOff x="2250" y="2284"/>
            <a:chExt cx="1257" cy="675"/>
          </a:xfrm>
        </p:grpSpPr>
        <p:sp>
          <p:nvSpPr>
            <p:cNvPr id="9226" name="AutoShape 11"/>
            <p:cNvSpPr>
              <a:spLocks noChangeArrowheads="1"/>
            </p:cNvSpPr>
            <p:nvPr/>
          </p:nvSpPr>
          <p:spPr bwMode="auto">
            <a:xfrm>
              <a:off x="2250" y="2530"/>
              <a:ext cx="1257" cy="429"/>
            </a:xfrm>
            <a:prstGeom prst="can">
              <a:avLst>
                <a:gd name="adj" fmla="val 50000"/>
              </a:avLst>
            </a:prstGeom>
            <a:gradFill rotWithShape="1">
              <a:gsLst>
                <a:gs pos="0">
                  <a:schemeClr val="accent2">
                    <a:alpha val="60001"/>
                  </a:schemeClr>
                </a:gs>
                <a:gs pos="100000">
                  <a:srgbClr val="4D4D4D">
                    <a:alpha val="0"/>
                  </a:srgbClr>
                </a:gs>
              </a:gsLst>
              <a:lin ang="5400000" scaled="1"/>
            </a:gradFill>
            <a:ln w="1587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AutoShape 12"/>
            <p:cNvSpPr>
              <a:spLocks noChangeArrowheads="1"/>
            </p:cNvSpPr>
            <p:nvPr/>
          </p:nvSpPr>
          <p:spPr bwMode="auto">
            <a:xfrm>
              <a:off x="2250" y="2284"/>
              <a:ext cx="1257" cy="429"/>
            </a:xfrm>
            <a:prstGeom prst="can">
              <a:avLst>
                <a:gd name="adj" fmla="val 50000"/>
              </a:avLst>
            </a:prstGeom>
            <a:gradFill rotWithShape="1">
              <a:gsLst>
                <a:gs pos="0">
                  <a:schemeClr val="accent2"/>
                </a:gs>
                <a:gs pos="100000">
                  <a:schemeClr val="accent2">
                    <a:gamma/>
                    <a:shade val="46275"/>
                    <a:invGamma/>
                  </a:schemeClr>
                </a:gs>
              </a:gsLst>
              <a:lin ang="2700000" scaled="1"/>
            </a:gradFill>
            <a:ln w="15875" algn="ctr">
              <a:solidFill>
                <a:srgbClr val="EAEAEA"/>
              </a:solid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3" name="AutoShape 13"/>
          <p:cNvSpPr>
            <a:spLocks noChangeArrowheads="1"/>
          </p:cNvSpPr>
          <p:nvPr/>
        </p:nvSpPr>
        <p:spPr bwMode="auto">
          <a:xfrm>
            <a:off x="3919538" y="3336925"/>
            <a:ext cx="1995487" cy="681038"/>
          </a:xfrm>
          <a:prstGeom prst="can">
            <a:avLst>
              <a:gd name="adj" fmla="val 50000"/>
            </a:avLst>
          </a:prstGeom>
          <a:gradFill rotWithShape="1">
            <a:gsLst>
              <a:gs pos="0">
                <a:schemeClr val="accent2">
                  <a:alpha val="50000"/>
                </a:schemeClr>
              </a:gs>
              <a:gs pos="100000">
                <a:schemeClr val="accent2">
                  <a:gamma/>
                  <a:shade val="46275"/>
                  <a:invGamma/>
                </a:schemeClr>
              </a:gs>
            </a:gsLst>
            <a:lin ang="2700000" scaled="1"/>
          </a:gradFill>
          <a:ln w="15875" algn="ctr">
            <a:solidFill>
              <a:srgbClr val="EAEAEA"/>
            </a:solid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29" name="AutoShape 14"/>
          <p:cNvSpPr>
            <a:spLocks noChangeArrowheads="1"/>
          </p:cNvSpPr>
          <p:nvPr/>
        </p:nvSpPr>
        <p:spPr bwMode="auto">
          <a:xfrm>
            <a:off x="3554387" y="2414576"/>
            <a:ext cx="1995487" cy="681038"/>
          </a:xfrm>
          <a:prstGeom prst="can">
            <a:avLst>
              <a:gd name="adj" fmla="val 50000"/>
            </a:avLst>
          </a:prstGeom>
          <a:gradFill rotWithShape="1">
            <a:gsLst>
              <a:gs pos="0">
                <a:schemeClr val="accent2">
                  <a:alpha val="20000"/>
                </a:schemeClr>
              </a:gs>
              <a:gs pos="100000">
                <a:schemeClr val="accent1"/>
              </a:gs>
            </a:gsLst>
            <a:lin ang="2700000" scaled="1"/>
          </a:gradFill>
          <a:ln w="15875" algn="ctr">
            <a:solidFill>
              <a:srgbClr val="EAEAEA"/>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9230" name="Group 15"/>
          <p:cNvGrpSpPr/>
          <p:nvPr/>
        </p:nvGrpSpPr>
        <p:grpSpPr bwMode="auto">
          <a:xfrm>
            <a:off x="4216374" y="1785926"/>
            <a:ext cx="558800" cy="1493838"/>
            <a:chOff x="1466" y="1668"/>
            <a:chExt cx="282" cy="753"/>
          </a:xfrm>
        </p:grpSpPr>
        <p:sp>
          <p:nvSpPr>
            <p:cNvPr id="9231" name="WordArt 16"/>
            <p:cNvSpPr>
              <a:spLocks noChangeArrowheads="1" noChangeShapeType="1" noTextEdit="1"/>
            </p:cNvSpPr>
            <p:nvPr/>
          </p:nvSpPr>
          <p:spPr bwMode="auto">
            <a:xfrm>
              <a:off x="1466" y="1668"/>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rPr>
                <a:t>1</a:t>
              </a:r>
              <a:endParaRPr lang="zh-CN" altLang="en-US" sz="2400" b="1" kern="10" spc="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endParaRPr>
            </a:p>
          </p:txBody>
        </p:sp>
        <p:sp>
          <p:nvSpPr>
            <p:cNvPr id="9232" name="WordArt 17"/>
            <p:cNvSpPr>
              <a:spLocks noChangeArrowheads="1" noChangeShapeType="1" noTextEdit="1"/>
            </p:cNvSpPr>
            <p:nvPr/>
          </p:nvSpPr>
          <p:spPr bwMode="auto">
            <a:xfrm flipV="1">
              <a:off x="1466" y="2049"/>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rPr>
                <a:t>1</a:t>
              </a:r>
              <a:endParaRPr lang="zh-CN" altLang="en-US" sz="2400" b="1" kern="10" spc="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endParaRPr>
            </a:p>
          </p:txBody>
        </p:sp>
      </p:grpSp>
      <p:grpSp>
        <p:nvGrpSpPr>
          <p:cNvPr id="9233" name="Group 18"/>
          <p:cNvGrpSpPr/>
          <p:nvPr/>
        </p:nvGrpSpPr>
        <p:grpSpPr bwMode="auto">
          <a:xfrm>
            <a:off x="6172174" y="3440101"/>
            <a:ext cx="1998663" cy="985838"/>
            <a:chOff x="3899" y="2284"/>
            <a:chExt cx="1259" cy="621"/>
          </a:xfrm>
        </p:grpSpPr>
        <p:sp>
          <p:nvSpPr>
            <p:cNvPr id="9234" name="AutoShape 19"/>
            <p:cNvSpPr>
              <a:spLocks noChangeArrowheads="1"/>
            </p:cNvSpPr>
            <p:nvPr/>
          </p:nvSpPr>
          <p:spPr bwMode="auto">
            <a:xfrm>
              <a:off x="3901" y="2476"/>
              <a:ext cx="1257" cy="429"/>
            </a:xfrm>
            <a:prstGeom prst="can">
              <a:avLst>
                <a:gd name="adj" fmla="val 50000"/>
              </a:avLst>
            </a:prstGeom>
            <a:gradFill rotWithShape="1">
              <a:gsLst>
                <a:gs pos="0">
                  <a:srgbClr val="777777">
                    <a:alpha val="60001"/>
                  </a:srgbClr>
                </a:gs>
                <a:gs pos="100000">
                  <a:srgbClr val="4D4D4D">
                    <a:alpha val="0"/>
                  </a:srgbClr>
                </a:gs>
              </a:gsLst>
              <a:lin ang="5400000" scaled="1"/>
            </a:gradFill>
            <a:ln w="1587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35" name="AutoShape 20"/>
            <p:cNvSpPr>
              <a:spLocks noChangeArrowheads="1"/>
            </p:cNvSpPr>
            <p:nvPr/>
          </p:nvSpPr>
          <p:spPr bwMode="auto">
            <a:xfrm>
              <a:off x="3899" y="2284"/>
              <a:ext cx="1257" cy="429"/>
            </a:xfrm>
            <a:prstGeom prst="can">
              <a:avLst>
                <a:gd name="adj" fmla="val 50000"/>
              </a:avLst>
            </a:prstGeom>
            <a:gradFill rotWithShape="1">
              <a:gsLst>
                <a:gs pos="0">
                  <a:srgbClr val="4D4D4D"/>
                </a:gs>
                <a:gs pos="100000">
                  <a:srgbClr val="777777"/>
                </a:gs>
              </a:gsLst>
              <a:lin ang="2700000" scaled="1"/>
            </a:gradFill>
            <a:ln w="15875" algn="ctr">
              <a:solidFill>
                <a:srgbClr val="EAEAEA"/>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9236" name="Group 21"/>
          <p:cNvGrpSpPr/>
          <p:nvPr/>
        </p:nvGrpSpPr>
        <p:grpSpPr bwMode="auto">
          <a:xfrm>
            <a:off x="6884962" y="2781289"/>
            <a:ext cx="558800" cy="1493837"/>
            <a:chOff x="1466" y="1668"/>
            <a:chExt cx="282" cy="753"/>
          </a:xfrm>
        </p:grpSpPr>
        <p:sp>
          <p:nvSpPr>
            <p:cNvPr id="9237" name="WordArt 22"/>
            <p:cNvSpPr>
              <a:spLocks noChangeArrowheads="1" noChangeShapeType="1" noTextEdit="1"/>
            </p:cNvSpPr>
            <p:nvPr/>
          </p:nvSpPr>
          <p:spPr bwMode="auto">
            <a:xfrm>
              <a:off x="1466" y="1668"/>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rPr>
                <a:t>3</a:t>
              </a:r>
              <a:endParaRPr lang="zh-CN" altLang="en-US" sz="2400" b="1" kern="10" spc="0">
                <a:ln w="9525">
                  <a:solidFill>
                    <a:srgbClr val="808080"/>
                  </a:solidFill>
                  <a:round/>
                </a:ln>
                <a:gradFill rotWithShape="1">
                  <a:gsLst>
                    <a:gs pos="0">
                      <a:srgbClr val="EAEAEA"/>
                    </a:gs>
                    <a:gs pos="100000">
                      <a:srgbClr val="B2B2B2"/>
                    </a:gs>
                  </a:gsLst>
                  <a:lin ang="5400000" scaled="1"/>
                </a:gradFill>
                <a:latin typeface="Arial" panose="020B0604020202020204"/>
                <a:cs typeface="Arial" panose="020B0604020202020204"/>
              </a:endParaRPr>
            </a:p>
          </p:txBody>
        </p:sp>
        <p:sp>
          <p:nvSpPr>
            <p:cNvPr id="9238" name="WordArt 23"/>
            <p:cNvSpPr>
              <a:spLocks noChangeArrowheads="1" noChangeShapeType="1" noTextEdit="1"/>
            </p:cNvSpPr>
            <p:nvPr/>
          </p:nvSpPr>
          <p:spPr bwMode="auto">
            <a:xfrm flipV="1">
              <a:off x="1466" y="2049"/>
              <a:ext cx="282" cy="372"/>
            </a:xfrm>
            <a:prstGeom prst="rect">
              <a:avLst/>
            </a:prstGeom>
          </p:spPr>
          <p:txBody>
            <a:bodyPr wrap="none" fromWordArt="1">
              <a:prstTxWarp prst="textPlain">
                <a:avLst>
                  <a:gd name="adj" fmla="val 50000"/>
                </a:avLst>
              </a:prstTxWarp>
            </a:bodyPr>
            <a:lstStyle/>
            <a:p>
              <a:pPr algn="ctr" rtl="0"/>
              <a:r>
                <a:rPr lang="en-US" altLang="zh-CN" sz="2400" b="1" kern="10" spc="0" smtClean="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rPr>
                <a:t>3</a:t>
              </a:r>
              <a:endParaRPr lang="zh-CN" altLang="en-US" sz="2400" b="1" kern="10" spc="0">
                <a:ln w="9525">
                  <a:noFill/>
                  <a:round/>
                </a:ln>
                <a:gradFill rotWithShape="1">
                  <a:gsLst>
                    <a:gs pos="0">
                      <a:srgbClr val="B2B2B2">
                        <a:alpha val="0"/>
                      </a:srgbClr>
                    </a:gs>
                    <a:gs pos="100000">
                      <a:srgbClr val="EAEAEA">
                        <a:alpha val="20000"/>
                      </a:srgbClr>
                    </a:gs>
                  </a:gsLst>
                  <a:lin ang="5400000" scaled="1"/>
                </a:gradFill>
                <a:latin typeface="Arial" panose="020B0604020202020204"/>
                <a:cs typeface="Arial" panose="020B0604020202020204"/>
              </a:endParaRPr>
            </a:p>
          </p:txBody>
        </p:sp>
      </p:grpSp>
      <p:sp>
        <p:nvSpPr>
          <p:cNvPr id="9239" name="Line 24"/>
          <p:cNvSpPr>
            <a:spLocks noChangeShapeType="1"/>
          </p:cNvSpPr>
          <p:nvPr/>
        </p:nvSpPr>
        <p:spPr bwMode="auto">
          <a:xfrm>
            <a:off x="3182912" y="3963976"/>
            <a:ext cx="0" cy="915988"/>
          </a:xfrm>
          <a:prstGeom prst="line">
            <a:avLst/>
          </a:prstGeom>
          <a:noFill/>
          <a:ln w="3175">
            <a:solidFill>
              <a:srgbClr val="969696"/>
            </a:solidFill>
            <a:prstDash val="dash"/>
            <a:round/>
          </a:ln>
        </p:spPr>
        <p:txBody>
          <a:bodyPr vert="horz" wrap="square" lIns="91440" tIns="45720" rIns="91440" bIns="45720" numCol="1" anchor="t" anchorCtr="0" compatLnSpc="1"/>
          <a:lstStyle/>
          <a:p>
            <a:endParaRPr lang="zh-CN" altLang="en-US"/>
          </a:p>
        </p:txBody>
      </p:sp>
      <p:sp>
        <p:nvSpPr>
          <p:cNvPr id="9240" name="Text Box 25"/>
          <p:cNvSpPr txBox="1">
            <a:spLocks noChangeArrowheads="1"/>
          </p:cNvSpPr>
          <p:nvPr/>
        </p:nvSpPr>
        <p:spPr bwMode="auto">
          <a:xfrm>
            <a:off x="6116612" y="4329101"/>
            <a:ext cx="2192337" cy="366713"/>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1" name="Text Box 26"/>
          <p:cNvSpPr txBox="1">
            <a:spLocks noChangeArrowheads="1"/>
          </p:cNvSpPr>
          <p:nvPr/>
        </p:nvSpPr>
        <p:spPr bwMode="auto">
          <a:xfrm>
            <a:off x="933424" y="4329101"/>
            <a:ext cx="2074863" cy="366713"/>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2" name="Text Box 27"/>
          <p:cNvSpPr txBox="1">
            <a:spLocks noChangeArrowheads="1"/>
          </p:cNvSpPr>
          <p:nvPr/>
        </p:nvSpPr>
        <p:spPr bwMode="auto">
          <a:xfrm>
            <a:off x="3544862" y="4329101"/>
            <a:ext cx="2016125" cy="366713"/>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3" name="Line 28"/>
          <p:cNvSpPr>
            <a:spLocks noChangeShapeType="1"/>
          </p:cNvSpPr>
          <p:nvPr/>
        </p:nvSpPr>
        <p:spPr bwMode="auto">
          <a:xfrm>
            <a:off x="5824512" y="3963976"/>
            <a:ext cx="0" cy="915988"/>
          </a:xfrm>
          <a:prstGeom prst="line">
            <a:avLst/>
          </a:prstGeom>
          <a:noFill/>
          <a:ln w="3175">
            <a:solidFill>
              <a:srgbClr val="969696"/>
            </a:solidFill>
            <a:prstDash val="dash"/>
            <a:round/>
          </a:ln>
        </p:spPr>
        <p:txBody>
          <a:bodyPr vert="horz" wrap="square" lIns="91440" tIns="45720" rIns="91440" bIns="45720" numCol="1" anchor="t" anchorCtr="0" compatLnSpc="1"/>
          <a:lstStyle/>
          <a:p>
            <a:endParaRPr lang="zh-CN" altLang="en-US"/>
          </a:p>
        </p:txBody>
      </p:sp>
      <p:sp>
        <p:nvSpPr>
          <p:cNvPr id="9244" name="Rectangle 29"/>
          <p:cNvSpPr>
            <a:spLocks noChangeArrowheads="1"/>
          </p:cNvSpPr>
          <p:nvPr/>
        </p:nvSpPr>
        <p:spPr bwMode="auto">
          <a:xfrm>
            <a:off x="928662" y="4860914"/>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5" name="Rectangle 30"/>
          <p:cNvSpPr>
            <a:spLocks noChangeArrowheads="1"/>
          </p:cNvSpPr>
          <p:nvPr/>
        </p:nvSpPr>
        <p:spPr bwMode="auto">
          <a:xfrm>
            <a:off x="3527399" y="4860914"/>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6" name="Rectangle 31"/>
          <p:cNvSpPr>
            <a:spLocks noChangeArrowheads="1"/>
          </p:cNvSpPr>
          <p:nvPr/>
        </p:nvSpPr>
        <p:spPr bwMode="auto">
          <a:xfrm>
            <a:off x="6168999" y="4860914"/>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0242" name="AutoShape 2"/>
          <p:cNvSpPr>
            <a:spLocks noChangeArrowheads="1"/>
          </p:cNvSpPr>
          <p:nvPr/>
        </p:nvSpPr>
        <p:spPr bwMode="auto">
          <a:xfrm>
            <a:off x="3222625" y="3081359"/>
            <a:ext cx="1954213" cy="550863"/>
          </a:xfrm>
          <a:prstGeom prst="roundRect">
            <a:avLst>
              <a:gd name="adj" fmla="val 8120"/>
            </a:avLst>
          </a:prstGeom>
          <a:gradFill rotWithShape="1">
            <a:gsLst>
              <a:gs pos="0">
                <a:srgbClr val="777777">
                  <a:alpha val="18999"/>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43" name="AutoShape 3"/>
          <p:cNvSpPr>
            <a:spLocks noChangeArrowheads="1"/>
          </p:cNvSpPr>
          <p:nvPr/>
        </p:nvSpPr>
        <p:spPr bwMode="auto">
          <a:xfrm>
            <a:off x="-228600" y="4557734"/>
            <a:ext cx="9144000" cy="1544638"/>
          </a:xfrm>
          <a:prstGeom prst="roundRect">
            <a:avLst>
              <a:gd name="adj" fmla="val 0"/>
            </a:avLst>
          </a:prstGeom>
          <a:gradFill rotWithShape="1">
            <a:gsLst>
              <a:gs pos="0">
                <a:srgbClr val="777777">
                  <a:alpha val="9000"/>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0244" name="Group 4"/>
          <p:cNvGrpSpPr/>
          <p:nvPr/>
        </p:nvGrpSpPr>
        <p:grpSpPr bwMode="auto">
          <a:xfrm>
            <a:off x="3322638" y="1809772"/>
            <a:ext cx="1771650" cy="342900"/>
            <a:chOff x="2237" y="1047"/>
            <a:chExt cx="1116" cy="216"/>
          </a:xfrm>
        </p:grpSpPr>
        <p:sp>
          <p:nvSpPr>
            <p:cNvPr id="10245" name="AutoShape 5"/>
            <p:cNvSpPr>
              <a:spLocks noChangeArrowheads="1"/>
            </p:cNvSpPr>
            <p:nvPr/>
          </p:nvSpPr>
          <p:spPr bwMode="auto">
            <a:xfrm>
              <a:off x="2237" y="1047"/>
              <a:ext cx="1113" cy="216"/>
            </a:xfrm>
            <a:prstGeom prst="roundRect">
              <a:avLst>
                <a:gd name="adj" fmla="val 13125"/>
              </a:avLst>
            </a:prstGeom>
            <a:solidFill>
              <a:schemeClr val="accent2"/>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46" name="AutoShape 6"/>
            <p:cNvSpPr>
              <a:spLocks noChangeArrowheads="1"/>
            </p:cNvSpPr>
            <p:nvPr/>
          </p:nvSpPr>
          <p:spPr bwMode="auto">
            <a:xfrm rot="10800000">
              <a:off x="2252" y="1061"/>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47" name="Text Box 7"/>
            <p:cNvSpPr txBox="1">
              <a:spLocks noChangeArrowheads="1"/>
            </p:cNvSpPr>
            <p:nvPr/>
          </p:nvSpPr>
          <p:spPr bwMode="auto">
            <a:xfrm>
              <a:off x="2237" y="1047"/>
              <a:ext cx="1116" cy="19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248" name="AutoShape 8"/>
          <p:cNvSpPr>
            <a:spLocks noChangeArrowheads="1"/>
          </p:cNvSpPr>
          <p:nvPr/>
        </p:nvSpPr>
        <p:spPr bwMode="auto">
          <a:xfrm>
            <a:off x="3232150" y="2239984"/>
            <a:ext cx="1952625" cy="828675"/>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0249" name="Picture 9" descr="3"/>
          <p:cNvPicPr>
            <a:picLocks noChangeAspect="1" noChangeArrowheads="1"/>
          </p:cNvPicPr>
          <p:nvPr/>
        </p:nvPicPr>
        <p:blipFill>
          <a:blip r:embed="rId1"/>
          <a:srcRect/>
          <a:stretch>
            <a:fillRect/>
          </a:stretch>
        </p:blipFill>
        <p:spPr bwMode="auto">
          <a:xfrm>
            <a:off x="5402263" y="1574822"/>
            <a:ext cx="611187" cy="2693987"/>
          </a:xfrm>
          <a:prstGeom prst="rect">
            <a:avLst/>
          </a:prstGeom>
          <a:noFill/>
          <a:ln w="9525">
            <a:noFill/>
            <a:miter lim="800000"/>
            <a:headEnd/>
            <a:tailEnd/>
          </a:ln>
        </p:spPr>
      </p:pic>
      <p:pic>
        <p:nvPicPr>
          <p:cNvPr id="10250" name="Picture 10" descr="5"/>
          <p:cNvPicPr>
            <a:picLocks noChangeAspect="1" noChangeArrowheads="1"/>
          </p:cNvPicPr>
          <p:nvPr/>
        </p:nvPicPr>
        <p:blipFill>
          <a:blip r:embed="rId2"/>
          <a:srcRect/>
          <a:stretch>
            <a:fillRect/>
          </a:stretch>
        </p:blipFill>
        <p:spPr bwMode="auto">
          <a:xfrm>
            <a:off x="2222500" y="3771922"/>
            <a:ext cx="546100" cy="2681287"/>
          </a:xfrm>
          <a:prstGeom prst="rect">
            <a:avLst/>
          </a:prstGeom>
          <a:noFill/>
          <a:ln w="9525">
            <a:noFill/>
            <a:miter lim="800000"/>
            <a:headEnd/>
            <a:tailEnd/>
          </a:ln>
        </p:spPr>
      </p:pic>
      <p:pic>
        <p:nvPicPr>
          <p:cNvPr id="10251" name="Picture 11" descr="6"/>
          <p:cNvPicPr>
            <a:picLocks noChangeAspect="1" noChangeArrowheads="1"/>
          </p:cNvPicPr>
          <p:nvPr/>
        </p:nvPicPr>
        <p:blipFill>
          <a:blip r:embed="rId3"/>
          <a:srcRect/>
          <a:stretch>
            <a:fillRect/>
          </a:stretch>
        </p:blipFill>
        <p:spPr bwMode="auto">
          <a:xfrm>
            <a:off x="7910513" y="3771922"/>
            <a:ext cx="536575" cy="2728912"/>
          </a:xfrm>
          <a:prstGeom prst="rect">
            <a:avLst/>
          </a:prstGeom>
          <a:noFill/>
          <a:ln w="9525">
            <a:noFill/>
            <a:miter lim="800000"/>
            <a:headEnd/>
            <a:tailEnd/>
          </a:ln>
        </p:spPr>
      </p:pic>
      <p:grpSp>
        <p:nvGrpSpPr>
          <p:cNvPr id="10252" name="Group 12"/>
          <p:cNvGrpSpPr/>
          <p:nvPr/>
        </p:nvGrpSpPr>
        <p:grpSpPr bwMode="auto">
          <a:xfrm>
            <a:off x="330200" y="3579834"/>
            <a:ext cx="1773238" cy="342900"/>
            <a:chOff x="352" y="2162"/>
            <a:chExt cx="1117" cy="216"/>
          </a:xfrm>
        </p:grpSpPr>
        <p:sp>
          <p:nvSpPr>
            <p:cNvPr id="10253" name="AutoShape 13"/>
            <p:cNvSpPr>
              <a:spLocks noChangeArrowheads="1"/>
            </p:cNvSpPr>
            <p:nvPr/>
          </p:nvSpPr>
          <p:spPr bwMode="auto">
            <a:xfrm>
              <a:off x="352" y="2162"/>
              <a:ext cx="1114" cy="216"/>
            </a:xfrm>
            <a:prstGeom prst="roundRect">
              <a:avLst>
                <a:gd name="adj" fmla="val 13125"/>
              </a:avLst>
            </a:prstGeom>
            <a:solidFill>
              <a:srgbClr val="333333"/>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54" name="AutoShape 14"/>
            <p:cNvSpPr>
              <a:spLocks noChangeArrowheads="1"/>
            </p:cNvSpPr>
            <p:nvPr/>
          </p:nvSpPr>
          <p:spPr bwMode="auto">
            <a:xfrm rot="10800000">
              <a:off x="367" y="2176"/>
              <a:ext cx="1076"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55" name="Text Box 15"/>
            <p:cNvSpPr txBox="1">
              <a:spLocks noChangeArrowheads="1"/>
            </p:cNvSpPr>
            <p:nvPr/>
          </p:nvSpPr>
          <p:spPr bwMode="auto">
            <a:xfrm>
              <a:off x="352" y="2162"/>
              <a:ext cx="1117" cy="19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256" name="AutoShape 16"/>
          <p:cNvSpPr>
            <a:spLocks noChangeArrowheads="1"/>
          </p:cNvSpPr>
          <p:nvPr/>
        </p:nvSpPr>
        <p:spPr bwMode="auto">
          <a:xfrm>
            <a:off x="239713" y="4010047"/>
            <a:ext cx="1954212" cy="828675"/>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0257" name="Group 17"/>
          <p:cNvGrpSpPr/>
          <p:nvPr/>
        </p:nvGrpSpPr>
        <p:grpSpPr bwMode="auto">
          <a:xfrm>
            <a:off x="5994400" y="3579834"/>
            <a:ext cx="1771650" cy="342900"/>
            <a:chOff x="3920" y="2162"/>
            <a:chExt cx="1116" cy="216"/>
          </a:xfrm>
        </p:grpSpPr>
        <p:sp>
          <p:nvSpPr>
            <p:cNvPr id="10258" name="AutoShape 18"/>
            <p:cNvSpPr>
              <a:spLocks noChangeArrowheads="1"/>
            </p:cNvSpPr>
            <p:nvPr/>
          </p:nvSpPr>
          <p:spPr bwMode="auto">
            <a:xfrm>
              <a:off x="3920" y="2162"/>
              <a:ext cx="1113" cy="216"/>
            </a:xfrm>
            <a:prstGeom prst="roundRect">
              <a:avLst>
                <a:gd name="adj" fmla="val 13125"/>
              </a:avLst>
            </a:prstGeom>
            <a:solidFill>
              <a:srgbClr val="333333"/>
            </a:solidFill>
            <a:ln w="3175" algn="ctr">
              <a:solidFill>
                <a:srgbClr val="333333">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59" name="AutoShape 19"/>
            <p:cNvSpPr>
              <a:spLocks noChangeArrowheads="1"/>
            </p:cNvSpPr>
            <p:nvPr/>
          </p:nvSpPr>
          <p:spPr bwMode="auto">
            <a:xfrm rot="10800000">
              <a:off x="3935" y="2176"/>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60" name="Text Box 20"/>
            <p:cNvSpPr txBox="1">
              <a:spLocks noChangeArrowheads="1"/>
            </p:cNvSpPr>
            <p:nvPr/>
          </p:nvSpPr>
          <p:spPr bwMode="auto">
            <a:xfrm>
              <a:off x="3920" y="2162"/>
              <a:ext cx="1116" cy="19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261" name="AutoShape 21"/>
          <p:cNvSpPr>
            <a:spLocks noChangeArrowheads="1"/>
          </p:cNvSpPr>
          <p:nvPr/>
        </p:nvSpPr>
        <p:spPr bwMode="auto">
          <a:xfrm>
            <a:off x="5903913" y="4010047"/>
            <a:ext cx="1954212" cy="828675"/>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0262" name="Group 22"/>
          <p:cNvGrpSpPr/>
          <p:nvPr/>
        </p:nvGrpSpPr>
        <p:grpSpPr bwMode="auto">
          <a:xfrm>
            <a:off x="3322638" y="3579834"/>
            <a:ext cx="1771650" cy="342900"/>
            <a:chOff x="2237" y="2162"/>
            <a:chExt cx="1116" cy="216"/>
          </a:xfrm>
        </p:grpSpPr>
        <p:sp>
          <p:nvSpPr>
            <p:cNvPr id="10263" name="AutoShape 23"/>
            <p:cNvSpPr>
              <a:spLocks noChangeArrowheads="1"/>
            </p:cNvSpPr>
            <p:nvPr/>
          </p:nvSpPr>
          <p:spPr bwMode="auto">
            <a:xfrm>
              <a:off x="2237" y="2162"/>
              <a:ext cx="1113" cy="216"/>
            </a:xfrm>
            <a:prstGeom prst="roundRect">
              <a:avLst>
                <a:gd name="adj" fmla="val 13125"/>
              </a:avLst>
            </a:prstGeom>
            <a:solidFill>
              <a:srgbClr val="333333"/>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64" name="AutoShape 24"/>
            <p:cNvSpPr>
              <a:spLocks noChangeArrowheads="1"/>
            </p:cNvSpPr>
            <p:nvPr/>
          </p:nvSpPr>
          <p:spPr bwMode="auto">
            <a:xfrm rot="10800000">
              <a:off x="2252" y="2176"/>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65" name="Text Box 25"/>
            <p:cNvSpPr txBox="1">
              <a:spLocks noChangeArrowheads="1"/>
            </p:cNvSpPr>
            <p:nvPr/>
          </p:nvSpPr>
          <p:spPr bwMode="auto">
            <a:xfrm>
              <a:off x="2237" y="2162"/>
              <a:ext cx="1116" cy="19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266" name="AutoShape 26"/>
          <p:cNvSpPr>
            <a:spLocks noChangeArrowheads="1"/>
          </p:cNvSpPr>
          <p:nvPr/>
        </p:nvSpPr>
        <p:spPr bwMode="auto">
          <a:xfrm>
            <a:off x="3232150" y="4010047"/>
            <a:ext cx="1952625" cy="828675"/>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cxnSp>
        <p:nvCxnSpPr>
          <p:cNvPr id="10267" name="AutoShape 27"/>
          <p:cNvCxnSpPr>
            <a:cxnSpLocks noChangeShapeType="1"/>
          </p:cNvCxnSpPr>
          <p:nvPr/>
        </p:nvCxnSpPr>
        <p:spPr bwMode="auto">
          <a:xfrm rot="5400000">
            <a:off x="3952875" y="3324247"/>
            <a:ext cx="511175" cy="0"/>
          </a:xfrm>
          <a:prstGeom prst="straightConnector1">
            <a:avLst/>
          </a:prstGeom>
          <a:noFill/>
          <a:ln w="9525">
            <a:solidFill>
              <a:schemeClr val="tx1"/>
            </a:solidFill>
            <a:round/>
          </a:ln>
        </p:spPr>
      </p:cxnSp>
      <p:cxnSp>
        <p:nvCxnSpPr>
          <p:cNvPr id="10268" name="AutoShape 28"/>
          <p:cNvCxnSpPr>
            <a:cxnSpLocks noChangeShapeType="1"/>
          </p:cNvCxnSpPr>
          <p:nvPr/>
        </p:nvCxnSpPr>
        <p:spPr bwMode="auto">
          <a:xfrm rot="5400000">
            <a:off x="2457450" y="1828822"/>
            <a:ext cx="511175" cy="2990850"/>
          </a:xfrm>
          <a:prstGeom prst="bentConnector3">
            <a:avLst>
              <a:gd name="adj1" fmla="val 50000"/>
            </a:avLst>
          </a:prstGeom>
          <a:noFill/>
          <a:ln w="9525">
            <a:solidFill>
              <a:schemeClr val="tx1"/>
            </a:solidFill>
            <a:miter lim="800000"/>
            <a:tailEnd type="triangle" w="med" len="med"/>
          </a:ln>
        </p:spPr>
      </p:cxnSp>
      <p:cxnSp>
        <p:nvCxnSpPr>
          <p:cNvPr id="10269" name="AutoShape 29"/>
          <p:cNvCxnSpPr>
            <a:cxnSpLocks noChangeShapeType="1"/>
          </p:cNvCxnSpPr>
          <p:nvPr/>
        </p:nvCxnSpPr>
        <p:spPr bwMode="auto">
          <a:xfrm rot="16200000" flipH="1">
            <a:off x="5288756" y="1988366"/>
            <a:ext cx="511175" cy="2671762"/>
          </a:xfrm>
          <a:prstGeom prst="bentConnector3">
            <a:avLst>
              <a:gd name="adj1" fmla="val 50000"/>
            </a:avLst>
          </a:prstGeom>
          <a:noFill/>
          <a:ln w="9525">
            <a:solidFill>
              <a:schemeClr val="tx1"/>
            </a:solidFill>
            <a:miter lim="800000"/>
          </a:ln>
        </p:spPr>
      </p:cxnSp>
      <p:pic>
        <p:nvPicPr>
          <p:cNvPr id="10270" name="Picture 30" descr="4"/>
          <p:cNvPicPr>
            <a:picLocks noChangeAspect="1" noChangeArrowheads="1"/>
          </p:cNvPicPr>
          <p:nvPr/>
        </p:nvPicPr>
        <p:blipFill>
          <a:blip r:embed="rId4"/>
          <a:srcRect/>
          <a:stretch>
            <a:fillRect/>
          </a:stretch>
        </p:blipFill>
        <p:spPr bwMode="auto">
          <a:xfrm>
            <a:off x="5235575" y="3827484"/>
            <a:ext cx="530225" cy="2486025"/>
          </a:xfrm>
          <a:prstGeom prst="rect">
            <a:avLst/>
          </a:prstGeom>
          <a:noFill/>
          <a:ln w="9525">
            <a:noFill/>
            <a:miter lim="800000"/>
            <a:headEnd/>
            <a:tailEnd/>
          </a:ln>
        </p:spPr>
      </p:pic>
      <p:sp>
        <p:nvSpPr>
          <p:cNvPr id="10271" name="AutoShape 32"/>
          <p:cNvSpPr>
            <a:spLocks noChangeArrowheads="1"/>
          </p:cNvSpPr>
          <p:nvPr/>
        </p:nvSpPr>
        <p:spPr bwMode="auto">
          <a:xfrm>
            <a:off x="239713" y="4854597"/>
            <a:ext cx="1965325"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72" name="AutoShape 33"/>
          <p:cNvSpPr>
            <a:spLocks noChangeArrowheads="1"/>
          </p:cNvSpPr>
          <p:nvPr/>
        </p:nvSpPr>
        <p:spPr bwMode="auto">
          <a:xfrm>
            <a:off x="3222625" y="4854597"/>
            <a:ext cx="1954213"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73" name="AutoShape 34"/>
          <p:cNvSpPr>
            <a:spLocks noChangeArrowheads="1"/>
          </p:cNvSpPr>
          <p:nvPr/>
        </p:nvSpPr>
        <p:spPr bwMode="auto">
          <a:xfrm>
            <a:off x="5897563" y="4854597"/>
            <a:ext cx="1954212"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5" name="chimes.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11266" name="Group 2"/>
          <p:cNvGrpSpPr/>
          <p:nvPr/>
        </p:nvGrpSpPr>
        <p:grpSpPr bwMode="auto">
          <a:xfrm>
            <a:off x="785786" y="1638317"/>
            <a:ext cx="2419350" cy="857250"/>
            <a:chOff x="476" y="1055"/>
            <a:chExt cx="1524" cy="540"/>
          </a:xfrm>
        </p:grpSpPr>
        <p:sp>
          <p:nvSpPr>
            <p:cNvPr id="11267" name="AutoShape 3"/>
            <p:cNvSpPr>
              <a:spLocks noChangeArrowheads="1"/>
            </p:cNvSpPr>
            <p:nvPr/>
          </p:nvSpPr>
          <p:spPr bwMode="auto">
            <a:xfrm>
              <a:off x="476" y="1055"/>
              <a:ext cx="1520" cy="540"/>
            </a:xfrm>
            <a:prstGeom prst="roundRect">
              <a:avLst>
                <a:gd name="adj" fmla="val 13125"/>
              </a:avLst>
            </a:prstGeom>
            <a:solidFill>
              <a:schemeClr val="accent2"/>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68" name="AutoShape 4"/>
            <p:cNvSpPr>
              <a:spLocks noChangeArrowheads="1"/>
            </p:cNvSpPr>
            <p:nvPr/>
          </p:nvSpPr>
          <p:spPr bwMode="auto">
            <a:xfrm rot="10800000">
              <a:off x="502" y="1071"/>
              <a:ext cx="1468" cy="302"/>
            </a:xfrm>
            <a:prstGeom prst="roundRect">
              <a:avLst>
                <a:gd name="adj" fmla="val 13042"/>
              </a:avLst>
            </a:prstGeom>
            <a:gradFill rotWithShape="1">
              <a:gsLst>
                <a:gs pos="0">
                  <a:schemeClr val="bg1">
                    <a:alpha val="0"/>
                  </a:schemeClr>
                </a:gs>
                <a:gs pos="100000">
                  <a:schemeClr val="bg1">
                    <a:alpha val="59000"/>
                  </a:schemeClr>
                </a:gs>
              </a:gsLst>
              <a:lin ang="5400000" scaled="1"/>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69" name="Text Box 5"/>
            <p:cNvSpPr txBox="1">
              <a:spLocks noChangeArrowheads="1"/>
            </p:cNvSpPr>
            <p:nvPr/>
          </p:nvSpPr>
          <p:spPr bwMode="auto">
            <a:xfrm>
              <a:off x="476" y="1212"/>
              <a:ext cx="1524" cy="231"/>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段落一</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1270" name="Group 6"/>
          <p:cNvGrpSpPr/>
          <p:nvPr/>
        </p:nvGrpSpPr>
        <p:grpSpPr bwMode="auto">
          <a:xfrm>
            <a:off x="3378174" y="1638317"/>
            <a:ext cx="2413000" cy="857250"/>
            <a:chOff x="2109" y="1055"/>
            <a:chExt cx="1520" cy="540"/>
          </a:xfrm>
        </p:grpSpPr>
        <p:sp>
          <p:nvSpPr>
            <p:cNvPr id="11271" name="AutoShape 7"/>
            <p:cNvSpPr>
              <a:spLocks noChangeArrowheads="1"/>
            </p:cNvSpPr>
            <p:nvPr/>
          </p:nvSpPr>
          <p:spPr bwMode="auto">
            <a:xfrm>
              <a:off x="2109" y="1055"/>
              <a:ext cx="1520" cy="540"/>
            </a:xfrm>
            <a:prstGeom prst="roundRect">
              <a:avLst>
                <a:gd name="adj" fmla="val 13125"/>
              </a:avLst>
            </a:prstGeom>
            <a:solidFill>
              <a:srgbClr val="808080"/>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72" name="AutoShape 8"/>
            <p:cNvSpPr>
              <a:spLocks noChangeArrowheads="1"/>
            </p:cNvSpPr>
            <p:nvPr/>
          </p:nvSpPr>
          <p:spPr bwMode="auto">
            <a:xfrm rot="10800000">
              <a:off x="2135" y="1071"/>
              <a:ext cx="1468" cy="302"/>
            </a:xfrm>
            <a:prstGeom prst="roundRect">
              <a:avLst>
                <a:gd name="adj" fmla="val 13042"/>
              </a:avLst>
            </a:prstGeom>
            <a:gradFill rotWithShape="1">
              <a:gsLst>
                <a:gs pos="0">
                  <a:schemeClr val="bg1">
                    <a:alpha val="0"/>
                  </a:schemeClr>
                </a:gs>
                <a:gs pos="100000">
                  <a:schemeClr val="bg1">
                    <a:alpha val="59000"/>
                  </a:schemeClr>
                </a:gs>
              </a:gsLst>
              <a:lin ang="5400000" scaled="1"/>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73" name="Text Box 9"/>
            <p:cNvSpPr txBox="1">
              <a:spLocks noChangeArrowheads="1"/>
            </p:cNvSpPr>
            <p:nvPr/>
          </p:nvSpPr>
          <p:spPr bwMode="auto">
            <a:xfrm>
              <a:off x="2158" y="1212"/>
              <a:ext cx="1445" cy="231"/>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段落二</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1274" name="Group 10"/>
          <p:cNvGrpSpPr/>
          <p:nvPr/>
        </p:nvGrpSpPr>
        <p:grpSpPr bwMode="auto">
          <a:xfrm>
            <a:off x="5970561" y="1638317"/>
            <a:ext cx="2413000" cy="857250"/>
            <a:chOff x="3742" y="1055"/>
            <a:chExt cx="1520" cy="540"/>
          </a:xfrm>
        </p:grpSpPr>
        <p:sp>
          <p:nvSpPr>
            <p:cNvPr id="11275" name="AutoShape 11"/>
            <p:cNvSpPr>
              <a:spLocks noChangeArrowheads="1"/>
            </p:cNvSpPr>
            <p:nvPr/>
          </p:nvSpPr>
          <p:spPr bwMode="auto">
            <a:xfrm>
              <a:off x="3742" y="1055"/>
              <a:ext cx="1520" cy="540"/>
            </a:xfrm>
            <a:prstGeom prst="roundRect">
              <a:avLst>
                <a:gd name="adj" fmla="val 13125"/>
              </a:avLst>
            </a:prstGeom>
            <a:solidFill>
              <a:srgbClr val="808080"/>
            </a:solidFill>
            <a:ln w="3175" algn="ctr">
              <a:solidFill>
                <a:srgbClr val="1C1C1C">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76" name="AutoShape 12"/>
            <p:cNvSpPr>
              <a:spLocks noChangeArrowheads="1"/>
            </p:cNvSpPr>
            <p:nvPr/>
          </p:nvSpPr>
          <p:spPr bwMode="auto">
            <a:xfrm rot="10800000">
              <a:off x="3768" y="1071"/>
              <a:ext cx="1468" cy="302"/>
            </a:xfrm>
            <a:prstGeom prst="roundRect">
              <a:avLst>
                <a:gd name="adj" fmla="val 13042"/>
              </a:avLst>
            </a:prstGeom>
            <a:gradFill rotWithShape="1">
              <a:gsLst>
                <a:gs pos="0">
                  <a:schemeClr val="bg1">
                    <a:alpha val="0"/>
                  </a:schemeClr>
                </a:gs>
                <a:gs pos="100000">
                  <a:schemeClr val="bg1">
                    <a:alpha val="59000"/>
                  </a:schemeClr>
                </a:gs>
              </a:gsLst>
              <a:lin ang="5400000" scaled="1"/>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77" name="Text Box 13"/>
            <p:cNvSpPr txBox="1">
              <a:spLocks noChangeArrowheads="1"/>
            </p:cNvSpPr>
            <p:nvPr/>
          </p:nvSpPr>
          <p:spPr bwMode="auto">
            <a:xfrm>
              <a:off x="3777" y="1212"/>
              <a:ext cx="1466" cy="231"/>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段落三</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1278" name="Group 15"/>
          <p:cNvGrpSpPr/>
          <p:nvPr/>
        </p:nvGrpSpPr>
        <p:grpSpPr bwMode="auto">
          <a:xfrm>
            <a:off x="2514574" y="1887555"/>
            <a:ext cx="1519237" cy="1687512"/>
            <a:chOff x="1565" y="798"/>
            <a:chExt cx="957" cy="1063"/>
          </a:xfrm>
        </p:grpSpPr>
        <p:sp>
          <p:nvSpPr>
            <p:cNvPr id="11279" name="AutoShape 16"/>
            <p:cNvSpPr>
              <a:spLocks noChangeArrowheads="1"/>
            </p:cNvSpPr>
            <p:nvPr/>
          </p:nvSpPr>
          <p:spPr bwMode="auto">
            <a:xfrm>
              <a:off x="1565" y="798"/>
              <a:ext cx="957" cy="1052"/>
            </a:xfrm>
            <a:custGeom>
              <a:avLst/>
              <a:gdLst>
                <a:gd name="T0" fmla="*/ 479 w 21600"/>
                <a:gd name="T1" fmla="*/ 0 h 21600"/>
                <a:gd name="T2" fmla="*/ 214 w 21600"/>
                <a:gd name="T3" fmla="*/ 155 h 21600"/>
                <a:gd name="T4" fmla="*/ 479 w 21600"/>
                <a:gd name="T5" fmla="*/ 110 h 21600"/>
                <a:gd name="T6" fmla="*/ 743 w 21600"/>
                <a:gd name="T7" fmla="*/ 155 h 21600"/>
                <a:gd name="T8" fmla="*/ 0 60000 65536"/>
                <a:gd name="T9" fmla="*/ 0 60000 65536"/>
                <a:gd name="T10" fmla="*/ 0 60000 65536"/>
                <a:gd name="T11" fmla="*/ 0 60000 65536"/>
                <a:gd name="T12" fmla="*/ 2528 w 21600"/>
                <a:gd name="T13" fmla="*/ 0 h 21600"/>
                <a:gd name="T14" fmla="*/ 19072 w 21600"/>
                <a:gd name="T15" fmla="*/ 5297 h 21600"/>
              </a:gdLst>
              <a:ahLst/>
              <a:cxnLst>
                <a:cxn ang="T8">
                  <a:pos x="T0" y="T1"/>
                </a:cxn>
                <a:cxn ang="T9">
                  <a:pos x="T2" y="T3"/>
                </a:cxn>
                <a:cxn ang="T10">
                  <a:pos x="T4" y="T5"/>
                </a:cxn>
                <a:cxn ang="T11">
                  <a:pos x="T6" y="T7"/>
                </a:cxn>
              </a:cxnLst>
              <a:rect l="T12" t="T13" r="T14" b="T15"/>
              <a:pathLst>
                <a:path w="21600" h="21600">
                  <a:moveTo>
                    <a:pt x="5522" y="4078"/>
                  </a:moveTo>
                  <a:cubicBezTo>
                    <a:pt x="7027" y="2896"/>
                    <a:pt x="8886" y="2253"/>
                    <a:pt x="10800" y="2254"/>
                  </a:cubicBezTo>
                  <a:cubicBezTo>
                    <a:pt x="12713" y="2254"/>
                    <a:pt x="14572" y="2896"/>
                    <a:pt x="16077" y="4078"/>
                  </a:cubicBezTo>
                  <a:lnTo>
                    <a:pt x="17469" y="2305"/>
                  </a:lnTo>
                  <a:cubicBezTo>
                    <a:pt x="15567" y="811"/>
                    <a:pt x="13218" y="-1"/>
                    <a:pt x="10799" y="0"/>
                  </a:cubicBezTo>
                  <a:cubicBezTo>
                    <a:pt x="8381" y="0"/>
                    <a:pt x="6032" y="811"/>
                    <a:pt x="4130" y="2305"/>
                  </a:cubicBezTo>
                  <a:close/>
                </a:path>
              </a:pathLst>
            </a:custGeom>
            <a:gradFill rotWithShape="1">
              <a:gsLst>
                <a:gs pos="0">
                  <a:srgbClr val="FFC800"/>
                </a:gs>
                <a:gs pos="100000">
                  <a:srgbClr val="FFD643"/>
                </a:gs>
              </a:gsLst>
              <a:lin ang="5400000" scaled="1"/>
            </a:gradFill>
            <a:ln w="25400" algn="ctr">
              <a:solidFill>
                <a:srgbClr val="5F5F5F"/>
              </a:solidFill>
              <a:miter lim="800000"/>
            </a:ln>
          </p:spPr>
          <p:txBody>
            <a:bodyPr vert="horz" wrap="none" lIns="91440" tIns="45720" rIns="91440" bIns="45720" numCol="1" anchor="ctr" anchorCtr="0" compatLnSpc="1"/>
            <a:lstStyle/>
            <a:p>
              <a:endParaRPr lang="zh-CN" altLang="en-US"/>
            </a:p>
          </p:txBody>
        </p:sp>
        <p:sp>
          <p:nvSpPr>
            <p:cNvPr id="11280" name="AutoShape 17"/>
            <p:cNvSpPr>
              <a:spLocks noChangeArrowheads="1"/>
            </p:cNvSpPr>
            <p:nvPr/>
          </p:nvSpPr>
          <p:spPr bwMode="auto">
            <a:xfrm rot="-5400000">
              <a:off x="2225" y="869"/>
              <a:ext cx="145" cy="145"/>
            </a:xfrm>
            <a:prstGeom prst="rtTriangle">
              <a:avLst/>
            </a:prstGeom>
            <a:gradFill rotWithShape="1">
              <a:gsLst>
                <a:gs pos="0">
                  <a:srgbClr val="FFC800"/>
                </a:gs>
                <a:gs pos="100000">
                  <a:srgbClr val="FFD643"/>
                </a:gs>
              </a:gsLst>
              <a:lin ang="5400000" scaled="1"/>
            </a:gradFill>
            <a:ln w="25400" algn="ctr">
              <a:solidFill>
                <a:srgbClr val="5F5F5F"/>
              </a:solidFill>
              <a:miter lim="800000"/>
            </a:ln>
          </p:spPr>
          <p:txBody>
            <a:bodyPr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81" name="Oval 18"/>
            <p:cNvSpPr>
              <a:spLocks noChangeArrowheads="1"/>
            </p:cNvSpPr>
            <p:nvPr/>
          </p:nvSpPr>
          <p:spPr bwMode="auto">
            <a:xfrm>
              <a:off x="1727" y="903"/>
              <a:ext cx="100" cy="101"/>
            </a:xfrm>
            <a:prstGeom prst="ellipse">
              <a:avLst/>
            </a:prstGeom>
            <a:gradFill rotWithShape="1">
              <a:gsLst>
                <a:gs pos="0">
                  <a:srgbClr val="FFC800"/>
                </a:gs>
                <a:gs pos="100000">
                  <a:srgbClr val="FFD643"/>
                </a:gs>
              </a:gsLst>
              <a:lin ang="5400000" scaled="1"/>
            </a:gradFill>
            <a:ln w="25400" algn="ctr">
              <a:solidFill>
                <a:srgbClr val="5F5F5F"/>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82" name="AutoShape 19"/>
            <p:cNvSpPr>
              <a:spLocks noChangeArrowheads="1"/>
            </p:cNvSpPr>
            <p:nvPr/>
          </p:nvSpPr>
          <p:spPr bwMode="auto">
            <a:xfrm>
              <a:off x="1565" y="809"/>
              <a:ext cx="957" cy="1052"/>
            </a:xfrm>
            <a:custGeom>
              <a:avLst/>
              <a:gdLst>
                <a:gd name="T0" fmla="*/ 479 w 21600"/>
                <a:gd name="T1" fmla="*/ 0 h 21600"/>
                <a:gd name="T2" fmla="*/ 212 w 21600"/>
                <a:gd name="T3" fmla="*/ 145 h 21600"/>
                <a:gd name="T4" fmla="*/ 479 w 21600"/>
                <a:gd name="T5" fmla="*/ 92 h 21600"/>
                <a:gd name="T6" fmla="*/ 745 w 21600"/>
                <a:gd name="T7" fmla="*/ 145 h 21600"/>
                <a:gd name="T8" fmla="*/ 0 60000 65536"/>
                <a:gd name="T9" fmla="*/ 0 60000 65536"/>
                <a:gd name="T10" fmla="*/ 0 60000 65536"/>
                <a:gd name="T11" fmla="*/ 0 60000 65536"/>
                <a:gd name="T12" fmla="*/ 2618 w 21600"/>
                <a:gd name="T13" fmla="*/ 0 h 21600"/>
                <a:gd name="T14" fmla="*/ 18982 w 21600"/>
                <a:gd name="T15" fmla="*/ 4989 h 21600"/>
              </a:gdLst>
              <a:ahLst/>
              <a:cxnLst>
                <a:cxn ang="T8">
                  <a:pos x="T0" y="T1"/>
                </a:cxn>
                <a:cxn ang="T9">
                  <a:pos x="T2" y="T3"/>
                </a:cxn>
                <a:cxn ang="T10">
                  <a:pos x="T4" y="T5"/>
                </a:cxn>
                <a:cxn ang="T11">
                  <a:pos x="T6" y="T7"/>
                </a:cxn>
              </a:cxnLst>
              <a:rect l="T12" t="T13" r="T14" b="T15"/>
              <a:pathLst>
                <a:path w="21600" h="21600">
                  <a:moveTo>
                    <a:pt x="5362" y="3727"/>
                  </a:moveTo>
                  <a:cubicBezTo>
                    <a:pt x="6921" y="2528"/>
                    <a:pt x="8833" y="1878"/>
                    <a:pt x="10800" y="1879"/>
                  </a:cubicBezTo>
                  <a:cubicBezTo>
                    <a:pt x="12766" y="1879"/>
                    <a:pt x="14678" y="2528"/>
                    <a:pt x="16237" y="3727"/>
                  </a:cubicBezTo>
                  <a:lnTo>
                    <a:pt x="17382" y="2238"/>
                  </a:lnTo>
                  <a:cubicBezTo>
                    <a:pt x="15495" y="786"/>
                    <a:pt x="13180" y="-1"/>
                    <a:pt x="10799" y="0"/>
                  </a:cubicBezTo>
                  <a:cubicBezTo>
                    <a:pt x="8419" y="0"/>
                    <a:pt x="6104" y="786"/>
                    <a:pt x="4217" y="2238"/>
                  </a:cubicBezTo>
                  <a:close/>
                </a:path>
              </a:pathLst>
            </a:custGeom>
            <a:gradFill rotWithShape="1">
              <a:gsLst>
                <a:gs pos="0">
                  <a:srgbClr val="FFC800"/>
                </a:gs>
                <a:gs pos="100000">
                  <a:srgbClr val="FFD643"/>
                </a:gs>
              </a:gsLst>
              <a:lin ang="5400000" scaled="1"/>
            </a:gradFill>
            <a:ln w="25400" algn="ctr">
              <a:noFill/>
              <a:miter lim="800000"/>
            </a:ln>
          </p:spPr>
          <p:txBody>
            <a:bodyPr vert="horz" wrap="none" lIns="91440" tIns="45720" rIns="91440" bIns="45720" numCol="1" anchor="ctr" anchorCtr="0" compatLnSpc="1"/>
            <a:lstStyle/>
            <a:p>
              <a:endParaRPr lang="zh-CN" altLang="en-US"/>
            </a:p>
          </p:txBody>
        </p:sp>
      </p:grpSp>
      <p:grpSp>
        <p:nvGrpSpPr>
          <p:cNvPr id="11283" name="Group 20"/>
          <p:cNvGrpSpPr/>
          <p:nvPr/>
        </p:nvGrpSpPr>
        <p:grpSpPr bwMode="auto">
          <a:xfrm>
            <a:off x="5106961" y="1887555"/>
            <a:ext cx="1519238" cy="1687512"/>
            <a:chOff x="1565" y="798"/>
            <a:chExt cx="957" cy="1063"/>
          </a:xfrm>
        </p:grpSpPr>
        <p:sp>
          <p:nvSpPr>
            <p:cNvPr id="11284" name="AutoShape 21"/>
            <p:cNvSpPr>
              <a:spLocks noChangeArrowheads="1"/>
            </p:cNvSpPr>
            <p:nvPr/>
          </p:nvSpPr>
          <p:spPr bwMode="auto">
            <a:xfrm>
              <a:off x="1565" y="798"/>
              <a:ext cx="957" cy="1052"/>
            </a:xfrm>
            <a:custGeom>
              <a:avLst/>
              <a:gdLst>
                <a:gd name="T0" fmla="*/ 479 w 21600"/>
                <a:gd name="T1" fmla="*/ 0 h 21600"/>
                <a:gd name="T2" fmla="*/ 214 w 21600"/>
                <a:gd name="T3" fmla="*/ 155 h 21600"/>
                <a:gd name="T4" fmla="*/ 479 w 21600"/>
                <a:gd name="T5" fmla="*/ 110 h 21600"/>
                <a:gd name="T6" fmla="*/ 743 w 21600"/>
                <a:gd name="T7" fmla="*/ 155 h 21600"/>
                <a:gd name="T8" fmla="*/ 0 60000 65536"/>
                <a:gd name="T9" fmla="*/ 0 60000 65536"/>
                <a:gd name="T10" fmla="*/ 0 60000 65536"/>
                <a:gd name="T11" fmla="*/ 0 60000 65536"/>
                <a:gd name="T12" fmla="*/ 2528 w 21600"/>
                <a:gd name="T13" fmla="*/ 0 h 21600"/>
                <a:gd name="T14" fmla="*/ 19072 w 21600"/>
                <a:gd name="T15" fmla="*/ 5297 h 21600"/>
              </a:gdLst>
              <a:ahLst/>
              <a:cxnLst>
                <a:cxn ang="T8">
                  <a:pos x="T0" y="T1"/>
                </a:cxn>
                <a:cxn ang="T9">
                  <a:pos x="T2" y="T3"/>
                </a:cxn>
                <a:cxn ang="T10">
                  <a:pos x="T4" y="T5"/>
                </a:cxn>
                <a:cxn ang="T11">
                  <a:pos x="T6" y="T7"/>
                </a:cxn>
              </a:cxnLst>
              <a:rect l="T12" t="T13" r="T14" b="T15"/>
              <a:pathLst>
                <a:path w="21600" h="21600">
                  <a:moveTo>
                    <a:pt x="5522" y="4078"/>
                  </a:moveTo>
                  <a:cubicBezTo>
                    <a:pt x="7027" y="2896"/>
                    <a:pt x="8886" y="2253"/>
                    <a:pt x="10800" y="2254"/>
                  </a:cubicBezTo>
                  <a:cubicBezTo>
                    <a:pt x="12713" y="2254"/>
                    <a:pt x="14572" y="2896"/>
                    <a:pt x="16077" y="4078"/>
                  </a:cubicBezTo>
                  <a:lnTo>
                    <a:pt x="17469" y="2305"/>
                  </a:lnTo>
                  <a:cubicBezTo>
                    <a:pt x="15567" y="811"/>
                    <a:pt x="13218" y="-1"/>
                    <a:pt x="10799" y="0"/>
                  </a:cubicBezTo>
                  <a:cubicBezTo>
                    <a:pt x="8381" y="0"/>
                    <a:pt x="6032" y="811"/>
                    <a:pt x="4130" y="2305"/>
                  </a:cubicBezTo>
                  <a:close/>
                </a:path>
              </a:pathLst>
            </a:custGeom>
            <a:gradFill rotWithShape="1">
              <a:gsLst>
                <a:gs pos="0">
                  <a:srgbClr val="FFC800"/>
                </a:gs>
                <a:gs pos="100000">
                  <a:srgbClr val="FFD643"/>
                </a:gs>
              </a:gsLst>
              <a:lin ang="5400000" scaled="1"/>
            </a:gradFill>
            <a:ln w="25400" algn="ctr">
              <a:solidFill>
                <a:srgbClr val="5F5F5F"/>
              </a:solidFill>
              <a:miter lim="800000"/>
            </a:ln>
          </p:spPr>
          <p:txBody>
            <a:bodyPr vert="horz" wrap="none" lIns="91440" tIns="45720" rIns="91440" bIns="45720" numCol="1" anchor="ctr" anchorCtr="0" compatLnSpc="1"/>
            <a:lstStyle/>
            <a:p>
              <a:endParaRPr lang="zh-CN" altLang="en-US"/>
            </a:p>
          </p:txBody>
        </p:sp>
        <p:sp>
          <p:nvSpPr>
            <p:cNvPr id="11285" name="AutoShape 22"/>
            <p:cNvSpPr>
              <a:spLocks noChangeArrowheads="1"/>
            </p:cNvSpPr>
            <p:nvPr/>
          </p:nvSpPr>
          <p:spPr bwMode="auto">
            <a:xfrm rot="-5400000">
              <a:off x="2225" y="869"/>
              <a:ext cx="145" cy="145"/>
            </a:xfrm>
            <a:prstGeom prst="rtTriangle">
              <a:avLst/>
            </a:prstGeom>
            <a:gradFill rotWithShape="1">
              <a:gsLst>
                <a:gs pos="0">
                  <a:srgbClr val="FFC800"/>
                </a:gs>
                <a:gs pos="100000">
                  <a:srgbClr val="FFD643"/>
                </a:gs>
              </a:gsLst>
              <a:lin ang="5400000" scaled="1"/>
            </a:gradFill>
            <a:ln w="25400" algn="ctr">
              <a:solidFill>
                <a:srgbClr val="5F5F5F"/>
              </a:solidFill>
              <a:miter lim="800000"/>
            </a:ln>
          </p:spPr>
          <p:txBody>
            <a:bodyPr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86" name="Oval 23"/>
            <p:cNvSpPr>
              <a:spLocks noChangeArrowheads="1"/>
            </p:cNvSpPr>
            <p:nvPr/>
          </p:nvSpPr>
          <p:spPr bwMode="auto">
            <a:xfrm>
              <a:off x="1727" y="903"/>
              <a:ext cx="100" cy="101"/>
            </a:xfrm>
            <a:prstGeom prst="ellipse">
              <a:avLst/>
            </a:prstGeom>
            <a:gradFill rotWithShape="1">
              <a:gsLst>
                <a:gs pos="0">
                  <a:srgbClr val="FFC800"/>
                </a:gs>
                <a:gs pos="100000">
                  <a:srgbClr val="FFD643"/>
                </a:gs>
              </a:gsLst>
              <a:lin ang="5400000" scaled="1"/>
            </a:gradFill>
            <a:ln w="25400" algn="ctr">
              <a:solidFill>
                <a:srgbClr val="5F5F5F"/>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87" name="AutoShape 24"/>
            <p:cNvSpPr>
              <a:spLocks noChangeArrowheads="1"/>
            </p:cNvSpPr>
            <p:nvPr/>
          </p:nvSpPr>
          <p:spPr bwMode="auto">
            <a:xfrm>
              <a:off x="1565" y="809"/>
              <a:ext cx="957" cy="1052"/>
            </a:xfrm>
            <a:custGeom>
              <a:avLst/>
              <a:gdLst>
                <a:gd name="T0" fmla="*/ 479 w 21600"/>
                <a:gd name="T1" fmla="*/ 0 h 21600"/>
                <a:gd name="T2" fmla="*/ 212 w 21600"/>
                <a:gd name="T3" fmla="*/ 145 h 21600"/>
                <a:gd name="T4" fmla="*/ 479 w 21600"/>
                <a:gd name="T5" fmla="*/ 92 h 21600"/>
                <a:gd name="T6" fmla="*/ 745 w 21600"/>
                <a:gd name="T7" fmla="*/ 145 h 21600"/>
                <a:gd name="T8" fmla="*/ 0 60000 65536"/>
                <a:gd name="T9" fmla="*/ 0 60000 65536"/>
                <a:gd name="T10" fmla="*/ 0 60000 65536"/>
                <a:gd name="T11" fmla="*/ 0 60000 65536"/>
                <a:gd name="T12" fmla="*/ 2618 w 21600"/>
                <a:gd name="T13" fmla="*/ 0 h 21600"/>
                <a:gd name="T14" fmla="*/ 18982 w 21600"/>
                <a:gd name="T15" fmla="*/ 4989 h 21600"/>
              </a:gdLst>
              <a:ahLst/>
              <a:cxnLst>
                <a:cxn ang="T8">
                  <a:pos x="T0" y="T1"/>
                </a:cxn>
                <a:cxn ang="T9">
                  <a:pos x="T2" y="T3"/>
                </a:cxn>
                <a:cxn ang="T10">
                  <a:pos x="T4" y="T5"/>
                </a:cxn>
                <a:cxn ang="T11">
                  <a:pos x="T6" y="T7"/>
                </a:cxn>
              </a:cxnLst>
              <a:rect l="T12" t="T13" r="T14" b="T15"/>
              <a:pathLst>
                <a:path w="21600" h="21600">
                  <a:moveTo>
                    <a:pt x="5362" y="3727"/>
                  </a:moveTo>
                  <a:cubicBezTo>
                    <a:pt x="6921" y="2528"/>
                    <a:pt x="8833" y="1878"/>
                    <a:pt x="10800" y="1879"/>
                  </a:cubicBezTo>
                  <a:cubicBezTo>
                    <a:pt x="12766" y="1879"/>
                    <a:pt x="14678" y="2528"/>
                    <a:pt x="16237" y="3727"/>
                  </a:cubicBezTo>
                  <a:lnTo>
                    <a:pt x="17382" y="2238"/>
                  </a:lnTo>
                  <a:cubicBezTo>
                    <a:pt x="15495" y="786"/>
                    <a:pt x="13180" y="-1"/>
                    <a:pt x="10799" y="0"/>
                  </a:cubicBezTo>
                  <a:cubicBezTo>
                    <a:pt x="8419" y="0"/>
                    <a:pt x="6104" y="786"/>
                    <a:pt x="4217" y="2238"/>
                  </a:cubicBezTo>
                  <a:close/>
                </a:path>
              </a:pathLst>
            </a:custGeom>
            <a:gradFill rotWithShape="1">
              <a:gsLst>
                <a:gs pos="0">
                  <a:srgbClr val="FFC800"/>
                </a:gs>
                <a:gs pos="100000">
                  <a:srgbClr val="FFD643"/>
                </a:gs>
              </a:gsLst>
              <a:lin ang="5400000" scaled="1"/>
            </a:gradFill>
            <a:ln w="25400" algn="ctr">
              <a:noFill/>
              <a:miter lim="800000"/>
            </a:ln>
          </p:spPr>
          <p:txBody>
            <a:bodyPr vert="horz" wrap="none" lIns="91440" tIns="45720" rIns="91440" bIns="45720" numCol="1" anchor="ctr" anchorCtr="0" compatLnSpc="1"/>
            <a:lstStyle/>
            <a:p>
              <a:endParaRPr lang="zh-CN" altLang="en-US"/>
            </a:p>
          </p:txBody>
        </p:sp>
      </p:grpSp>
      <p:sp>
        <p:nvSpPr>
          <p:cNvPr id="11288" name="AutoShape 25"/>
          <p:cNvSpPr>
            <a:spLocks noChangeArrowheads="1"/>
          </p:cNvSpPr>
          <p:nvPr/>
        </p:nvSpPr>
        <p:spPr bwMode="auto">
          <a:xfrm>
            <a:off x="785786" y="2592405"/>
            <a:ext cx="2413000" cy="3265487"/>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单击添加内容文字单击添加段落文字单击添加段落文字单击添加段落文字单击添加段落文字。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89" name="AutoShape 26"/>
          <p:cNvSpPr>
            <a:spLocks noChangeArrowheads="1"/>
          </p:cNvSpPr>
          <p:nvPr/>
        </p:nvSpPr>
        <p:spPr bwMode="auto">
          <a:xfrm>
            <a:off x="3373411" y="2592405"/>
            <a:ext cx="2413000" cy="3265487"/>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单击添加内容文字单击添加段落文字单击添加段落文字单击添加段落文字单击添加段落文字。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290" name="AutoShape 27"/>
          <p:cNvSpPr>
            <a:spLocks noChangeArrowheads="1"/>
          </p:cNvSpPr>
          <p:nvPr/>
        </p:nvSpPr>
        <p:spPr bwMode="auto">
          <a:xfrm>
            <a:off x="5967386" y="2592405"/>
            <a:ext cx="2413000" cy="3265487"/>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单击添加内容文字单击添加段落文字单击添加段落文字单击添加段落文字单击添加段落文字。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438340" name="Freeform 68"/>
          <p:cNvSpPr/>
          <p:nvPr/>
        </p:nvSpPr>
        <p:spPr bwMode="gray">
          <a:xfrm>
            <a:off x="4424363" y="4581525"/>
            <a:ext cx="384175" cy="282575"/>
          </a:xfrm>
          <a:custGeom>
            <a:avLst/>
            <a:gdLst/>
            <a:ahLst/>
            <a:cxnLst>
              <a:cxn ang="0">
                <a:pos x="518" y="239"/>
              </a:cxn>
              <a:cxn ang="0">
                <a:pos x="647" y="233"/>
              </a:cxn>
              <a:cxn ang="0">
                <a:pos x="329" y="0"/>
              </a:cxn>
              <a:cxn ang="0">
                <a:pos x="180" y="108"/>
              </a:cxn>
              <a:cxn ang="0">
                <a:pos x="180" y="57"/>
              </a:cxn>
              <a:cxn ang="0">
                <a:pos x="129" y="51"/>
              </a:cxn>
              <a:cxn ang="0">
                <a:pos x="129" y="136"/>
              </a:cxn>
              <a:cxn ang="0">
                <a:pos x="0" y="239"/>
              </a:cxn>
              <a:cxn ang="0">
                <a:pos x="107" y="245"/>
              </a:cxn>
              <a:cxn ang="0">
                <a:pos x="107" y="478"/>
              </a:cxn>
              <a:cxn ang="0">
                <a:pos x="518" y="478"/>
              </a:cxn>
              <a:cxn ang="0">
                <a:pos x="518" y="239"/>
              </a:cxn>
            </a:cxnLst>
            <a:rect l="0" t="0" r="r" b="b"/>
            <a:pathLst>
              <a:path w="647" h="478">
                <a:moveTo>
                  <a:pt x="518" y="239"/>
                </a:moveTo>
                <a:lnTo>
                  <a:pt x="647" y="233"/>
                </a:lnTo>
                <a:lnTo>
                  <a:pt x="329" y="0"/>
                </a:lnTo>
                <a:lnTo>
                  <a:pt x="180" y="108"/>
                </a:lnTo>
                <a:lnTo>
                  <a:pt x="180" y="57"/>
                </a:lnTo>
                <a:lnTo>
                  <a:pt x="129" y="51"/>
                </a:lnTo>
                <a:lnTo>
                  <a:pt x="129" y="136"/>
                </a:lnTo>
                <a:lnTo>
                  <a:pt x="0" y="239"/>
                </a:lnTo>
                <a:lnTo>
                  <a:pt x="107" y="245"/>
                </a:lnTo>
                <a:lnTo>
                  <a:pt x="107" y="478"/>
                </a:lnTo>
                <a:lnTo>
                  <a:pt x="518" y="478"/>
                </a:lnTo>
                <a:lnTo>
                  <a:pt x="518" y="239"/>
                </a:lnTo>
                <a:close/>
              </a:path>
            </a:pathLst>
          </a:custGeom>
          <a:solidFill>
            <a:srgbClr val="FEFEFE"/>
          </a:solidFill>
          <a:ln w="9525" cap="flat" cmpd="sng">
            <a:solidFill>
              <a:srgbClr val="FEFEFE"/>
            </a:solidFill>
            <a:prstDash val="solid"/>
            <a:round/>
          </a:ln>
          <a:effectLst>
            <a:outerShdw dist="28398" dir="1593903"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01" name="未知"/>
          <p:cNvSpPr/>
          <p:nvPr/>
        </p:nvSpPr>
        <p:spPr bwMode="auto">
          <a:xfrm>
            <a:off x="3059113" y="2024051"/>
            <a:ext cx="2984500" cy="2925762"/>
          </a:xfrm>
          <a:custGeom>
            <a:avLst/>
            <a:gdLst/>
            <a:ahLst/>
            <a:cxnLst>
              <a:cxn ang="0">
                <a:pos x="0" y="8"/>
              </a:cxn>
              <a:cxn ang="0">
                <a:pos x="1880" y="0"/>
              </a:cxn>
              <a:cxn ang="0">
                <a:pos x="1388" y="1776"/>
              </a:cxn>
              <a:cxn ang="0">
                <a:pos x="504" y="1776"/>
              </a:cxn>
              <a:cxn ang="0">
                <a:pos x="0" y="8"/>
              </a:cxn>
            </a:cxnLst>
            <a:rect l="0" t="0" r="r" b="b"/>
            <a:pathLst>
              <a:path w="1880" h="1776">
                <a:moveTo>
                  <a:pt x="0" y="8"/>
                </a:moveTo>
                <a:lnTo>
                  <a:pt x="1880" y="0"/>
                </a:lnTo>
                <a:lnTo>
                  <a:pt x="1388" y="1776"/>
                </a:lnTo>
                <a:lnTo>
                  <a:pt x="504" y="1776"/>
                </a:lnTo>
                <a:lnTo>
                  <a:pt x="0" y="8"/>
                </a:lnTo>
                <a:close/>
              </a:path>
            </a:pathLst>
          </a:custGeom>
          <a:gradFill rotWithShape="1">
            <a:gsLst>
              <a:gs pos="0">
                <a:schemeClr val="accent2"/>
              </a:gs>
              <a:gs pos="50000">
                <a:schemeClr val="accent2">
                  <a:alpha val="12000"/>
                </a:schemeClr>
              </a:gs>
              <a:gs pos="100000">
                <a:schemeClr val="accent2"/>
              </a:gs>
            </a:gsLst>
            <a:lin ang="0" scaled="1"/>
          </a:gradFill>
          <a:ln w="25400" cap="flat" cmpd="sng">
            <a:solidFill>
              <a:schemeClr val="accent1"/>
            </a:solidFill>
            <a:round/>
          </a:ln>
          <a:effectLst/>
        </p:spPr>
        <p:txBody>
          <a:bodyPr vert="horz" wrap="none" lIns="91440" tIns="45720" rIns="91440" bIns="45720" numCol="1" anchor="ctr" anchorCtr="0" compatLnSpc="1"/>
          <a:lstStyle/>
          <a:p>
            <a:endParaRPr lang="zh-CN" altLang="en-US"/>
          </a:p>
        </p:txBody>
      </p:sp>
      <p:sp>
        <p:nvSpPr>
          <p:cNvPr id="12402" name="Oval 114"/>
          <p:cNvSpPr>
            <a:spLocks noChangeArrowheads="1"/>
          </p:cNvSpPr>
          <p:nvPr/>
        </p:nvSpPr>
        <p:spPr bwMode="auto">
          <a:xfrm>
            <a:off x="2987675" y="4960926"/>
            <a:ext cx="3130550" cy="627062"/>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2403" name="Rectangle 115"/>
          <p:cNvSpPr>
            <a:spLocks noChangeArrowheads="1"/>
          </p:cNvSpPr>
          <p:nvPr/>
        </p:nvSpPr>
        <p:spPr bwMode="auto">
          <a:xfrm>
            <a:off x="6227763" y="2152638"/>
            <a:ext cx="2447925" cy="517525"/>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endParaRPr>
          </a:p>
          <a:p>
            <a:pPr marL="0" marR="0" lvl="0" indent="0" algn="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404" name="未知"/>
          <p:cNvSpPr/>
          <p:nvPr/>
        </p:nvSpPr>
        <p:spPr bwMode="auto">
          <a:xfrm>
            <a:off x="3606800" y="4029063"/>
            <a:ext cx="1914525" cy="923925"/>
          </a:xfrm>
          <a:custGeom>
            <a:avLst/>
            <a:gdLst/>
            <a:ahLst/>
            <a:cxnLst>
              <a:cxn ang="0">
                <a:pos x="0" y="15"/>
              </a:cxn>
              <a:cxn ang="0">
                <a:pos x="156" y="582"/>
              </a:cxn>
              <a:cxn ang="0">
                <a:pos x="1044" y="576"/>
              </a:cxn>
              <a:cxn ang="0">
                <a:pos x="1206" y="0"/>
              </a:cxn>
              <a:cxn ang="0">
                <a:pos x="0" y="15"/>
              </a:cxn>
            </a:cxnLst>
            <a:rect l="0" t="0" r="r" b="b"/>
            <a:pathLst>
              <a:path w="1206" h="582">
                <a:moveTo>
                  <a:pt x="0" y="15"/>
                </a:moveTo>
                <a:lnTo>
                  <a:pt x="156" y="582"/>
                </a:lnTo>
                <a:lnTo>
                  <a:pt x="1044" y="576"/>
                </a:lnTo>
                <a:lnTo>
                  <a:pt x="1206" y="0"/>
                </a:lnTo>
                <a:lnTo>
                  <a:pt x="0" y="15"/>
                </a:lnTo>
                <a:close/>
              </a:path>
            </a:pathLst>
          </a:custGeom>
          <a:gradFill rotWithShape="1">
            <a:gsLst>
              <a:gs pos="0">
                <a:srgbClr val="5F5F5F"/>
              </a:gs>
              <a:gs pos="50000">
                <a:srgbClr val="DDDDDD"/>
              </a:gs>
              <a:gs pos="100000">
                <a:srgbClr val="5F5F5F"/>
              </a:gs>
            </a:gsLst>
            <a:lin ang="0" scaled="1"/>
          </a:gradFill>
          <a:ln w="25400" cap="flat" cmpd="sng">
            <a:solidFill>
              <a:schemeClr val="bg2"/>
            </a:solidFill>
            <a:round/>
          </a:ln>
          <a:effectLst/>
        </p:spPr>
        <p:txBody>
          <a:bodyPr vert="horz" wrap="none" lIns="91440" tIns="45720" rIns="91440" bIns="45720" numCol="1" anchor="ctr" anchorCtr="0" compatLnSpc="1"/>
          <a:lstStyle/>
          <a:p>
            <a:endParaRPr lang="zh-CN" altLang="en-US"/>
          </a:p>
        </p:txBody>
      </p:sp>
      <p:sp>
        <p:nvSpPr>
          <p:cNvPr id="12405" name="未知"/>
          <p:cNvSpPr/>
          <p:nvPr/>
        </p:nvSpPr>
        <p:spPr bwMode="auto">
          <a:xfrm>
            <a:off x="3349625" y="3105138"/>
            <a:ext cx="2409825" cy="952500"/>
          </a:xfrm>
          <a:custGeom>
            <a:avLst/>
            <a:gdLst/>
            <a:ahLst/>
            <a:cxnLst>
              <a:cxn ang="0">
                <a:pos x="0" y="3"/>
              </a:cxn>
              <a:cxn ang="0">
                <a:pos x="165" y="597"/>
              </a:cxn>
              <a:cxn ang="0">
                <a:pos x="308" y="600"/>
              </a:cxn>
              <a:cxn ang="0">
                <a:pos x="1365" y="597"/>
              </a:cxn>
              <a:cxn ang="0">
                <a:pos x="1518" y="0"/>
              </a:cxn>
              <a:cxn ang="0">
                <a:pos x="0" y="3"/>
              </a:cxn>
            </a:cxnLst>
            <a:rect l="0" t="0" r="r" b="b"/>
            <a:pathLst>
              <a:path w="1518" h="600">
                <a:moveTo>
                  <a:pt x="0" y="3"/>
                </a:moveTo>
                <a:lnTo>
                  <a:pt x="165" y="597"/>
                </a:lnTo>
                <a:lnTo>
                  <a:pt x="308" y="600"/>
                </a:lnTo>
                <a:lnTo>
                  <a:pt x="1365" y="597"/>
                </a:lnTo>
                <a:lnTo>
                  <a:pt x="1518" y="0"/>
                </a:lnTo>
                <a:lnTo>
                  <a:pt x="0" y="3"/>
                </a:lnTo>
                <a:close/>
              </a:path>
            </a:pathLst>
          </a:custGeom>
          <a:gradFill rotWithShape="1">
            <a:gsLst>
              <a:gs pos="0">
                <a:srgbClr val="FFCC00"/>
              </a:gs>
              <a:gs pos="50000">
                <a:schemeClr val="bg1"/>
              </a:gs>
              <a:gs pos="100000">
                <a:srgbClr val="FFCC00"/>
              </a:gs>
            </a:gsLst>
            <a:lin ang="0" scaled="1"/>
          </a:gradFill>
          <a:ln w="25400" cap="flat" cmpd="sng">
            <a:solidFill>
              <a:srgbClr val="B4780C"/>
            </a:solidFill>
            <a:round/>
          </a:ln>
          <a:effectLst/>
        </p:spPr>
        <p:txBody>
          <a:bodyPr vert="horz" wrap="none" lIns="91440" tIns="45720" rIns="91440" bIns="45720" numCol="1" anchor="ctr" anchorCtr="0" compatLnSpc="1"/>
          <a:lstStyle/>
          <a:p>
            <a:endParaRPr lang="zh-CN" altLang="en-US"/>
          </a:p>
        </p:txBody>
      </p:sp>
      <p:sp>
        <p:nvSpPr>
          <p:cNvPr id="12406" name="Oval 118"/>
          <p:cNvSpPr>
            <a:spLocks noChangeArrowheads="1"/>
          </p:cNvSpPr>
          <p:nvPr/>
        </p:nvSpPr>
        <p:spPr bwMode="auto">
          <a:xfrm>
            <a:off x="3603625" y="3913176"/>
            <a:ext cx="1905000" cy="304800"/>
          </a:xfrm>
          <a:prstGeom prst="ellipse">
            <a:avLst/>
          </a:prstGeom>
          <a:gradFill rotWithShape="1">
            <a:gsLst>
              <a:gs pos="0">
                <a:srgbClr val="FFCC00"/>
              </a:gs>
              <a:gs pos="100000">
                <a:srgbClr val="FFEDA3"/>
              </a:gs>
            </a:gsLst>
            <a:lin ang="54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2407" name="Oval 119"/>
          <p:cNvSpPr>
            <a:spLocks noChangeArrowheads="1"/>
          </p:cNvSpPr>
          <p:nvPr/>
        </p:nvSpPr>
        <p:spPr bwMode="auto">
          <a:xfrm>
            <a:off x="3333750" y="2943213"/>
            <a:ext cx="2441575" cy="304800"/>
          </a:xfrm>
          <a:prstGeom prst="ellipse">
            <a:avLst/>
          </a:prstGeom>
          <a:gradFill rotWithShape="1">
            <a:gsLst>
              <a:gs pos="0">
                <a:schemeClr val="accent1"/>
              </a:gs>
              <a:gs pos="100000">
                <a:schemeClr val="accent2"/>
              </a:gs>
            </a:gsLst>
            <a:lin ang="5400000" scaled="1"/>
          </a:gradFill>
          <a:ln w="9525">
            <a:noFill/>
            <a:round/>
          </a:ln>
          <a:effectLst/>
        </p:spPr>
        <p:txBody>
          <a:bodyPr vert="horz" wrap="none" lIns="91440" tIns="45720" rIns="91440" bIns="45720" numCol="1" anchor="ctr" anchorCtr="0" compatLnSpc="1"/>
          <a:lstStyle/>
          <a:p>
            <a:endParaRPr lang="zh-CN" altLang="en-US"/>
          </a:p>
        </p:txBody>
      </p:sp>
      <p:sp>
        <p:nvSpPr>
          <p:cNvPr id="12408" name="未知"/>
          <p:cNvSpPr/>
          <p:nvPr/>
        </p:nvSpPr>
        <p:spPr bwMode="auto">
          <a:xfrm>
            <a:off x="3059113" y="2014526"/>
            <a:ext cx="1073150" cy="2938462"/>
          </a:xfrm>
          <a:custGeom>
            <a:avLst/>
            <a:gdLst/>
            <a:ahLst/>
            <a:cxnLst>
              <a:cxn ang="0">
                <a:pos x="0" y="0"/>
              </a:cxn>
              <a:cxn ang="0">
                <a:pos x="488" y="14"/>
              </a:cxn>
              <a:cxn ang="0">
                <a:pos x="676" y="1844"/>
              </a:cxn>
              <a:cxn ang="0">
                <a:pos x="510" y="1851"/>
              </a:cxn>
              <a:cxn ang="0">
                <a:pos x="0" y="0"/>
              </a:cxn>
            </a:cxnLst>
            <a:rect l="0" t="0" r="r" b="b"/>
            <a:pathLst>
              <a:path w="676" h="1851">
                <a:moveTo>
                  <a:pt x="0" y="0"/>
                </a:moveTo>
                <a:lnTo>
                  <a:pt x="488" y="14"/>
                </a:lnTo>
                <a:lnTo>
                  <a:pt x="676" y="1844"/>
                </a:lnTo>
                <a:lnTo>
                  <a:pt x="510" y="1851"/>
                </a:lnTo>
                <a:lnTo>
                  <a:pt x="0" y="0"/>
                </a:lnTo>
                <a:close/>
              </a:path>
            </a:pathLst>
          </a:custGeom>
          <a:gradFill rotWithShape="1">
            <a:gsLst>
              <a:gs pos="0">
                <a:srgbClr val="EAEAEA">
                  <a:alpha val="53000"/>
                </a:srgbClr>
              </a:gs>
              <a:gs pos="100000">
                <a:srgbClr val="EAEAEA">
                  <a:alpha val="0"/>
                </a:srgbClr>
              </a:gs>
            </a:gsLst>
            <a:lin ang="2700000" scaled="1"/>
          </a:gradFill>
          <a:ln w="9525">
            <a:noFill/>
            <a:round/>
          </a:ln>
          <a:effectLst/>
        </p:spPr>
        <p:txBody>
          <a:bodyPr vert="horz" wrap="none" lIns="91440" tIns="45720" rIns="91440" bIns="45720" numCol="1" anchor="ctr" anchorCtr="0" compatLnSpc="1"/>
          <a:lstStyle/>
          <a:p>
            <a:endParaRPr lang="zh-CN" altLang="en-US"/>
          </a:p>
        </p:txBody>
      </p:sp>
      <p:sp>
        <p:nvSpPr>
          <p:cNvPr id="12409" name="Oval 121"/>
          <p:cNvSpPr>
            <a:spLocks noChangeArrowheads="1"/>
          </p:cNvSpPr>
          <p:nvPr/>
        </p:nvSpPr>
        <p:spPr bwMode="auto">
          <a:xfrm>
            <a:off x="3043238" y="1785926"/>
            <a:ext cx="3016250" cy="465137"/>
          </a:xfrm>
          <a:prstGeom prst="ellipse">
            <a:avLst/>
          </a:prstGeom>
          <a:gradFill rotWithShape="1">
            <a:gsLst>
              <a:gs pos="0">
                <a:schemeClr val="accent1"/>
              </a:gs>
              <a:gs pos="100000">
                <a:schemeClr val="accent2"/>
              </a:gs>
            </a:gsLst>
            <a:lin ang="0" scaled="1"/>
          </a:gradFill>
          <a:ln w="9525">
            <a:noFill/>
            <a:round/>
          </a:ln>
          <a:effectLst/>
        </p:spPr>
        <p:txBody>
          <a:bodyPr vert="horz" wrap="none" lIns="91440" tIns="45720" rIns="91440" bIns="45720" numCol="1" anchor="ctr" anchorCtr="0" compatLnSpc="1"/>
          <a:lstStyle/>
          <a:p>
            <a:endParaRPr lang="zh-CN" altLang="en-US"/>
          </a:p>
        </p:txBody>
      </p:sp>
      <p:sp>
        <p:nvSpPr>
          <p:cNvPr id="12410" name="Line 122"/>
          <p:cNvSpPr>
            <a:spLocks noChangeShapeType="1"/>
          </p:cNvSpPr>
          <p:nvPr/>
        </p:nvSpPr>
        <p:spPr bwMode="auto">
          <a:xfrm>
            <a:off x="4572000" y="2728901"/>
            <a:ext cx="4103688" cy="0"/>
          </a:xfrm>
          <a:prstGeom prst="line">
            <a:avLst/>
          </a:prstGeom>
          <a:noFill/>
          <a:ln w="9525">
            <a:solidFill>
              <a:schemeClr val="tx1"/>
            </a:solidFill>
            <a:round/>
            <a:headEnd type="oval" w="med" len="med"/>
          </a:ln>
          <a:effectLst/>
        </p:spPr>
        <p:txBody>
          <a:bodyPr vert="horz" wrap="none" lIns="91440" tIns="45720" rIns="91440" bIns="45720" numCol="1" anchor="ctr" anchorCtr="0" compatLnSpc="1"/>
          <a:lstStyle/>
          <a:p>
            <a:endParaRPr lang="zh-CN" altLang="en-US"/>
          </a:p>
        </p:txBody>
      </p:sp>
      <p:sp>
        <p:nvSpPr>
          <p:cNvPr id="12411" name="Rectangle 123"/>
          <p:cNvSpPr>
            <a:spLocks noChangeArrowheads="1"/>
          </p:cNvSpPr>
          <p:nvPr/>
        </p:nvSpPr>
        <p:spPr bwMode="auto">
          <a:xfrm>
            <a:off x="6227763" y="3952863"/>
            <a:ext cx="2447925" cy="517525"/>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endParaRPr>
          </a:p>
          <a:p>
            <a:pPr marL="0" marR="0" lvl="0" indent="0" algn="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412" name="Line 124"/>
          <p:cNvSpPr>
            <a:spLocks noChangeShapeType="1"/>
          </p:cNvSpPr>
          <p:nvPr/>
        </p:nvSpPr>
        <p:spPr bwMode="auto">
          <a:xfrm>
            <a:off x="4572000" y="4529126"/>
            <a:ext cx="4103688" cy="0"/>
          </a:xfrm>
          <a:prstGeom prst="line">
            <a:avLst/>
          </a:prstGeom>
          <a:noFill/>
          <a:ln w="9525">
            <a:solidFill>
              <a:schemeClr val="tx1"/>
            </a:solidFill>
            <a:round/>
            <a:headEnd type="oval" w="med" len="med"/>
          </a:ln>
          <a:effectLst/>
        </p:spPr>
        <p:txBody>
          <a:bodyPr vert="horz" wrap="none" lIns="91440" tIns="45720" rIns="91440" bIns="45720" numCol="1" anchor="ctr" anchorCtr="0" compatLnSpc="1"/>
          <a:lstStyle/>
          <a:p>
            <a:endParaRPr lang="zh-CN" altLang="en-US"/>
          </a:p>
        </p:txBody>
      </p:sp>
      <p:sp>
        <p:nvSpPr>
          <p:cNvPr id="12413" name="Rectangle 125"/>
          <p:cNvSpPr>
            <a:spLocks noChangeArrowheads="1"/>
          </p:cNvSpPr>
          <p:nvPr/>
        </p:nvSpPr>
        <p:spPr bwMode="auto">
          <a:xfrm>
            <a:off x="468313" y="3160701"/>
            <a:ext cx="2605087" cy="517525"/>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000000"/>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414" name="Line 126"/>
          <p:cNvSpPr>
            <a:spLocks noChangeShapeType="1"/>
          </p:cNvSpPr>
          <p:nvPr/>
        </p:nvSpPr>
        <p:spPr bwMode="auto">
          <a:xfrm flipH="1">
            <a:off x="468313" y="3736963"/>
            <a:ext cx="4103687" cy="0"/>
          </a:xfrm>
          <a:prstGeom prst="line">
            <a:avLst/>
          </a:prstGeom>
          <a:noFill/>
          <a:ln w="9525">
            <a:solidFill>
              <a:schemeClr val="tx1"/>
            </a:solidFill>
            <a:round/>
            <a:headEnd type="oval" w="med" len="med"/>
          </a:ln>
          <a:effectLst/>
        </p:spPr>
        <p:txBody>
          <a:bodyPr vert="horz" wrap="none" lIns="91440" tIns="45720" rIns="91440" bIns="45720" numCol="1" anchor="ctr" anchorCtr="0" compatLnSpc="1"/>
          <a:lstStyle/>
          <a:p>
            <a:endParaRPr lang="zh-CN" altLang="en-US"/>
          </a:p>
        </p:txBody>
      </p:sp>
      <p:grpSp>
        <p:nvGrpSpPr>
          <p:cNvPr id="12415" name="Group 127"/>
          <p:cNvGrpSpPr/>
          <p:nvPr/>
        </p:nvGrpSpPr>
        <p:grpSpPr bwMode="auto">
          <a:xfrm>
            <a:off x="3841750" y="4851388"/>
            <a:ext cx="1422400" cy="201613"/>
            <a:chOff x="0" y="0"/>
            <a:chExt cx="912" cy="159"/>
          </a:xfrm>
        </p:grpSpPr>
        <p:sp>
          <p:nvSpPr>
            <p:cNvPr id="12416" name="Oval 128"/>
            <p:cNvSpPr>
              <a:spLocks noChangeArrowheads="1"/>
            </p:cNvSpPr>
            <p:nvPr/>
          </p:nvSpPr>
          <p:spPr bwMode="auto">
            <a:xfrm>
              <a:off x="0" y="0"/>
              <a:ext cx="901" cy="128"/>
            </a:xfrm>
            <a:prstGeom prst="ellipse">
              <a:avLst/>
            </a:prstGeom>
            <a:gradFill rotWithShape="1">
              <a:gsLst>
                <a:gs pos="0">
                  <a:srgbClr val="B2B2B2"/>
                </a:gs>
                <a:gs pos="100000">
                  <a:srgbClr val="4D4D4D"/>
                </a:gs>
              </a:gsLst>
              <a:lin ang="0" scaled="1"/>
            </a:gradFill>
            <a:ln w="9525">
              <a:noFill/>
              <a:round/>
            </a:ln>
            <a:effectLst/>
          </p:spPr>
          <p:txBody>
            <a:bodyPr vert="horz" wrap="none" lIns="91440" tIns="45720" rIns="91440" bIns="45720" numCol="1" anchor="ctr" anchorCtr="0" compatLnSpc="1"/>
            <a:lstStyle/>
            <a:p>
              <a:endParaRPr lang="zh-CN" altLang="en-US"/>
            </a:p>
          </p:txBody>
        </p:sp>
        <p:sp>
          <p:nvSpPr>
            <p:cNvPr id="12417" name="Oval 129"/>
            <p:cNvSpPr>
              <a:spLocks noChangeArrowheads="1"/>
            </p:cNvSpPr>
            <p:nvPr/>
          </p:nvSpPr>
          <p:spPr bwMode="auto">
            <a:xfrm rot="10800000">
              <a:off x="4" y="7"/>
              <a:ext cx="908" cy="152"/>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2418" name="未知"/>
            <p:cNvSpPr/>
            <p:nvPr/>
          </p:nvSpPr>
          <p:spPr bwMode="auto">
            <a:xfrm>
              <a:off x="107" y="23"/>
              <a:ext cx="700" cy="5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0000">
                    <a:alpha val="0"/>
                  </a:srgbClr>
                </a:gs>
              </a:gsLst>
              <a:lin ang="5400000" scaled="1"/>
            </a:gradFill>
            <a:ln w="9525">
              <a:noFill/>
              <a:round/>
            </a:ln>
            <a:effectLst/>
          </p:spPr>
          <p:txBody>
            <a:bodyPr vert="horz" wrap="square" lIns="91440" tIns="45720" rIns="91440" bIns="45720" numCol="1" anchor="t" anchorCtr="0" compatLnSpc="1"/>
            <a:lstStyle/>
            <a:p>
              <a:endParaRPr lang="zh-CN" altLang="en-US"/>
            </a:p>
          </p:txBody>
        </p:sp>
      </p:grpSp>
      <p:sp>
        <p:nvSpPr>
          <p:cNvPr id="12419" name="Oval 131"/>
          <p:cNvSpPr>
            <a:spLocks noChangeArrowheads="1"/>
          </p:cNvSpPr>
          <p:nvPr/>
        </p:nvSpPr>
        <p:spPr bwMode="auto">
          <a:xfrm rot="10800000">
            <a:off x="3028950" y="1792276"/>
            <a:ext cx="3051175" cy="458787"/>
          </a:xfrm>
          <a:prstGeom prst="ellipse">
            <a:avLst/>
          </a:prstGeom>
          <a:gradFill rotWithShape="1">
            <a:gsLst>
              <a:gs pos="0">
                <a:schemeClr val="accent1"/>
              </a:gs>
              <a:gs pos="100000">
                <a:schemeClr val="accent1">
                  <a:gamma/>
                  <a:shade val="47451"/>
                  <a:invGamma/>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2420" name="未知"/>
          <p:cNvSpPr/>
          <p:nvPr/>
        </p:nvSpPr>
        <p:spPr bwMode="auto">
          <a:xfrm>
            <a:off x="3375025" y="1855776"/>
            <a:ext cx="2352675" cy="168275"/>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0000">
                  <a:alpha val="0"/>
                </a:srgbClr>
              </a:gs>
            </a:gsLst>
            <a:lin ang="5400000" scaled="1"/>
          </a:gradFill>
          <a:ln w="9525">
            <a:noFill/>
            <a:round/>
          </a:ln>
          <a:effectLst/>
        </p:spPr>
        <p:txBody>
          <a:bodyPr vert="horz" wrap="square" lIns="91440" tIns="45720" rIns="91440" bIns="45720" numCol="1" anchor="t" anchorCtr="0" compatLnSpc="1"/>
          <a:lstStyle/>
          <a:p>
            <a:endParaRPr lang="zh-CN" altLang="en-US"/>
          </a:p>
        </p:txBody>
      </p:sp>
    </p:spTree>
  </p:cSld>
  <p:clrMapOvr>
    <a:masterClrMapping/>
  </p:clrMapOvr>
  <p:transition spd="med" advClick="0" advTm="3000">
    <p:dissolve/>
    <p:sndAc>
      <p:stSnd>
        <p:snd r:embed="rId1"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Rectangle 2"/>
          <p:cNvSpPr>
            <a:spLocks noChangeArrowheads="1"/>
          </p:cNvSpPr>
          <p:nvPr/>
        </p:nvSpPr>
        <p:spPr bwMode="auto">
          <a:xfrm>
            <a:off x="2428860" y="428604"/>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dirty="0" smtClean="0">
                <a:ln>
                  <a:noFill/>
                </a:ln>
                <a:effectLst/>
                <a:latin typeface="方正黑体简体" pitchFamily="2" charset="-122"/>
                <a:ea typeface="方正黑体简体" pitchFamily="2" charset="-122"/>
              </a:rPr>
              <a:t>目录</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053" name="AutoShape 29"/>
          <p:cNvSpPr>
            <a:spLocks noChangeArrowheads="1"/>
          </p:cNvSpPr>
          <p:nvPr/>
        </p:nvSpPr>
        <p:spPr bwMode="auto">
          <a:xfrm>
            <a:off x="1287486" y="1495411"/>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054" name="Rectangle 30"/>
          <p:cNvSpPr>
            <a:spLocks noChangeArrowheads="1"/>
          </p:cNvSpPr>
          <p:nvPr/>
        </p:nvSpPr>
        <p:spPr bwMode="auto">
          <a:xfrm>
            <a:off x="1281136" y="1538273"/>
            <a:ext cx="5592762" cy="569913"/>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55" name="AutoShape 31"/>
          <p:cNvSpPr>
            <a:spLocks noChangeArrowheads="1"/>
          </p:cNvSpPr>
          <p:nvPr/>
        </p:nvSpPr>
        <p:spPr bwMode="auto">
          <a:xfrm>
            <a:off x="1287486" y="2609836"/>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056" name="Rectangle 32"/>
          <p:cNvSpPr>
            <a:spLocks noChangeArrowheads="1"/>
          </p:cNvSpPr>
          <p:nvPr/>
        </p:nvSpPr>
        <p:spPr bwMode="auto">
          <a:xfrm>
            <a:off x="1281136" y="2652698"/>
            <a:ext cx="5592762" cy="569913"/>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57" name="AutoShape 33"/>
          <p:cNvSpPr>
            <a:spLocks noChangeArrowheads="1"/>
          </p:cNvSpPr>
          <p:nvPr/>
        </p:nvSpPr>
        <p:spPr bwMode="auto">
          <a:xfrm>
            <a:off x="1287486" y="3703623"/>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058" name="Rectangle 34"/>
          <p:cNvSpPr>
            <a:spLocks noChangeArrowheads="1"/>
          </p:cNvSpPr>
          <p:nvPr/>
        </p:nvSpPr>
        <p:spPr bwMode="auto">
          <a:xfrm>
            <a:off x="1281136" y="3746486"/>
            <a:ext cx="5592762" cy="569912"/>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59" name="AutoShape 35"/>
          <p:cNvSpPr>
            <a:spLocks noChangeArrowheads="1"/>
          </p:cNvSpPr>
          <p:nvPr/>
        </p:nvSpPr>
        <p:spPr bwMode="auto">
          <a:xfrm>
            <a:off x="1287486" y="4797411"/>
            <a:ext cx="6259512" cy="666750"/>
          </a:xfrm>
          <a:prstGeom prst="roundRect">
            <a:avLst>
              <a:gd name="adj" fmla="val 16667"/>
            </a:avLst>
          </a:prstGeom>
          <a:gradFill rotWithShape="1">
            <a:gsLst>
              <a:gs pos="0">
                <a:schemeClr val="bg1"/>
              </a:gs>
              <a:gs pos="100000">
                <a:schemeClr val="bg2"/>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060" name="Rectangle 36"/>
          <p:cNvSpPr>
            <a:spLocks noChangeArrowheads="1"/>
          </p:cNvSpPr>
          <p:nvPr/>
        </p:nvSpPr>
        <p:spPr bwMode="auto">
          <a:xfrm>
            <a:off x="1281136" y="4840273"/>
            <a:ext cx="5592762" cy="569913"/>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061" name="Group 37"/>
          <p:cNvGrpSpPr/>
          <p:nvPr/>
        </p:nvGrpSpPr>
        <p:grpSpPr bwMode="auto">
          <a:xfrm>
            <a:off x="7032648" y="1428736"/>
            <a:ext cx="825500" cy="803275"/>
            <a:chOff x="0" y="0"/>
            <a:chExt cx="384" cy="375"/>
          </a:xfrm>
        </p:grpSpPr>
        <p:grpSp>
          <p:nvGrpSpPr>
            <p:cNvPr id="1062" name="Group 38"/>
            <p:cNvGrpSpPr/>
            <p:nvPr/>
          </p:nvGrpSpPr>
          <p:grpSpPr bwMode="auto">
            <a:xfrm>
              <a:off x="0" y="0"/>
              <a:ext cx="384" cy="375"/>
              <a:chOff x="0" y="0"/>
              <a:chExt cx="1042" cy="1019"/>
            </a:xfrm>
          </p:grpSpPr>
          <p:grpSp>
            <p:nvGrpSpPr>
              <p:cNvPr id="1063" name="Group 39"/>
              <p:cNvGrpSpPr/>
              <p:nvPr/>
            </p:nvGrpSpPr>
            <p:grpSpPr bwMode="auto">
              <a:xfrm>
                <a:off x="0" y="0"/>
                <a:ext cx="1042" cy="1019"/>
                <a:chOff x="0" y="0"/>
                <a:chExt cx="1042" cy="1019"/>
              </a:xfrm>
            </p:grpSpPr>
            <p:pic>
              <p:nvPicPr>
                <p:cNvPr id="1064" name="Picture 40"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065" name="Oval 41"/>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066" name="Picture 42" descr="Picture2"/>
              <p:cNvPicPr>
                <a:picLocks noChangeAspect="1" noChangeArrowheads="1"/>
              </p:cNvPicPr>
              <p:nvPr/>
            </p:nvPicPr>
            <p:blipFill>
              <a:blip r:embed="rId2"/>
              <a:srcRect/>
              <a:stretch>
                <a:fillRect/>
              </a:stretch>
            </p:blipFill>
            <p:spPr bwMode="auto">
              <a:xfrm>
                <a:off x="104" y="10"/>
                <a:ext cx="823" cy="360"/>
              </a:xfrm>
              <a:prstGeom prst="rect">
                <a:avLst/>
              </a:prstGeom>
              <a:noFill/>
              <a:ln w="9525">
                <a:noFill/>
                <a:miter lim="800000"/>
                <a:headEnd/>
                <a:tailEnd/>
              </a:ln>
            </p:spPr>
          </p:pic>
        </p:grpSp>
        <p:sp>
          <p:nvSpPr>
            <p:cNvPr id="1067" name="WordArt 43"/>
            <p:cNvSpPr>
              <a:spLocks noChangeArrowheads="1" noChangeShapeType="1" noTextEdit="1"/>
            </p:cNvSpPr>
            <p:nvPr/>
          </p:nvSpPr>
          <p:spPr bwMode="auto">
            <a:xfrm>
              <a:off x="131" y="101"/>
              <a:ext cx="87" cy="151"/>
            </a:xfrm>
            <a:prstGeom prst="rect">
              <a:avLst/>
            </a:prstGeom>
          </p:spPr>
          <p:txBody>
            <a:bodyPr wrap="none" fromWordArt="1">
              <a:prstTxWarp prst="textPlain">
                <a:avLst>
                  <a:gd name="adj" fmla="val 50000"/>
                </a:avLst>
              </a:prstTxWarp>
            </a:bodyPr>
            <a:lstStyle/>
            <a:p>
              <a:pPr algn="ctr" rtl="0"/>
              <a:r>
                <a:rPr lang="en-US" altLang="zh-CN" sz="2400" spc="0" smtClean="0">
                  <a:ln w="9525">
                    <a:solidFill>
                      <a:schemeClr val="bg1"/>
                    </a:solidFill>
                    <a:round/>
                  </a:ln>
                  <a:solidFill>
                    <a:schemeClr val="bg1"/>
                  </a:solidFill>
                  <a:effectLst/>
                  <a:latin typeface="黑体" panose="02010609060101010101" charset="-122"/>
                  <a:ea typeface="黑体" panose="02010609060101010101" charset="-122"/>
                </a:rPr>
                <a:t>1</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grpSp>
      <p:grpSp>
        <p:nvGrpSpPr>
          <p:cNvPr id="1068" name="Group 44"/>
          <p:cNvGrpSpPr/>
          <p:nvPr/>
        </p:nvGrpSpPr>
        <p:grpSpPr bwMode="auto">
          <a:xfrm>
            <a:off x="7032648" y="2543161"/>
            <a:ext cx="825500" cy="803275"/>
            <a:chOff x="0" y="0"/>
            <a:chExt cx="520" cy="506"/>
          </a:xfrm>
        </p:grpSpPr>
        <p:grpSp>
          <p:nvGrpSpPr>
            <p:cNvPr id="1069" name="Group 45"/>
            <p:cNvGrpSpPr/>
            <p:nvPr/>
          </p:nvGrpSpPr>
          <p:grpSpPr bwMode="auto">
            <a:xfrm>
              <a:off x="0" y="0"/>
              <a:ext cx="520" cy="506"/>
              <a:chOff x="0" y="0"/>
              <a:chExt cx="1042" cy="1019"/>
            </a:xfrm>
          </p:grpSpPr>
          <p:grpSp>
            <p:nvGrpSpPr>
              <p:cNvPr id="1070" name="Group 46"/>
              <p:cNvGrpSpPr/>
              <p:nvPr/>
            </p:nvGrpSpPr>
            <p:grpSpPr bwMode="auto">
              <a:xfrm>
                <a:off x="0" y="0"/>
                <a:ext cx="1042" cy="1019"/>
                <a:chOff x="0" y="0"/>
                <a:chExt cx="1042" cy="1019"/>
              </a:xfrm>
            </p:grpSpPr>
            <p:pic>
              <p:nvPicPr>
                <p:cNvPr id="1071" name="Picture 47"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072" name="Oval 48"/>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073" name="Picture 49" descr="Picture2"/>
              <p:cNvPicPr>
                <a:picLocks noChangeAspect="1" noChangeArrowheads="1"/>
              </p:cNvPicPr>
              <p:nvPr/>
            </p:nvPicPr>
            <p:blipFill>
              <a:blip r:embed="rId2"/>
              <a:srcRect/>
              <a:stretch>
                <a:fillRect/>
              </a:stretch>
            </p:blipFill>
            <p:spPr bwMode="auto">
              <a:xfrm>
                <a:off x="104" y="10"/>
                <a:ext cx="823" cy="360"/>
              </a:xfrm>
              <a:prstGeom prst="rect">
                <a:avLst/>
              </a:prstGeom>
              <a:noFill/>
              <a:ln w="9525">
                <a:noFill/>
                <a:miter lim="800000"/>
                <a:headEnd/>
                <a:tailEnd/>
              </a:ln>
            </p:spPr>
          </p:pic>
        </p:grpSp>
        <p:sp>
          <p:nvSpPr>
            <p:cNvPr id="1074" name="WordArt 50"/>
            <p:cNvSpPr>
              <a:spLocks noChangeArrowheads="1" noChangeShapeType="1" noTextEdit="1"/>
            </p:cNvSpPr>
            <p:nvPr/>
          </p:nvSpPr>
          <p:spPr bwMode="auto">
            <a:xfrm>
              <a:off x="194" y="136"/>
              <a:ext cx="144" cy="204"/>
            </a:xfrm>
            <a:prstGeom prst="rect">
              <a:avLst/>
            </a:prstGeom>
          </p:spPr>
          <p:txBody>
            <a:bodyPr wrap="none" fromWordArt="1">
              <a:prstTxWarp prst="textPlain">
                <a:avLst>
                  <a:gd name="adj" fmla="val 50000"/>
                </a:avLst>
              </a:prstTxWarp>
            </a:bodyPr>
            <a:lstStyle/>
            <a:p>
              <a:pPr algn="ctr" rtl="0"/>
              <a:r>
                <a:rPr lang="en-US" altLang="zh-CN" sz="2400" spc="0" smtClean="0">
                  <a:ln w="9525">
                    <a:solidFill>
                      <a:schemeClr val="bg1"/>
                    </a:solidFill>
                    <a:round/>
                  </a:ln>
                  <a:solidFill>
                    <a:schemeClr val="bg1"/>
                  </a:solidFill>
                  <a:effectLst/>
                  <a:latin typeface="黑体" panose="02010609060101010101" charset="-122"/>
                  <a:ea typeface="黑体" panose="02010609060101010101" charset="-122"/>
                </a:rPr>
                <a:t>2</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grpSp>
      <p:grpSp>
        <p:nvGrpSpPr>
          <p:cNvPr id="1075" name="Group 51"/>
          <p:cNvGrpSpPr/>
          <p:nvPr/>
        </p:nvGrpSpPr>
        <p:grpSpPr bwMode="auto">
          <a:xfrm>
            <a:off x="7032648" y="3635361"/>
            <a:ext cx="825500" cy="803275"/>
            <a:chOff x="0" y="0"/>
            <a:chExt cx="520" cy="506"/>
          </a:xfrm>
        </p:grpSpPr>
        <p:grpSp>
          <p:nvGrpSpPr>
            <p:cNvPr id="1076" name="Group 52"/>
            <p:cNvGrpSpPr/>
            <p:nvPr/>
          </p:nvGrpSpPr>
          <p:grpSpPr bwMode="auto">
            <a:xfrm>
              <a:off x="0" y="0"/>
              <a:ext cx="520" cy="506"/>
              <a:chOff x="0" y="0"/>
              <a:chExt cx="1042" cy="1019"/>
            </a:xfrm>
          </p:grpSpPr>
          <p:grpSp>
            <p:nvGrpSpPr>
              <p:cNvPr id="1077" name="Group 53"/>
              <p:cNvGrpSpPr/>
              <p:nvPr/>
            </p:nvGrpSpPr>
            <p:grpSpPr bwMode="auto">
              <a:xfrm>
                <a:off x="0" y="0"/>
                <a:ext cx="1042" cy="1019"/>
                <a:chOff x="0" y="0"/>
                <a:chExt cx="1042" cy="1019"/>
              </a:xfrm>
            </p:grpSpPr>
            <p:pic>
              <p:nvPicPr>
                <p:cNvPr id="1078" name="Picture 54"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079" name="Oval 55"/>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080" name="Picture 56" descr="Picture2"/>
              <p:cNvPicPr>
                <a:picLocks noChangeAspect="1" noChangeArrowheads="1"/>
              </p:cNvPicPr>
              <p:nvPr/>
            </p:nvPicPr>
            <p:blipFill>
              <a:blip r:embed="rId2"/>
              <a:srcRect/>
              <a:stretch>
                <a:fillRect/>
              </a:stretch>
            </p:blipFill>
            <p:spPr bwMode="auto">
              <a:xfrm>
                <a:off x="104" y="10"/>
                <a:ext cx="823" cy="360"/>
              </a:xfrm>
              <a:prstGeom prst="rect">
                <a:avLst/>
              </a:prstGeom>
              <a:noFill/>
              <a:ln w="9525">
                <a:noFill/>
                <a:miter lim="800000"/>
                <a:headEnd/>
                <a:tailEnd/>
              </a:ln>
            </p:spPr>
          </p:pic>
        </p:grpSp>
        <p:sp>
          <p:nvSpPr>
            <p:cNvPr id="1081" name="WordArt 57"/>
            <p:cNvSpPr>
              <a:spLocks noChangeArrowheads="1" noChangeShapeType="1" noTextEdit="1"/>
            </p:cNvSpPr>
            <p:nvPr/>
          </p:nvSpPr>
          <p:spPr bwMode="auto">
            <a:xfrm>
              <a:off x="194" y="136"/>
              <a:ext cx="144" cy="204"/>
            </a:xfrm>
            <a:prstGeom prst="rect">
              <a:avLst/>
            </a:prstGeom>
          </p:spPr>
          <p:txBody>
            <a:bodyPr wrap="none" fromWordArt="1">
              <a:prstTxWarp prst="textPlain">
                <a:avLst>
                  <a:gd name="adj" fmla="val 50000"/>
                </a:avLst>
              </a:prstTxWarp>
            </a:bodyPr>
            <a:lstStyle/>
            <a:p>
              <a:pPr algn="ctr" rtl="0"/>
              <a:r>
                <a:rPr lang="en-US" altLang="zh-CN" sz="2400" spc="0" smtClean="0">
                  <a:ln w="9525">
                    <a:solidFill>
                      <a:schemeClr val="bg1"/>
                    </a:solidFill>
                    <a:round/>
                  </a:ln>
                  <a:solidFill>
                    <a:schemeClr val="bg1"/>
                  </a:solidFill>
                  <a:effectLst/>
                  <a:latin typeface="黑体" panose="02010609060101010101" charset="-122"/>
                  <a:ea typeface="黑体" panose="02010609060101010101" charset="-122"/>
                </a:rPr>
                <a:t>3</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grpSp>
      <p:grpSp>
        <p:nvGrpSpPr>
          <p:cNvPr id="1082" name="Group 58"/>
          <p:cNvGrpSpPr/>
          <p:nvPr/>
        </p:nvGrpSpPr>
        <p:grpSpPr bwMode="auto">
          <a:xfrm>
            <a:off x="7032648" y="4718036"/>
            <a:ext cx="825500" cy="803275"/>
            <a:chOff x="0" y="0"/>
            <a:chExt cx="520" cy="506"/>
          </a:xfrm>
        </p:grpSpPr>
        <p:grpSp>
          <p:nvGrpSpPr>
            <p:cNvPr id="1083" name="Group 59"/>
            <p:cNvGrpSpPr/>
            <p:nvPr/>
          </p:nvGrpSpPr>
          <p:grpSpPr bwMode="auto">
            <a:xfrm>
              <a:off x="0" y="0"/>
              <a:ext cx="520" cy="506"/>
              <a:chOff x="0" y="0"/>
              <a:chExt cx="1042" cy="1019"/>
            </a:xfrm>
          </p:grpSpPr>
          <p:grpSp>
            <p:nvGrpSpPr>
              <p:cNvPr id="1084" name="Group 60"/>
              <p:cNvGrpSpPr/>
              <p:nvPr/>
            </p:nvGrpSpPr>
            <p:grpSpPr bwMode="auto">
              <a:xfrm>
                <a:off x="0" y="0"/>
                <a:ext cx="1042" cy="1019"/>
                <a:chOff x="0" y="0"/>
                <a:chExt cx="1042" cy="1019"/>
              </a:xfrm>
            </p:grpSpPr>
            <p:pic>
              <p:nvPicPr>
                <p:cNvPr id="1085" name="Picture 61"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086" name="Oval 62"/>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087" name="Picture 63" descr="Picture2"/>
              <p:cNvPicPr>
                <a:picLocks noChangeAspect="1" noChangeArrowheads="1"/>
              </p:cNvPicPr>
              <p:nvPr/>
            </p:nvPicPr>
            <p:blipFill>
              <a:blip r:embed="rId2"/>
              <a:srcRect/>
              <a:stretch>
                <a:fillRect/>
              </a:stretch>
            </p:blipFill>
            <p:spPr bwMode="auto">
              <a:xfrm>
                <a:off x="104" y="10"/>
                <a:ext cx="823" cy="360"/>
              </a:xfrm>
              <a:prstGeom prst="rect">
                <a:avLst/>
              </a:prstGeom>
              <a:noFill/>
              <a:ln w="9525">
                <a:noFill/>
                <a:miter lim="800000"/>
                <a:headEnd/>
                <a:tailEnd/>
              </a:ln>
            </p:spPr>
          </p:pic>
        </p:grpSp>
        <p:sp>
          <p:nvSpPr>
            <p:cNvPr id="1088" name="WordArt 64"/>
            <p:cNvSpPr>
              <a:spLocks noChangeArrowheads="1" noChangeShapeType="1" noTextEdit="1"/>
            </p:cNvSpPr>
            <p:nvPr/>
          </p:nvSpPr>
          <p:spPr bwMode="auto">
            <a:xfrm>
              <a:off x="170" y="136"/>
              <a:ext cx="168" cy="204"/>
            </a:xfrm>
            <a:prstGeom prst="rect">
              <a:avLst/>
            </a:prstGeom>
          </p:spPr>
          <p:txBody>
            <a:bodyPr wrap="none" fromWordArt="1">
              <a:prstTxWarp prst="textPlain">
                <a:avLst>
                  <a:gd name="adj" fmla="val 50000"/>
                </a:avLst>
              </a:prstTxWarp>
            </a:bodyPr>
            <a:lstStyle/>
            <a:p>
              <a:pPr algn="ctr" rtl="0"/>
              <a:r>
                <a:rPr lang="en-US" altLang="zh-CN" sz="2400" spc="0" smtClean="0">
                  <a:ln w="9525">
                    <a:solidFill>
                      <a:schemeClr val="bg1"/>
                    </a:solidFill>
                    <a:round/>
                  </a:ln>
                  <a:solidFill>
                    <a:schemeClr val="bg1"/>
                  </a:solidFill>
                  <a:effectLst/>
                  <a:latin typeface="黑体" panose="02010609060101010101" charset="-122"/>
                  <a:ea typeface="黑体" panose="02010609060101010101" charset="-122"/>
                </a:rPr>
                <a:t>4</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grpSp>
      <p:sp>
        <p:nvSpPr>
          <p:cNvPr id="2" name="文本框 1"/>
          <p:cNvSpPr txBox="1"/>
          <p:nvPr/>
        </p:nvSpPr>
        <p:spPr>
          <a:xfrm>
            <a:off x="372110" y="5869940"/>
            <a:ext cx="5784215"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3"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4338" name="AutoShape 2"/>
          <p:cNvSpPr>
            <a:spLocks noChangeArrowheads="1"/>
          </p:cNvSpPr>
          <p:nvPr/>
        </p:nvSpPr>
        <p:spPr bwMode="auto">
          <a:xfrm>
            <a:off x="1117600" y="3482961"/>
            <a:ext cx="6913563" cy="2055813"/>
          </a:xfrm>
          <a:prstGeom prst="roundRect">
            <a:avLst>
              <a:gd name="adj" fmla="val 2778"/>
            </a:avLst>
          </a:prstGeom>
          <a:gradFill rotWithShape="1">
            <a:gsLst>
              <a:gs pos="0">
                <a:schemeClr val="bg1"/>
              </a:gs>
              <a:gs pos="100000">
                <a:schemeClr val="bg2"/>
              </a:gs>
            </a:gsLst>
            <a:lin ang="2700000" scaled="1"/>
          </a:gradFill>
          <a:ln w="9525">
            <a:solidFill>
              <a:schemeClr val="bg2"/>
            </a:solidFill>
            <a:round/>
          </a:ln>
          <a:effectLst/>
        </p:spPr>
        <p:txBody>
          <a:bodyPr vert="horz" wrap="square" lIns="91440" tIns="45720" rIns="91440" bIns="45720" numCol="1" anchor="t" anchorCtr="0" compatLnSpc="1"/>
          <a:lstStyle/>
          <a:p>
            <a:endParaRPr lang="zh-CN" altLang="en-US"/>
          </a:p>
        </p:txBody>
      </p:sp>
      <p:sp>
        <p:nvSpPr>
          <p:cNvPr id="14339" name="AutoShape 3"/>
          <p:cNvSpPr>
            <a:spLocks noChangeArrowheads="1"/>
          </p:cNvSpPr>
          <p:nvPr/>
        </p:nvSpPr>
        <p:spPr bwMode="auto">
          <a:xfrm>
            <a:off x="5148263" y="1754174"/>
            <a:ext cx="2879725" cy="936625"/>
          </a:xfrm>
          <a:prstGeom prst="roundRect">
            <a:avLst>
              <a:gd name="adj" fmla="val 5426"/>
            </a:avLst>
          </a:prstGeom>
          <a:gradFill rotWithShape="1">
            <a:gsLst>
              <a:gs pos="0">
                <a:schemeClr val="bg2"/>
              </a:gs>
              <a:gs pos="100000">
                <a:schemeClr val="bg1"/>
              </a:gs>
            </a:gsLst>
            <a:lin ang="18900000" scaled="1"/>
          </a:gradFill>
          <a:ln w="9525">
            <a:solidFill>
              <a:schemeClr val="bg2"/>
            </a:solidFill>
            <a:round/>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340" name="AutoShape 4"/>
          <p:cNvSpPr>
            <a:spLocks noChangeArrowheads="1"/>
          </p:cNvSpPr>
          <p:nvPr/>
        </p:nvSpPr>
        <p:spPr bwMode="auto">
          <a:xfrm>
            <a:off x="1117600" y="1754174"/>
            <a:ext cx="2879725" cy="936625"/>
          </a:xfrm>
          <a:prstGeom prst="roundRect">
            <a:avLst>
              <a:gd name="adj" fmla="val 5426"/>
            </a:avLst>
          </a:prstGeom>
          <a:gradFill rotWithShape="1">
            <a:gsLst>
              <a:gs pos="0">
                <a:schemeClr val="bg1"/>
              </a:gs>
              <a:gs pos="100000">
                <a:schemeClr val="bg2"/>
              </a:gs>
            </a:gsLst>
            <a:lin ang="2700000" scaled="1"/>
          </a:gradFill>
          <a:ln w="9525">
            <a:solidFill>
              <a:schemeClr val="bg2"/>
            </a:solidFill>
            <a:round/>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341" name="Line 5"/>
          <p:cNvSpPr>
            <a:spLocks noChangeShapeType="1"/>
          </p:cNvSpPr>
          <p:nvPr/>
        </p:nvSpPr>
        <p:spPr bwMode="auto">
          <a:xfrm>
            <a:off x="5149850" y="2693974"/>
            <a:ext cx="2879725" cy="0"/>
          </a:xfrm>
          <a:prstGeom prst="line">
            <a:avLst/>
          </a:prstGeom>
          <a:noFill/>
          <a:ln w="19050">
            <a:solidFill>
              <a:schemeClr val="bg1"/>
            </a:solidFill>
            <a:round/>
          </a:ln>
          <a:effectLst/>
        </p:spPr>
        <p:txBody>
          <a:bodyPr vert="horz" wrap="square" lIns="91440" tIns="45720" rIns="91440" bIns="45720" numCol="1" anchor="t" anchorCtr="0" compatLnSpc="1"/>
          <a:lstStyle/>
          <a:p>
            <a:endParaRPr lang="zh-CN" altLang="en-US"/>
          </a:p>
        </p:txBody>
      </p:sp>
      <p:sp>
        <p:nvSpPr>
          <p:cNvPr id="14342" name="Line 6"/>
          <p:cNvSpPr>
            <a:spLocks noChangeShapeType="1"/>
          </p:cNvSpPr>
          <p:nvPr/>
        </p:nvSpPr>
        <p:spPr bwMode="auto">
          <a:xfrm>
            <a:off x="1117600" y="2693974"/>
            <a:ext cx="2879725" cy="0"/>
          </a:xfrm>
          <a:prstGeom prst="line">
            <a:avLst/>
          </a:prstGeom>
          <a:noFill/>
          <a:ln w="19050">
            <a:solidFill>
              <a:schemeClr val="bg1"/>
            </a:solidFill>
            <a:round/>
          </a:ln>
          <a:effectLst/>
        </p:spPr>
        <p:txBody>
          <a:bodyPr vert="horz" wrap="square" lIns="91440" tIns="45720" rIns="91440" bIns="45720" numCol="1" anchor="t" anchorCtr="0" compatLnSpc="1"/>
          <a:lstStyle/>
          <a:p>
            <a:endParaRPr lang="zh-CN" altLang="en-US"/>
          </a:p>
        </p:txBody>
      </p:sp>
      <p:grpSp>
        <p:nvGrpSpPr>
          <p:cNvPr id="14343" name="Group 7"/>
          <p:cNvGrpSpPr/>
          <p:nvPr/>
        </p:nvGrpSpPr>
        <p:grpSpPr bwMode="auto">
          <a:xfrm>
            <a:off x="3709988" y="1428736"/>
            <a:ext cx="1657350" cy="1622425"/>
            <a:chOff x="0" y="0"/>
            <a:chExt cx="987" cy="966"/>
          </a:xfrm>
        </p:grpSpPr>
        <p:grpSp>
          <p:nvGrpSpPr>
            <p:cNvPr id="14344" name="Group 8"/>
            <p:cNvGrpSpPr/>
            <p:nvPr/>
          </p:nvGrpSpPr>
          <p:grpSpPr bwMode="auto">
            <a:xfrm>
              <a:off x="0" y="0"/>
              <a:ext cx="987" cy="966"/>
              <a:chOff x="0" y="0"/>
              <a:chExt cx="1042" cy="1019"/>
            </a:xfrm>
          </p:grpSpPr>
          <p:pic>
            <p:nvPicPr>
              <p:cNvPr id="14345" name="Picture 9"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4346" name="Oval 10"/>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9525">
                <a:noFill/>
                <a:round/>
              </a:ln>
              <a:effectLst/>
            </p:spPr>
            <p:txBody>
              <a:bodyPr vert="horz" wrap="none" lIns="91440" tIns="45720" rIns="91440" bIns="45720" numCol="1" anchor="ctr" anchorCtr="0" compatLnSpc="1"/>
              <a:lstStyle/>
              <a:p>
                <a:endParaRPr lang="zh-CN" altLang="en-US"/>
              </a:p>
            </p:txBody>
          </p:sp>
        </p:grpSp>
        <p:pic>
          <p:nvPicPr>
            <p:cNvPr id="14347" name="Picture 11" descr="Picture2"/>
            <p:cNvPicPr>
              <a:picLocks noChangeAspect="1" noChangeArrowheads="1"/>
            </p:cNvPicPr>
            <p:nvPr/>
          </p:nvPicPr>
          <p:blipFill>
            <a:blip r:embed="rId2"/>
            <a:srcRect/>
            <a:stretch>
              <a:fillRect/>
            </a:stretch>
          </p:blipFill>
          <p:spPr bwMode="auto">
            <a:xfrm>
              <a:off x="99" y="9"/>
              <a:ext cx="779" cy="342"/>
            </a:xfrm>
            <a:prstGeom prst="rect">
              <a:avLst/>
            </a:prstGeom>
            <a:noFill/>
            <a:ln w="9525">
              <a:noFill/>
              <a:miter lim="800000"/>
              <a:headEnd/>
              <a:tailEnd/>
            </a:ln>
          </p:spPr>
        </p:pic>
      </p:grpSp>
      <p:sp>
        <p:nvSpPr>
          <p:cNvPr id="14348" name="Line 12"/>
          <p:cNvSpPr>
            <a:spLocks noChangeShapeType="1"/>
          </p:cNvSpPr>
          <p:nvPr/>
        </p:nvSpPr>
        <p:spPr bwMode="auto">
          <a:xfrm>
            <a:off x="1117600" y="5538774"/>
            <a:ext cx="6913563" cy="0"/>
          </a:xfrm>
          <a:prstGeom prst="line">
            <a:avLst/>
          </a:prstGeom>
          <a:noFill/>
          <a:ln w="19050">
            <a:solidFill>
              <a:schemeClr val="bg1"/>
            </a:solidFill>
            <a:round/>
          </a:ln>
          <a:effectLst/>
        </p:spPr>
        <p:txBody>
          <a:bodyPr vert="horz" wrap="square" lIns="91440" tIns="45720" rIns="91440" bIns="45720" numCol="1" anchor="t" anchorCtr="0" compatLnSpc="1"/>
          <a:lstStyle/>
          <a:p>
            <a:endParaRPr lang="zh-CN" altLang="en-US"/>
          </a:p>
        </p:txBody>
      </p:sp>
      <p:sp>
        <p:nvSpPr>
          <p:cNvPr id="14349" name="WordArt 13"/>
          <p:cNvSpPr>
            <a:spLocks noChangeArrowheads="1" noChangeShapeType="1" noTextEdit="1"/>
          </p:cNvSpPr>
          <p:nvPr/>
        </p:nvSpPr>
        <p:spPr bwMode="auto">
          <a:xfrm>
            <a:off x="4011613" y="1936736"/>
            <a:ext cx="1079500" cy="609600"/>
          </a:xfrm>
          <a:prstGeom prst="rect">
            <a:avLst/>
          </a:prstGeom>
        </p:spPr>
        <p:txBody>
          <a:bodyPr wrap="none" fromWordArt="1">
            <a:prstTxWarp prst="textPlain">
              <a:avLst>
                <a:gd name="adj" fmla="val 50000"/>
              </a:avLst>
            </a:prstTxWarp>
          </a:bodyPr>
          <a:lstStyle/>
          <a:p>
            <a:pPr algn="ctr" rtl="0"/>
            <a:r>
              <a:rPr lang="zh-CN" altLang="en-US" sz="2400" spc="0" smtClean="0">
                <a:ln w="9525">
                  <a:solidFill>
                    <a:schemeClr val="bg1"/>
                  </a:solidFill>
                  <a:round/>
                </a:ln>
                <a:solidFill>
                  <a:schemeClr val="bg1"/>
                </a:solidFill>
                <a:effectLst/>
                <a:latin typeface="黑体" panose="02010609060101010101" charset="-122"/>
                <a:ea typeface="黑体" panose="02010609060101010101" charset="-122"/>
              </a:rPr>
              <a:t>双击添加</a:t>
            </a:r>
            <a:endParaRPr lang="zh-CN" altLang="en-US" sz="2400" spc="0" smtClean="0">
              <a:ln w="9525">
                <a:solidFill>
                  <a:schemeClr val="bg1"/>
                </a:solidFill>
                <a:round/>
              </a:ln>
              <a:solidFill>
                <a:schemeClr val="bg1"/>
              </a:solidFill>
              <a:effectLst/>
              <a:latin typeface="黑体" panose="02010609060101010101" charset="-122"/>
              <a:ea typeface="黑体" panose="02010609060101010101" charset="-122"/>
            </a:endParaRPr>
          </a:p>
          <a:p>
            <a:pPr algn="ctr" rtl="0"/>
            <a:r>
              <a:rPr lang="zh-CN" altLang="en-US" sz="2400" spc="0" smtClean="0">
                <a:ln w="9525">
                  <a:solidFill>
                    <a:schemeClr val="bg1"/>
                  </a:solidFill>
                  <a:round/>
                </a:ln>
                <a:solidFill>
                  <a:schemeClr val="bg1"/>
                </a:solidFill>
                <a:effectLst/>
                <a:latin typeface="黑体" panose="02010609060101010101" charset="-122"/>
                <a:ea typeface="黑体" panose="02010609060101010101" charset="-122"/>
              </a:rPr>
              <a:t>标题文字</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sp>
        <p:nvSpPr>
          <p:cNvPr id="14350" name="AutoShape 14"/>
          <p:cNvSpPr>
            <a:spLocks noChangeArrowheads="1"/>
          </p:cNvSpPr>
          <p:nvPr/>
        </p:nvSpPr>
        <p:spPr bwMode="auto">
          <a:xfrm>
            <a:off x="4000500" y="2835261"/>
            <a:ext cx="1146175" cy="863600"/>
          </a:xfrm>
          <a:prstGeom prst="downArrow">
            <a:avLst>
              <a:gd name="adj1" fmla="val 52074"/>
              <a:gd name="adj2" fmla="val 57903"/>
            </a:avLst>
          </a:prstGeom>
          <a:gradFill rotWithShape="1">
            <a:gsLst>
              <a:gs pos="0">
                <a:schemeClr val="accent2">
                  <a:alpha val="0"/>
                </a:schemeClr>
              </a:gs>
              <a:gs pos="100000">
                <a:schemeClr val="accent1"/>
              </a:gs>
            </a:gsLst>
            <a:lin ang="5400000" scaled="1"/>
          </a:gradFill>
          <a:ln w="9525">
            <a:noFill/>
            <a:miter lim="800000"/>
          </a:ln>
          <a:effectLst/>
        </p:spPr>
        <p:txBody>
          <a:bodyPr vert="horz" wrap="none" lIns="91440" tIns="45720" rIns="91440" bIns="45720" numCol="1" anchor="ctr" anchorCtr="0" compatLnSpc="1"/>
          <a:lstStyle/>
          <a:p>
            <a:endParaRPr lang="zh-CN" altLang="en-US"/>
          </a:p>
        </p:txBody>
      </p:sp>
      <p:sp>
        <p:nvSpPr>
          <p:cNvPr id="14351" name="Rectangle 15"/>
          <p:cNvSpPr>
            <a:spLocks noChangeArrowheads="1"/>
          </p:cNvSpPr>
          <p:nvPr/>
        </p:nvSpPr>
        <p:spPr bwMode="auto">
          <a:xfrm>
            <a:off x="1116013" y="3889361"/>
            <a:ext cx="6915150" cy="54768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333333"/>
                </a:solidFill>
                <a:effectLst/>
                <a:latin typeface="华文细黑" pitchFamily="2" charset="-122"/>
                <a:ea typeface="华文细黑" pitchFamily="2" charset="-122"/>
              </a:rPr>
              <a:t>单击此处添加段落文字内容     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352" name="Rectangle 16"/>
          <p:cNvSpPr>
            <a:spLocks noChangeArrowheads="1"/>
          </p:cNvSpPr>
          <p:nvPr/>
        </p:nvSpPr>
        <p:spPr bwMode="auto">
          <a:xfrm>
            <a:off x="1116013" y="4537061"/>
            <a:ext cx="6915150" cy="54768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333333"/>
                </a:solidFill>
                <a:effectLst/>
                <a:latin typeface="华文细黑" pitchFamily="2" charset="-122"/>
                <a:ea typeface="华文细黑" pitchFamily="2" charset="-122"/>
              </a:rPr>
              <a:t>单击此处添加段落文字内容     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4353" name="Picture 17" descr="10"/>
          <p:cNvPicPr>
            <a:picLocks noChangeAspect="1" noChangeArrowheads="1"/>
          </p:cNvPicPr>
          <p:nvPr/>
        </p:nvPicPr>
        <p:blipFill>
          <a:blip r:embed="rId3"/>
          <a:srcRect b="14"/>
          <a:stretch>
            <a:fillRect/>
          </a:stretch>
        </p:blipFill>
        <p:spPr bwMode="auto">
          <a:xfrm>
            <a:off x="468313" y="2527286"/>
            <a:ext cx="1535112" cy="5051425"/>
          </a:xfrm>
          <a:prstGeom prst="rect">
            <a:avLst/>
          </a:prstGeom>
          <a:noFill/>
          <a:ln w="9525">
            <a:noFill/>
            <a:miter lim="800000"/>
            <a:headEnd/>
            <a:tailEnd/>
          </a:ln>
        </p:spPr>
      </p:pic>
      <p:sp>
        <p:nvSpPr>
          <p:cNvPr id="14354" name="AutoShape 18"/>
          <p:cNvSpPr>
            <a:spLocks noChangeArrowheads="1"/>
          </p:cNvSpPr>
          <p:nvPr/>
        </p:nvSpPr>
        <p:spPr bwMode="auto">
          <a:xfrm rot="16200000">
            <a:off x="2092325" y="2586024"/>
            <a:ext cx="908050" cy="1092200"/>
          </a:xfrm>
          <a:prstGeom prst="leftArrow">
            <a:avLst>
              <a:gd name="adj1" fmla="val 50000"/>
              <a:gd name="adj2" fmla="val 48301"/>
            </a:avLst>
          </a:prstGeom>
          <a:solidFill>
            <a:srgbClr val="C0C0C0"/>
          </a:solidFill>
          <a:ln w="9525">
            <a:noFill/>
            <a:miter lim="800000"/>
          </a:ln>
          <a:effectLst/>
        </p:spPr>
        <p:txBody>
          <a:bodyPr vert="horz" wrap="none" lIns="91440" tIns="45720" rIns="91440" bIns="45720" numCol="1" anchor="ctr" anchorCtr="0" compatLnSpc="1"/>
          <a:lstStyle/>
          <a:p>
            <a:endParaRPr lang="zh-CN" altLang="en-US"/>
          </a:p>
        </p:txBody>
      </p:sp>
      <p:sp>
        <p:nvSpPr>
          <p:cNvPr id="14355" name="AutoShape 19"/>
          <p:cNvSpPr>
            <a:spLocks noChangeArrowheads="1"/>
          </p:cNvSpPr>
          <p:nvPr/>
        </p:nvSpPr>
        <p:spPr bwMode="auto">
          <a:xfrm rot="16200000">
            <a:off x="2117726" y="2643173"/>
            <a:ext cx="857250" cy="981075"/>
          </a:xfrm>
          <a:prstGeom prst="leftArrow">
            <a:avLst>
              <a:gd name="adj1" fmla="val 50000"/>
              <a:gd name="adj2" fmla="val 48301"/>
            </a:avLst>
          </a:prstGeom>
          <a:gradFill rotWithShape="1">
            <a:gsLst>
              <a:gs pos="0">
                <a:schemeClr val="bg1"/>
              </a:gs>
              <a:gs pos="100000">
                <a:schemeClr val="bg2">
                  <a:alpha val="0"/>
                </a:schemeClr>
              </a:gs>
            </a:gsLst>
            <a:lin ang="0" scaled="1"/>
          </a:gradFill>
          <a:ln w="9525">
            <a:noFill/>
            <a:miter lim="800000"/>
          </a:ln>
          <a:effectLst/>
        </p:spPr>
        <p:txBody>
          <a:bodyPr vert="horz" wrap="none" lIns="91440" tIns="45720" rIns="91440" bIns="45720" numCol="1" anchor="ctr" anchorCtr="0" compatLnSpc="1"/>
          <a:lstStyle/>
          <a:p>
            <a:endParaRPr lang="zh-CN" altLang="en-US"/>
          </a:p>
        </p:txBody>
      </p:sp>
      <p:sp>
        <p:nvSpPr>
          <p:cNvPr id="14356" name="AutoShape 20"/>
          <p:cNvSpPr>
            <a:spLocks noChangeArrowheads="1"/>
          </p:cNvSpPr>
          <p:nvPr/>
        </p:nvSpPr>
        <p:spPr bwMode="auto">
          <a:xfrm rot="16200000">
            <a:off x="6149975" y="2586024"/>
            <a:ext cx="908050" cy="1092200"/>
          </a:xfrm>
          <a:prstGeom prst="leftArrow">
            <a:avLst>
              <a:gd name="adj1" fmla="val 50000"/>
              <a:gd name="adj2" fmla="val 48301"/>
            </a:avLst>
          </a:prstGeom>
          <a:solidFill>
            <a:srgbClr val="C0C0C0"/>
          </a:solidFill>
          <a:ln w="9525">
            <a:noFill/>
            <a:miter lim="800000"/>
          </a:ln>
          <a:effectLst/>
        </p:spPr>
        <p:txBody>
          <a:bodyPr vert="horz" wrap="none" lIns="91440" tIns="45720" rIns="91440" bIns="45720" numCol="1" anchor="ctr" anchorCtr="0" compatLnSpc="1"/>
          <a:lstStyle/>
          <a:p>
            <a:endParaRPr lang="zh-CN" altLang="en-US"/>
          </a:p>
        </p:txBody>
      </p:sp>
      <p:sp>
        <p:nvSpPr>
          <p:cNvPr id="14357" name="AutoShape 21"/>
          <p:cNvSpPr>
            <a:spLocks noChangeArrowheads="1"/>
          </p:cNvSpPr>
          <p:nvPr/>
        </p:nvSpPr>
        <p:spPr bwMode="auto">
          <a:xfrm rot="16200000">
            <a:off x="6172201" y="2639998"/>
            <a:ext cx="863600" cy="981075"/>
          </a:xfrm>
          <a:prstGeom prst="leftArrow">
            <a:avLst>
              <a:gd name="adj1" fmla="val 50000"/>
              <a:gd name="adj2" fmla="val 48301"/>
            </a:avLst>
          </a:prstGeom>
          <a:gradFill rotWithShape="1">
            <a:gsLst>
              <a:gs pos="0">
                <a:schemeClr val="bg1"/>
              </a:gs>
              <a:gs pos="100000">
                <a:schemeClr val="bg2">
                  <a:alpha val="0"/>
                </a:schemeClr>
              </a:gs>
            </a:gsLst>
            <a:lin ang="0" scaled="1"/>
          </a:gradFill>
          <a:ln w="9525">
            <a:noFill/>
            <a:miter lim="800000"/>
          </a:ln>
          <a:effectLst/>
        </p:spPr>
        <p:txBody>
          <a:bodyPr vert="horz" wrap="none" lIns="91440" tIns="45720" rIns="91440" bIns="45720" numCol="1" anchor="ctr" anchorCtr="0" compatLnSpc="1"/>
          <a:lstStyle/>
          <a:p>
            <a:endParaRPr lang="zh-CN" altLang="en-US"/>
          </a:p>
        </p:txBody>
      </p:sp>
      <p:sp>
        <p:nvSpPr>
          <p:cNvPr id="14358" name="AutoShape 22"/>
          <p:cNvSpPr>
            <a:spLocks noChangeArrowheads="1"/>
          </p:cNvSpPr>
          <p:nvPr/>
        </p:nvSpPr>
        <p:spPr bwMode="auto">
          <a:xfrm rot="16200000">
            <a:off x="4092576" y="2693973"/>
            <a:ext cx="958850" cy="981075"/>
          </a:xfrm>
          <a:prstGeom prst="leftArrow">
            <a:avLst>
              <a:gd name="adj1" fmla="val 50000"/>
              <a:gd name="adj2" fmla="val 48301"/>
            </a:avLst>
          </a:prstGeom>
          <a:gradFill rotWithShape="1">
            <a:gsLst>
              <a:gs pos="0">
                <a:schemeClr val="bg1">
                  <a:alpha val="45000"/>
                </a:schemeClr>
              </a:gs>
              <a:gs pos="100000">
                <a:schemeClr val="bg2">
                  <a:alpha val="0"/>
                </a:schemeClr>
              </a:gs>
            </a:gsLst>
            <a:lin ang="0" scaled="1"/>
          </a:gradFill>
          <a:ln w="9525">
            <a:noFill/>
            <a:miter lim="800000"/>
          </a:ln>
          <a:effectLst/>
        </p:spPr>
        <p:txBody>
          <a:bodyPr vert="horz" wrap="none" lIns="91440" tIns="45720" rIns="91440" bIns="45720" numCol="1" anchor="ctr" anchorCtr="0" compatLnSpc="1"/>
          <a:lstStyle/>
          <a:p>
            <a:endParaRPr lang="zh-CN" altLang="en-US"/>
          </a:p>
        </p:txBody>
      </p:sp>
    </p:spTree>
  </p:cSld>
  <p:clrMapOvr>
    <a:masterClrMapping/>
  </p:clrMapOvr>
  <p:transition spd="med" advClick="0" advTm="3000">
    <p:dissolve/>
    <p:sndAc>
      <p:stSnd>
        <p:snd r:embed="rId4" name="chimes.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1026" name="Group 4"/>
          <p:cNvGrpSpPr/>
          <p:nvPr/>
        </p:nvGrpSpPr>
        <p:grpSpPr bwMode="auto">
          <a:xfrm>
            <a:off x="2379636" y="2252678"/>
            <a:ext cx="5024438" cy="3049588"/>
            <a:chOff x="1570" y="1680"/>
            <a:chExt cx="2495" cy="1514"/>
          </a:xfrm>
        </p:grpSpPr>
        <p:sp>
          <p:nvSpPr>
            <p:cNvPr id="1027" name="Oval 5"/>
            <p:cNvSpPr>
              <a:spLocks noChangeArrowheads="1"/>
            </p:cNvSpPr>
            <p:nvPr/>
          </p:nvSpPr>
          <p:spPr bwMode="auto">
            <a:xfrm flipV="1">
              <a:off x="1570" y="2519"/>
              <a:ext cx="930" cy="212"/>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8" name="Oval 6"/>
            <p:cNvSpPr>
              <a:spLocks noChangeArrowheads="1"/>
            </p:cNvSpPr>
            <p:nvPr/>
          </p:nvSpPr>
          <p:spPr bwMode="auto">
            <a:xfrm flipV="1">
              <a:off x="2645" y="2166"/>
              <a:ext cx="1001" cy="170"/>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9" name="Oval 7"/>
            <p:cNvSpPr>
              <a:spLocks noChangeArrowheads="1"/>
            </p:cNvSpPr>
            <p:nvPr/>
          </p:nvSpPr>
          <p:spPr bwMode="auto">
            <a:xfrm flipV="1">
              <a:off x="2765" y="2973"/>
              <a:ext cx="1300" cy="221"/>
            </a:xfrm>
            <a:prstGeom prst="ellipse">
              <a:avLst/>
            </a:prstGeom>
            <a:gradFill rotWithShape="1">
              <a:gsLst>
                <a:gs pos="0">
                  <a:schemeClr val="tx1"/>
                </a:gs>
                <a:gs pos="100000">
                  <a:schemeClr val="bg1">
                    <a:alpha val="0"/>
                  </a:schemeClr>
                </a:gs>
              </a:gsLst>
              <a:path path="shape">
                <a:fillToRect l="50000" t="50000" r="50000" b="50000"/>
              </a:path>
            </a:gradFill>
            <a:ln w="9525" algn="ctr">
              <a:noFill/>
              <a:round/>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030" name="Group 8"/>
            <p:cNvGrpSpPr/>
            <p:nvPr/>
          </p:nvGrpSpPr>
          <p:grpSpPr bwMode="auto">
            <a:xfrm rot="-4622526">
              <a:off x="2583" y="2107"/>
              <a:ext cx="165" cy="654"/>
              <a:chOff x="3923" y="2568"/>
              <a:chExt cx="68" cy="636"/>
            </a:xfrm>
          </p:grpSpPr>
          <p:sp>
            <p:nvSpPr>
              <p:cNvPr id="1031" name="Rectangle 9"/>
              <p:cNvSpPr>
                <a:spLocks noChangeArrowheads="1"/>
              </p:cNvSpPr>
              <p:nvPr/>
            </p:nvSpPr>
            <p:spPr bwMode="auto">
              <a:xfrm rot="-5400000">
                <a:off x="3651" y="2864"/>
                <a:ext cx="636" cy="44"/>
              </a:xfrm>
              <a:prstGeom prst="rect">
                <a:avLst/>
              </a:prstGeom>
              <a:solidFill>
                <a:srgbClr val="EAEAEA"/>
              </a:solidFill>
              <a:ln w="9525">
                <a:noFill/>
                <a:miter lim="800000"/>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32" name="Rectangle 10"/>
              <p:cNvSpPr>
                <a:spLocks noChangeArrowheads="1"/>
              </p:cNvSpPr>
              <p:nvPr/>
            </p:nvSpPr>
            <p:spPr bwMode="auto">
              <a:xfrm rot="-5400000">
                <a:off x="3639" y="2852"/>
                <a:ext cx="636" cy="67"/>
              </a:xfrm>
              <a:prstGeom prst="rect">
                <a:avLst/>
              </a:prstGeom>
              <a:gradFill rotWithShape="1">
                <a:gsLst>
                  <a:gs pos="0">
                    <a:srgbClr val="595959"/>
                  </a:gs>
                  <a:gs pos="50000">
                    <a:srgbClr val="C0C0C0"/>
                  </a:gs>
                  <a:gs pos="100000">
                    <a:srgbClr val="595959"/>
                  </a:gs>
                </a:gsLst>
                <a:lin ang="5400000" scaled="1"/>
              </a:gradFill>
              <a:ln w="9525">
                <a:noFill/>
                <a:miter lim="800000"/>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33" name="Group 11"/>
            <p:cNvGrpSpPr/>
            <p:nvPr/>
          </p:nvGrpSpPr>
          <p:grpSpPr bwMode="auto">
            <a:xfrm rot="-6154422">
              <a:off x="2581" y="1778"/>
              <a:ext cx="90" cy="655"/>
              <a:chOff x="3923" y="2568"/>
              <a:chExt cx="68" cy="636"/>
            </a:xfrm>
          </p:grpSpPr>
          <p:sp>
            <p:nvSpPr>
              <p:cNvPr id="1034" name="Rectangle 12"/>
              <p:cNvSpPr>
                <a:spLocks noChangeArrowheads="1"/>
              </p:cNvSpPr>
              <p:nvPr/>
            </p:nvSpPr>
            <p:spPr bwMode="auto">
              <a:xfrm rot="-5400000">
                <a:off x="3651" y="2864"/>
                <a:ext cx="636" cy="44"/>
              </a:xfrm>
              <a:prstGeom prst="rect">
                <a:avLst/>
              </a:prstGeom>
              <a:solidFill>
                <a:srgbClr val="EAEAEA"/>
              </a:solidFill>
              <a:ln w="9525">
                <a:noFill/>
                <a:miter lim="800000"/>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35" name="Rectangle 13"/>
              <p:cNvSpPr>
                <a:spLocks noChangeArrowheads="1"/>
              </p:cNvSpPr>
              <p:nvPr/>
            </p:nvSpPr>
            <p:spPr bwMode="auto">
              <a:xfrm rot="-5400000">
                <a:off x="3639" y="2852"/>
                <a:ext cx="636" cy="67"/>
              </a:xfrm>
              <a:prstGeom prst="rect">
                <a:avLst/>
              </a:prstGeom>
              <a:gradFill rotWithShape="1">
                <a:gsLst>
                  <a:gs pos="0">
                    <a:srgbClr val="595959"/>
                  </a:gs>
                  <a:gs pos="50000">
                    <a:srgbClr val="C0C0C0"/>
                  </a:gs>
                  <a:gs pos="100000">
                    <a:srgbClr val="595959"/>
                  </a:gs>
                </a:gsLst>
                <a:lin ang="5400000" scaled="1"/>
              </a:gradFill>
              <a:ln w="9525">
                <a:noFill/>
                <a:miter lim="800000"/>
              </a:ln>
            </p:spPr>
            <p:txBody>
              <a:bodyPr rot="10800000"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36" name="Oval 14"/>
            <p:cNvSpPr>
              <a:spLocks noChangeArrowheads="1"/>
            </p:cNvSpPr>
            <p:nvPr/>
          </p:nvSpPr>
          <p:spPr bwMode="gray">
            <a:xfrm>
              <a:off x="1684" y="1929"/>
              <a:ext cx="709" cy="708"/>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37" name="Freeform 15"/>
            <p:cNvSpPr/>
            <p:nvPr/>
          </p:nvSpPr>
          <p:spPr bwMode="gray">
            <a:xfrm>
              <a:off x="1766" y="1949"/>
              <a:ext cx="547" cy="266"/>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sp>
          <p:nvSpPr>
            <p:cNvPr id="1038" name="Oval 16"/>
            <p:cNvSpPr>
              <a:spLocks noChangeArrowheads="1"/>
            </p:cNvSpPr>
            <p:nvPr/>
          </p:nvSpPr>
          <p:spPr bwMode="gray">
            <a:xfrm>
              <a:off x="2812" y="1680"/>
              <a:ext cx="581" cy="580"/>
            </a:xfrm>
            <a:prstGeom prst="ellipse">
              <a:avLst/>
            </a:prstGeom>
            <a:gradFill rotWithShape="1">
              <a:gsLst>
                <a:gs pos="0">
                  <a:srgbClr val="777777"/>
                </a:gs>
                <a:gs pos="100000">
                  <a:srgbClr val="383838"/>
                </a:gs>
              </a:gsLst>
              <a:path path="shape">
                <a:fillToRect l="50000" t="50000" r="50000" b="50000"/>
              </a:path>
            </a:gradFill>
            <a:ln w="9525">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39" name="Freeform 17"/>
            <p:cNvSpPr/>
            <p:nvPr/>
          </p:nvSpPr>
          <p:spPr bwMode="gray">
            <a:xfrm>
              <a:off x="2879" y="1693"/>
              <a:ext cx="447" cy="21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sp>
          <p:nvSpPr>
            <p:cNvPr id="13" name="Oval 18"/>
            <p:cNvSpPr>
              <a:spLocks noChangeArrowheads="1"/>
            </p:cNvSpPr>
            <p:nvPr/>
          </p:nvSpPr>
          <p:spPr bwMode="gray">
            <a:xfrm>
              <a:off x="2946" y="2129"/>
              <a:ext cx="959" cy="959"/>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9525">
              <a:no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1" name="Freeform 19"/>
            <p:cNvSpPr/>
            <p:nvPr/>
          </p:nvSpPr>
          <p:spPr bwMode="gray">
            <a:xfrm>
              <a:off x="3056" y="2151"/>
              <a:ext cx="740" cy="361"/>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sp>
        <p:nvSpPr>
          <p:cNvPr id="1042" name="Text Box 20"/>
          <p:cNvSpPr txBox="1">
            <a:spLocks noChangeArrowheads="1"/>
          </p:cNvSpPr>
          <p:nvPr/>
        </p:nvSpPr>
        <p:spPr bwMode="auto">
          <a:xfrm>
            <a:off x="790549" y="1917716"/>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3" name="Rectangle 21"/>
          <p:cNvSpPr>
            <a:spLocks noChangeArrowheads="1"/>
          </p:cNvSpPr>
          <p:nvPr/>
        </p:nvSpPr>
        <p:spPr bwMode="auto">
          <a:xfrm>
            <a:off x="785786" y="244952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4" name="Text Box 22"/>
          <p:cNvSpPr txBox="1">
            <a:spLocks noChangeArrowheads="1"/>
          </p:cNvSpPr>
          <p:nvPr/>
        </p:nvSpPr>
        <p:spPr bwMode="auto">
          <a:xfrm>
            <a:off x="6865911" y="1917716"/>
            <a:ext cx="2074863"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5" name="Rectangle 23"/>
          <p:cNvSpPr>
            <a:spLocks noChangeArrowheads="1"/>
          </p:cNvSpPr>
          <p:nvPr/>
        </p:nvSpPr>
        <p:spPr bwMode="auto">
          <a:xfrm>
            <a:off x="6861149" y="244952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6" name="Text Box 24"/>
          <p:cNvSpPr txBox="1">
            <a:spLocks noChangeArrowheads="1"/>
          </p:cNvSpPr>
          <p:nvPr/>
        </p:nvSpPr>
        <p:spPr bwMode="auto">
          <a:xfrm>
            <a:off x="2817786" y="4508516"/>
            <a:ext cx="2074863"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7" name="Rectangle 25"/>
          <p:cNvSpPr>
            <a:spLocks noChangeArrowheads="1"/>
          </p:cNvSpPr>
          <p:nvPr/>
        </p:nvSpPr>
        <p:spPr bwMode="auto">
          <a:xfrm>
            <a:off x="2813024" y="5040328"/>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8" name="Rectangle 26"/>
          <p:cNvSpPr>
            <a:spLocks noChangeArrowheads="1"/>
          </p:cNvSpPr>
          <p:nvPr/>
        </p:nvSpPr>
        <p:spPr bwMode="auto">
          <a:xfrm>
            <a:off x="5556224" y="3675078"/>
            <a:ext cx="1187450" cy="973138"/>
          </a:xfrm>
          <a:prstGeom prst="rect">
            <a:avLst/>
          </a:prstGeom>
          <a:noFill/>
          <a:ln w="9525" algn="ctr">
            <a:noFill/>
            <a:miter lim="800000"/>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9" name="Rectangle 27"/>
          <p:cNvSpPr>
            <a:spLocks noChangeArrowheads="1"/>
          </p:cNvSpPr>
          <p:nvPr/>
        </p:nvSpPr>
        <p:spPr bwMode="auto">
          <a:xfrm>
            <a:off x="2711424" y="2989278"/>
            <a:ext cx="1187450" cy="973138"/>
          </a:xfrm>
          <a:prstGeom prst="rect">
            <a:avLst/>
          </a:prstGeom>
          <a:noFill/>
          <a:ln w="9525" algn="ctr">
            <a:noFill/>
            <a:miter lim="800000"/>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50" name="Rectangle 28"/>
          <p:cNvSpPr>
            <a:spLocks noChangeArrowheads="1"/>
          </p:cNvSpPr>
          <p:nvPr/>
        </p:nvSpPr>
        <p:spPr bwMode="auto">
          <a:xfrm>
            <a:off x="4892649" y="2341578"/>
            <a:ext cx="1187450" cy="973138"/>
          </a:xfrm>
          <a:prstGeom prst="rect">
            <a:avLst/>
          </a:prstGeom>
          <a:noFill/>
          <a:ln w="9525" algn="ctr">
            <a:noFill/>
            <a:miter lim="800000"/>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3314" name="Oval 2"/>
          <p:cNvSpPr>
            <a:spLocks noChangeArrowheads="1"/>
          </p:cNvSpPr>
          <p:nvPr/>
        </p:nvSpPr>
        <p:spPr bwMode="auto">
          <a:xfrm rot="3600000">
            <a:off x="4532313" y="2072135"/>
            <a:ext cx="3081337" cy="3078163"/>
          </a:xfrm>
          <a:prstGeom prst="ellipse">
            <a:avLst/>
          </a:prstGeom>
          <a:gradFill rotWithShape="1">
            <a:gsLst>
              <a:gs pos="0">
                <a:schemeClr val="bg2">
                  <a:gamma/>
                  <a:tint val="18039"/>
                  <a:invGamma/>
                </a:schemeClr>
              </a:gs>
              <a:gs pos="100000">
                <a:schemeClr val="bg2"/>
              </a:gs>
            </a:gsLst>
            <a:lin ang="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3315" name="Oval 3"/>
          <p:cNvSpPr>
            <a:spLocks noChangeArrowheads="1"/>
          </p:cNvSpPr>
          <p:nvPr/>
        </p:nvSpPr>
        <p:spPr bwMode="auto">
          <a:xfrm rot="3600000">
            <a:off x="1436688" y="2072135"/>
            <a:ext cx="3081337" cy="3078163"/>
          </a:xfrm>
          <a:prstGeom prst="ellipse">
            <a:avLst/>
          </a:prstGeom>
          <a:gradFill rotWithShape="1">
            <a:gsLst>
              <a:gs pos="0">
                <a:schemeClr val="bg2">
                  <a:gamma/>
                  <a:tint val="18039"/>
                  <a:invGamma/>
                </a:schemeClr>
              </a:gs>
              <a:gs pos="100000">
                <a:schemeClr val="bg2"/>
              </a:gs>
            </a:gsLst>
            <a:lin ang="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3316" name="Line 4"/>
          <p:cNvSpPr>
            <a:spLocks noChangeShapeType="1"/>
          </p:cNvSpPr>
          <p:nvPr/>
        </p:nvSpPr>
        <p:spPr bwMode="auto">
          <a:xfrm>
            <a:off x="2011363" y="3612010"/>
            <a:ext cx="1712912" cy="0"/>
          </a:xfrm>
          <a:prstGeom prst="line">
            <a:avLst/>
          </a:prstGeom>
          <a:noFill/>
          <a:ln w="19050">
            <a:solidFill>
              <a:schemeClr val="accent2"/>
            </a:solidFill>
            <a:round/>
            <a:tailEnd type="triangle" w="med" len="med"/>
          </a:ln>
          <a:effectLst/>
        </p:spPr>
        <p:txBody>
          <a:bodyPr vert="horz" wrap="square" lIns="91440" tIns="45720" rIns="91440" bIns="45720" numCol="1" anchor="t" anchorCtr="0" compatLnSpc="1"/>
          <a:lstStyle/>
          <a:p>
            <a:endParaRPr lang="zh-CN" altLang="en-US"/>
          </a:p>
        </p:txBody>
      </p:sp>
      <p:sp>
        <p:nvSpPr>
          <p:cNvPr id="13317" name="Line 5"/>
          <p:cNvSpPr>
            <a:spLocks noChangeShapeType="1"/>
          </p:cNvSpPr>
          <p:nvPr/>
        </p:nvSpPr>
        <p:spPr bwMode="auto">
          <a:xfrm>
            <a:off x="5334000" y="3612010"/>
            <a:ext cx="1712913" cy="0"/>
          </a:xfrm>
          <a:prstGeom prst="line">
            <a:avLst/>
          </a:prstGeom>
          <a:noFill/>
          <a:ln w="19050">
            <a:solidFill>
              <a:schemeClr val="accent2"/>
            </a:solidFill>
            <a:round/>
            <a:tailEnd type="triangle" w="med" len="med"/>
          </a:ln>
          <a:effectLst/>
        </p:spPr>
        <p:txBody>
          <a:bodyPr vert="horz" wrap="square" lIns="91440" tIns="45720" rIns="91440" bIns="45720" numCol="1" anchor="t" anchorCtr="0" compatLnSpc="1"/>
          <a:lstStyle/>
          <a:p>
            <a:endParaRPr lang="zh-CN" altLang="en-US"/>
          </a:p>
        </p:txBody>
      </p:sp>
      <p:sp>
        <p:nvSpPr>
          <p:cNvPr id="13318" name="Rectangle 6"/>
          <p:cNvSpPr>
            <a:spLocks noChangeArrowheads="1"/>
          </p:cNvSpPr>
          <p:nvPr/>
        </p:nvSpPr>
        <p:spPr bwMode="auto">
          <a:xfrm>
            <a:off x="1774825" y="2842073"/>
            <a:ext cx="2201863" cy="769937"/>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319" name="Rectangle 7"/>
          <p:cNvSpPr>
            <a:spLocks noChangeArrowheads="1"/>
          </p:cNvSpPr>
          <p:nvPr/>
        </p:nvSpPr>
        <p:spPr bwMode="auto">
          <a:xfrm>
            <a:off x="1774825" y="3612010"/>
            <a:ext cx="2201863" cy="76993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320" name="Rectangle 8"/>
          <p:cNvSpPr>
            <a:spLocks noChangeArrowheads="1"/>
          </p:cNvSpPr>
          <p:nvPr/>
        </p:nvSpPr>
        <p:spPr bwMode="auto">
          <a:xfrm>
            <a:off x="5032375" y="2842073"/>
            <a:ext cx="2201863" cy="769937"/>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321" name="Rectangle 9"/>
          <p:cNvSpPr>
            <a:spLocks noChangeArrowheads="1"/>
          </p:cNvSpPr>
          <p:nvPr/>
        </p:nvSpPr>
        <p:spPr bwMode="auto">
          <a:xfrm>
            <a:off x="5032375" y="3612010"/>
            <a:ext cx="2201863" cy="76993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322" name="Oval 10"/>
          <p:cNvSpPr>
            <a:spLocks noChangeArrowheads="1"/>
          </p:cNvSpPr>
          <p:nvPr/>
        </p:nvSpPr>
        <p:spPr bwMode="auto">
          <a:xfrm>
            <a:off x="1687513" y="5166173"/>
            <a:ext cx="2520950" cy="249237"/>
          </a:xfrm>
          <a:prstGeom prst="ellipse">
            <a:avLst/>
          </a:prstGeom>
          <a:gradFill rotWithShape="1">
            <a:gsLst>
              <a:gs pos="0">
                <a:schemeClr val="tx1">
                  <a:alpha val="39999"/>
                </a:schemeClr>
              </a:gs>
              <a:gs pos="100000">
                <a:schemeClr val="tx1">
                  <a:alpha val="0"/>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3323" name="Oval 11"/>
          <p:cNvSpPr>
            <a:spLocks noChangeArrowheads="1"/>
          </p:cNvSpPr>
          <p:nvPr/>
        </p:nvSpPr>
        <p:spPr bwMode="auto">
          <a:xfrm>
            <a:off x="4808538" y="5166173"/>
            <a:ext cx="2520950" cy="249237"/>
          </a:xfrm>
          <a:prstGeom prst="ellipse">
            <a:avLst/>
          </a:prstGeom>
          <a:gradFill rotWithShape="1">
            <a:gsLst>
              <a:gs pos="0">
                <a:schemeClr val="tx1">
                  <a:alpha val="39999"/>
                </a:schemeClr>
              </a:gs>
              <a:gs pos="100000">
                <a:schemeClr val="tx1">
                  <a:alpha val="0"/>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grpSp>
        <p:nvGrpSpPr>
          <p:cNvPr id="13324" name="Group 12"/>
          <p:cNvGrpSpPr/>
          <p:nvPr/>
        </p:nvGrpSpPr>
        <p:grpSpPr bwMode="auto">
          <a:xfrm>
            <a:off x="777875" y="3008760"/>
            <a:ext cx="1201738" cy="1177925"/>
            <a:chOff x="0" y="0"/>
            <a:chExt cx="987" cy="966"/>
          </a:xfrm>
        </p:grpSpPr>
        <p:grpSp>
          <p:nvGrpSpPr>
            <p:cNvPr id="13325" name="Group 13"/>
            <p:cNvGrpSpPr/>
            <p:nvPr/>
          </p:nvGrpSpPr>
          <p:grpSpPr bwMode="auto">
            <a:xfrm>
              <a:off x="0" y="0"/>
              <a:ext cx="987" cy="966"/>
              <a:chOff x="0" y="0"/>
              <a:chExt cx="1042" cy="1019"/>
            </a:xfrm>
          </p:grpSpPr>
          <p:pic>
            <p:nvPicPr>
              <p:cNvPr id="13326" name="Picture 14"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3327" name="Oval 15"/>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3328" name="Picture 16" descr="Picture2"/>
            <p:cNvPicPr>
              <a:picLocks noChangeAspect="1" noChangeArrowheads="1"/>
            </p:cNvPicPr>
            <p:nvPr/>
          </p:nvPicPr>
          <p:blipFill>
            <a:blip r:embed="rId2"/>
            <a:srcRect/>
            <a:stretch>
              <a:fillRect/>
            </a:stretch>
          </p:blipFill>
          <p:spPr bwMode="auto">
            <a:xfrm>
              <a:off x="99" y="9"/>
              <a:ext cx="779" cy="342"/>
            </a:xfrm>
            <a:prstGeom prst="rect">
              <a:avLst/>
            </a:prstGeom>
            <a:noFill/>
            <a:ln w="9525">
              <a:noFill/>
              <a:miter lim="800000"/>
              <a:headEnd/>
              <a:tailEnd/>
            </a:ln>
          </p:spPr>
        </p:pic>
      </p:grpSp>
      <p:sp>
        <p:nvSpPr>
          <p:cNvPr id="13329" name="Rectangle 17"/>
          <p:cNvSpPr>
            <a:spLocks noChangeArrowheads="1"/>
          </p:cNvSpPr>
          <p:nvPr/>
        </p:nvSpPr>
        <p:spPr bwMode="auto">
          <a:xfrm>
            <a:off x="795338" y="3226248"/>
            <a:ext cx="1171575" cy="769937"/>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华文细黑" pitchFamily="2" charset="-122"/>
              </a:rPr>
              <a:t>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3330" name="Group 18"/>
          <p:cNvGrpSpPr/>
          <p:nvPr/>
        </p:nvGrpSpPr>
        <p:grpSpPr bwMode="auto">
          <a:xfrm>
            <a:off x="7083425" y="3008760"/>
            <a:ext cx="1201738" cy="1177925"/>
            <a:chOff x="0" y="0"/>
            <a:chExt cx="987" cy="966"/>
          </a:xfrm>
        </p:grpSpPr>
        <p:grpSp>
          <p:nvGrpSpPr>
            <p:cNvPr id="13331" name="Group 19"/>
            <p:cNvGrpSpPr/>
            <p:nvPr/>
          </p:nvGrpSpPr>
          <p:grpSpPr bwMode="auto">
            <a:xfrm>
              <a:off x="0" y="0"/>
              <a:ext cx="987" cy="966"/>
              <a:chOff x="0" y="0"/>
              <a:chExt cx="1042" cy="1019"/>
            </a:xfrm>
          </p:grpSpPr>
          <p:pic>
            <p:nvPicPr>
              <p:cNvPr id="13332" name="Picture 20"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3333" name="Oval 21"/>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3334" name="Picture 22" descr="Picture2"/>
            <p:cNvPicPr>
              <a:picLocks noChangeAspect="1" noChangeArrowheads="1"/>
            </p:cNvPicPr>
            <p:nvPr/>
          </p:nvPicPr>
          <p:blipFill>
            <a:blip r:embed="rId2"/>
            <a:srcRect/>
            <a:stretch>
              <a:fillRect/>
            </a:stretch>
          </p:blipFill>
          <p:spPr bwMode="auto">
            <a:xfrm>
              <a:off x="99" y="9"/>
              <a:ext cx="779" cy="342"/>
            </a:xfrm>
            <a:prstGeom prst="rect">
              <a:avLst/>
            </a:prstGeom>
            <a:noFill/>
            <a:ln w="9525">
              <a:noFill/>
              <a:miter lim="800000"/>
              <a:headEnd/>
              <a:tailEnd/>
            </a:ln>
          </p:spPr>
        </p:pic>
      </p:grpSp>
      <p:sp>
        <p:nvSpPr>
          <p:cNvPr id="13335" name="Rectangle 23"/>
          <p:cNvSpPr>
            <a:spLocks noChangeArrowheads="1"/>
          </p:cNvSpPr>
          <p:nvPr/>
        </p:nvSpPr>
        <p:spPr bwMode="auto">
          <a:xfrm>
            <a:off x="7110413" y="3226248"/>
            <a:ext cx="1171575" cy="769937"/>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华文细黑" pitchFamily="2" charset="-122"/>
              </a:rPr>
              <a:t>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3336" name="Group 24"/>
          <p:cNvGrpSpPr/>
          <p:nvPr/>
        </p:nvGrpSpPr>
        <p:grpSpPr bwMode="auto">
          <a:xfrm>
            <a:off x="3848100" y="2891285"/>
            <a:ext cx="1444625" cy="1412875"/>
            <a:chOff x="0" y="0"/>
            <a:chExt cx="987" cy="966"/>
          </a:xfrm>
        </p:grpSpPr>
        <p:grpSp>
          <p:nvGrpSpPr>
            <p:cNvPr id="13337" name="Group 25"/>
            <p:cNvGrpSpPr/>
            <p:nvPr/>
          </p:nvGrpSpPr>
          <p:grpSpPr bwMode="auto">
            <a:xfrm>
              <a:off x="0" y="0"/>
              <a:ext cx="987" cy="966"/>
              <a:chOff x="0" y="0"/>
              <a:chExt cx="1042" cy="1019"/>
            </a:xfrm>
          </p:grpSpPr>
          <p:pic>
            <p:nvPicPr>
              <p:cNvPr id="13338" name="Picture 26" descr="circuler_1"/>
              <p:cNvPicPr>
                <a:picLocks noChangeAspect="1" noChangeArrowheads="1"/>
              </p:cNvPicPr>
              <p:nvPr/>
            </p:nvPicPr>
            <p:blipFill>
              <a:blip r:embed="rId1"/>
              <a:srcRect/>
              <a:stretch>
                <a:fillRect/>
              </a:stretch>
            </p:blipFill>
            <p:spPr bwMode="auto">
              <a:xfrm>
                <a:off x="0" y="0"/>
                <a:ext cx="1042" cy="1016"/>
              </a:xfrm>
              <a:prstGeom prst="rect">
                <a:avLst/>
              </a:prstGeom>
              <a:noFill/>
              <a:ln w="9525">
                <a:noFill/>
                <a:miter lim="800000"/>
                <a:headEnd/>
                <a:tailEnd/>
              </a:ln>
            </p:spPr>
          </p:pic>
          <p:sp>
            <p:nvSpPr>
              <p:cNvPr id="13339" name="Oval 27"/>
              <p:cNvSpPr>
                <a:spLocks noChangeArrowheads="1"/>
              </p:cNvSpPr>
              <p:nvPr/>
            </p:nvSpPr>
            <p:spPr bwMode="auto">
              <a:xfrm>
                <a:off x="0" y="0"/>
                <a:ext cx="1035" cy="1019"/>
              </a:xfrm>
              <a:prstGeom prst="ellipse">
                <a:avLst/>
              </a:prstGeom>
              <a:gradFill rotWithShape="1">
                <a:gsLst>
                  <a:gs pos="0">
                    <a:schemeClr val="accent1"/>
                  </a:gs>
                  <a:gs pos="100000">
                    <a:schemeClr val="accent2"/>
                  </a:gs>
                </a:gsLst>
                <a:lin ang="5400000" scaled="1"/>
              </a:gradFill>
              <a:ln w="19050">
                <a:solidFill>
                  <a:schemeClr val="bg1"/>
                </a:solidFill>
                <a:round/>
              </a:ln>
              <a:effectLst/>
            </p:spPr>
            <p:txBody>
              <a:bodyPr vert="horz" wrap="none" lIns="91440" tIns="45720" rIns="91440" bIns="45720" numCol="1" anchor="ctr" anchorCtr="0" compatLnSpc="1"/>
              <a:lstStyle/>
              <a:p>
                <a:endParaRPr lang="zh-CN" altLang="en-US"/>
              </a:p>
            </p:txBody>
          </p:sp>
        </p:grpSp>
        <p:pic>
          <p:nvPicPr>
            <p:cNvPr id="13340" name="Picture 28" descr="Picture2"/>
            <p:cNvPicPr>
              <a:picLocks noChangeAspect="1" noChangeArrowheads="1"/>
            </p:cNvPicPr>
            <p:nvPr/>
          </p:nvPicPr>
          <p:blipFill>
            <a:blip r:embed="rId2"/>
            <a:srcRect/>
            <a:stretch>
              <a:fillRect/>
            </a:stretch>
          </p:blipFill>
          <p:spPr bwMode="auto">
            <a:xfrm>
              <a:off x="99" y="9"/>
              <a:ext cx="779" cy="342"/>
            </a:xfrm>
            <a:prstGeom prst="rect">
              <a:avLst/>
            </a:prstGeom>
            <a:noFill/>
            <a:ln w="9525">
              <a:noFill/>
              <a:miter lim="800000"/>
              <a:headEnd/>
              <a:tailEnd/>
            </a:ln>
          </p:spPr>
        </p:pic>
      </p:grpSp>
      <p:sp>
        <p:nvSpPr>
          <p:cNvPr id="13341" name="Rectangle 29"/>
          <p:cNvSpPr>
            <a:spLocks noChangeArrowheads="1"/>
          </p:cNvSpPr>
          <p:nvPr/>
        </p:nvSpPr>
        <p:spPr bwMode="auto">
          <a:xfrm>
            <a:off x="3997325" y="3226248"/>
            <a:ext cx="1171575" cy="769937"/>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bg1"/>
                </a:solidFill>
                <a:effectLst/>
                <a:latin typeface="Arial" panose="020B0604020202020204" pitchFamily="34" charset="0"/>
                <a:ea typeface="华文细黑" pitchFamily="2" charset="-122"/>
              </a:rPr>
              <a:t>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1162050" y="5830570"/>
            <a:ext cx="578612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3" name="chimes.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5362" name="Oval 2"/>
          <p:cNvSpPr>
            <a:spLocks noChangeArrowheads="1"/>
          </p:cNvSpPr>
          <p:nvPr/>
        </p:nvSpPr>
        <p:spPr bwMode="auto">
          <a:xfrm rot="10800000" flipV="1">
            <a:off x="2322481" y="4884726"/>
            <a:ext cx="4422775" cy="434975"/>
          </a:xfrm>
          <a:prstGeom prst="ellipse">
            <a:avLst/>
          </a:prstGeom>
          <a:gradFill rotWithShape="1">
            <a:gsLst>
              <a:gs pos="0">
                <a:schemeClr val="tx1">
                  <a:alpha val="39999"/>
                </a:schemeClr>
              </a:gs>
              <a:gs pos="100000">
                <a:schemeClr val="tx1">
                  <a:alpha val="0"/>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5363" name="未知"/>
          <p:cNvSpPr/>
          <p:nvPr/>
        </p:nvSpPr>
        <p:spPr bwMode="auto">
          <a:xfrm>
            <a:off x="4540219" y="1714488"/>
            <a:ext cx="1720850" cy="2570163"/>
          </a:xfrm>
          <a:custGeom>
            <a:avLst/>
            <a:gdLst/>
            <a:ahLst/>
            <a:cxnLst>
              <a:cxn ang="0">
                <a:pos x="150" y="260"/>
              </a:cxn>
              <a:cxn ang="0">
                <a:pos x="174" y="174"/>
              </a:cxn>
              <a:cxn ang="0">
                <a:pos x="0" y="0"/>
              </a:cxn>
              <a:cxn ang="0">
                <a:pos x="0" y="174"/>
              </a:cxn>
              <a:cxn ang="0">
                <a:pos x="150" y="260"/>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chemeClr val="accent2"/>
              </a:gs>
              <a:gs pos="100000">
                <a:schemeClr val="hlink"/>
              </a:gs>
            </a:gsLst>
            <a:lin ang="5400000" scaled="1"/>
          </a:gradFill>
          <a:ln w="19050" cap="flat" cmpd="sng">
            <a:solidFill>
              <a:schemeClr val="bg1"/>
            </a:solidFill>
            <a:round/>
          </a:ln>
          <a:effectLst/>
        </p:spPr>
        <p:txBody>
          <a:bodyPr vert="horz" wrap="square" lIns="91440" tIns="45720" rIns="91440" bIns="45720" numCol="1" anchor="t" anchorCtr="0" compatLnSpc="1"/>
          <a:lstStyle/>
          <a:p>
            <a:endParaRPr lang="zh-CN" altLang="en-US"/>
          </a:p>
        </p:txBody>
      </p:sp>
      <p:sp>
        <p:nvSpPr>
          <p:cNvPr id="15364" name="未知"/>
          <p:cNvSpPr/>
          <p:nvPr/>
        </p:nvSpPr>
        <p:spPr bwMode="auto">
          <a:xfrm>
            <a:off x="3041619" y="3433751"/>
            <a:ext cx="2981325" cy="1708150"/>
          </a:xfrm>
          <a:custGeom>
            <a:avLst/>
            <a:gdLst/>
            <a:ahLst/>
            <a:cxnLst>
              <a:cxn ang="0">
                <a:pos x="0" y="86"/>
              </a:cxn>
              <a:cxn ang="0">
                <a:pos x="151" y="173"/>
              </a:cxn>
              <a:cxn ang="0">
                <a:pos x="301" y="86"/>
              </a:cxn>
              <a:cxn ang="0">
                <a:pos x="151" y="0"/>
              </a:cxn>
              <a:cxn ang="0">
                <a:pos x="0" y="86"/>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rgbClr val="808080"/>
              </a:gs>
              <a:gs pos="100000">
                <a:srgbClr val="808080">
                  <a:gamma/>
                  <a:shade val="46275"/>
                  <a:invGamma/>
                </a:srgbClr>
              </a:gs>
            </a:gsLst>
            <a:lin ang="5400000" scaled="1"/>
          </a:gradFill>
          <a:ln w="19050" cap="flat" cmpd="sng">
            <a:solidFill>
              <a:schemeClr val="bg1"/>
            </a:solidFill>
            <a:round/>
          </a:ln>
          <a:effectLst/>
        </p:spPr>
        <p:txBody>
          <a:bodyPr vert="horz" wrap="square" lIns="91440" tIns="45720" rIns="91440" bIns="45720" numCol="1" anchor="t" anchorCtr="0" compatLnSpc="1"/>
          <a:lstStyle/>
          <a:p>
            <a:endParaRPr lang="zh-CN" altLang="en-US"/>
          </a:p>
        </p:txBody>
      </p:sp>
      <p:sp>
        <p:nvSpPr>
          <p:cNvPr id="15365" name="未知"/>
          <p:cNvSpPr/>
          <p:nvPr/>
        </p:nvSpPr>
        <p:spPr bwMode="auto">
          <a:xfrm>
            <a:off x="2806669" y="1716076"/>
            <a:ext cx="1730375" cy="2570162"/>
          </a:xfrm>
          <a:custGeom>
            <a:avLst/>
            <a:gdLst/>
            <a:ahLst/>
            <a:cxnLst>
              <a:cxn ang="0">
                <a:pos x="174" y="0"/>
              </a:cxn>
              <a:cxn ang="0">
                <a:pos x="1" y="173"/>
              </a:cxn>
              <a:cxn ang="0">
                <a:pos x="24" y="260"/>
              </a:cxn>
              <a:cxn ang="0">
                <a:pos x="175" y="174"/>
              </a:cxn>
              <a:cxn ang="0">
                <a:pos x="174" y="0"/>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rgbClr val="808080"/>
              </a:gs>
              <a:gs pos="100000">
                <a:srgbClr val="808080">
                  <a:gamma/>
                  <a:shade val="46275"/>
                  <a:invGamma/>
                </a:srgbClr>
              </a:gs>
            </a:gsLst>
            <a:lin ang="5400000" scaled="1"/>
          </a:gradFill>
          <a:ln w="19050" cap="flat" cmpd="sng">
            <a:solidFill>
              <a:schemeClr val="bg1"/>
            </a:solidFill>
            <a:round/>
          </a:ln>
          <a:effectLst/>
        </p:spPr>
        <p:txBody>
          <a:bodyPr vert="horz" wrap="square" lIns="91440" tIns="45720" rIns="91440" bIns="45720" numCol="1" anchor="t" anchorCtr="0" compatLnSpc="1"/>
          <a:lstStyle/>
          <a:p>
            <a:endParaRPr lang="zh-CN" altLang="en-US"/>
          </a:p>
        </p:txBody>
      </p:sp>
      <p:sp>
        <p:nvSpPr>
          <p:cNvPr id="15366" name="AutoShape 6"/>
          <p:cNvSpPr>
            <a:spLocks noChangeArrowheads="1"/>
          </p:cNvSpPr>
          <p:nvPr/>
        </p:nvSpPr>
        <p:spPr bwMode="auto">
          <a:xfrm rot="6300000">
            <a:off x="3100356" y="3938576"/>
            <a:ext cx="388938" cy="392112"/>
          </a:xfrm>
          <a:prstGeom prst="rtTriangle">
            <a:avLst/>
          </a:prstGeom>
          <a:solidFill>
            <a:schemeClr val="bg1"/>
          </a:solidFill>
          <a:ln w="9525">
            <a:noFill/>
            <a:miter lim="800000"/>
          </a:ln>
          <a:effectLst/>
        </p:spPr>
        <p:txBody>
          <a:bodyPr vert="horz" wrap="none" lIns="91440" tIns="45720" rIns="91440" bIns="45720" numCol="1" anchor="ctr" anchorCtr="0" compatLnSpc="1"/>
          <a:lstStyle/>
          <a:p>
            <a:endParaRPr lang="zh-CN" altLang="en-US"/>
          </a:p>
        </p:txBody>
      </p:sp>
      <p:sp>
        <p:nvSpPr>
          <p:cNvPr id="15367" name="AutoShape 7"/>
          <p:cNvSpPr>
            <a:spLocks noChangeArrowheads="1"/>
          </p:cNvSpPr>
          <p:nvPr/>
        </p:nvSpPr>
        <p:spPr bwMode="auto">
          <a:xfrm rot="13500000">
            <a:off x="4346544" y="1809738"/>
            <a:ext cx="388937" cy="392113"/>
          </a:xfrm>
          <a:prstGeom prst="rtTriangle">
            <a:avLst/>
          </a:prstGeom>
          <a:solidFill>
            <a:schemeClr val="bg1"/>
          </a:solidFill>
          <a:ln w="9525">
            <a:noFill/>
            <a:miter lim="800000"/>
          </a:ln>
          <a:effectLst/>
        </p:spPr>
        <p:txBody>
          <a:bodyPr vert="horz" wrap="none" lIns="91440" tIns="45720" rIns="91440" bIns="45720" numCol="1" anchor="ctr" anchorCtr="0" compatLnSpc="1"/>
          <a:lstStyle/>
          <a:p>
            <a:endParaRPr lang="zh-CN" altLang="en-US"/>
          </a:p>
        </p:txBody>
      </p:sp>
      <p:sp>
        <p:nvSpPr>
          <p:cNvPr id="15368" name="AutoShape 8"/>
          <p:cNvSpPr>
            <a:spLocks noChangeArrowheads="1"/>
          </p:cNvSpPr>
          <p:nvPr/>
        </p:nvSpPr>
        <p:spPr bwMode="auto">
          <a:xfrm rot="20700000">
            <a:off x="5586381" y="3948101"/>
            <a:ext cx="388938" cy="392112"/>
          </a:xfrm>
          <a:prstGeom prst="rtTriangle">
            <a:avLst/>
          </a:prstGeom>
          <a:solidFill>
            <a:schemeClr val="bg1"/>
          </a:solidFill>
          <a:ln w="9525">
            <a:noFill/>
            <a:miter lim="800000"/>
          </a:ln>
          <a:effectLst/>
        </p:spPr>
        <p:txBody>
          <a:bodyPr vert="horz" wrap="none" lIns="91440" tIns="45720" rIns="91440" bIns="45720" numCol="1" anchor="ctr" anchorCtr="0" compatLnSpc="1"/>
          <a:lstStyle/>
          <a:p>
            <a:endParaRPr lang="zh-CN" altLang="en-US"/>
          </a:p>
        </p:txBody>
      </p:sp>
      <p:grpSp>
        <p:nvGrpSpPr>
          <p:cNvPr id="15369" name="Group 9"/>
          <p:cNvGrpSpPr/>
          <p:nvPr/>
        </p:nvGrpSpPr>
        <p:grpSpPr bwMode="auto">
          <a:xfrm rot="650306">
            <a:off x="3381344" y="2266938"/>
            <a:ext cx="2336800" cy="2330450"/>
            <a:chOff x="0" y="0"/>
            <a:chExt cx="1136" cy="1134"/>
          </a:xfrm>
        </p:grpSpPr>
        <p:sp>
          <p:nvSpPr>
            <p:cNvPr id="15370" name="Oval 10"/>
            <p:cNvSpPr>
              <a:spLocks noChangeArrowheads="1"/>
            </p:cNvSpPr>
            <p:nvPr/>
          </p:nvSpPr>
          <p:spPr bwMode="auto">
            <a:xfrm>
              <a:off x="0" y="0"/>
              <a:ext cx="1136" cy="1134"/>
            </a:xfrm>
            <a:prstGeom prst="ellipse">
              <a:avLst/>
            </a:prstGeom>
            <a:gradFill rotWithShape="1">
              <a:gsLst>
                <a:gs pos="0">
                  <a:schemeClr val="bg2"/>
                </a:gs>
                <a:gs pos="50000">
                  <a:schemeClr val="bg1"/>
                </a:gs>
                <a:gs pos="100000">
                  <a:schemeClr val="bg2"/>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5371" name="Oval 11"/>
            <p:cNvSpPr>
              <a:spLocks noChangeArrowheads="1"/>
            </p:cNvSpPr>
            <p:nvPr/>
          </p:nvSpPr>
          <p:spPr bwMode="auto">
            <a:xfrm>
              <a:off x="64" y="62"/>
              <a:ext cx="1008" cy="1010"/>
            </a:xfrm>
            <a:prstGeom prst="ellipse">
              <a:avLst/>
            </a:prstGeom>
            <a:gradFill rotWithShape="1">
              <a:gsLst>
                <a:gs pos="0">
                  <a:schemeClr val="accent1"/>
                </a:gs>
                <a:gs pos="100000">
                  <a:schemeClr val="accent2">
                    <a:alpha val="89999"/>
                  </a:schemeClr>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grpSp>
      <p:sp>
        <p:nvSpPr>
          <p:cNvPr id="15372" name="WordArt 12"/>
          <p:cNvSpPr>
            <a:spLocks noChangeArrowheads="1" noChangeShapeType="1" noTextEdit="1"/>
          </p:cNvSpPr>
          <p:nvPr/>
        </p:nvSpPr>
        <p:spPr bwMode="auto">
          <a:xfrm rot="3536091">
            <a:off x="5324443" y="2719376"/>
            <a:ext cx="873125" cy="146050"/>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5373" name="WordArt 13"/>
          <p:cNvSpPr>
            <a:spLocks noChangeArrowheads="1" noChangeShapeType="1" noTextEdit="1"/>
          </p:cNvSpPr>
          <p:nvPr/>
        </p:nvSpPr>
        <p:spPr bwMode="auto">
          <a:xfrm rot="18000000">
            <a:off x="2946368" y="2719376"/>
            <a:ext cx="873125" cy="146050"/>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5374" name="WordArt 14"/>
          <p:cNvSpPr>
            <a:spLocks noChangeArrowheads="1" noChangeShapeType="1" noTextEdit="1"/>
          </p:cNvSpPr>
          <p:nvPr/>
        </p:nvSpPr>
        <p:spPr bwMode="auto">
          <a:xfrm>
            <a:off x="4094131" y="4668826"/>
            <a:ext cx="873125" cy="146050"/>
          </a:xfrm>
          <a:prstGeom prst="rect">
            <a:avLst/>
          </a:prstGeom>
        </p:spPr>
        <p:txBody>
          <a:bodyPr wrap="none" fromWordArt="1">
            <a:prstTxWarp prst="textArchDown">
              <a:avLst>
                <a:gd name="adj" fmla="val 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5375" name="未知"/>
          <p:cNvSpPr/>
          <p:nvPr/>
        </p:nvSpPr>
        <p:spPr bwMode="auto">
          <a:xfrm>
            <a:off x="3676619" y="2384413"/>
            <a:ext cx="1738312" cy="835025"/>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15376" name="WordArt 16"/>
          <p:cNvSpPr>
            <a:spLocks noChangeArrowheads="1" noChangeShapeType="1" noTextEdit="1"/>
          </p:cNvSpPr>
          <p:nvPr/>
        </p:nvSpPr>
        <p:spPr bwMode="auto">
          <a:xfrm>
            <a:off x="4081431" y="3214676"/>
            <a:ext cx="958850" cy="476250"/>
          </a:xfrm>
          <a:prstGeom prst="rect">
            <a:avLst/>
          </a:prstGeom>
        </p:spPr>
        <p:txBody>
          <a:bodyPr wrap="none" fromWordArt="1">
            <a:prstTxWarp prst="textPlain">
              <a:avLst>
                <a:gd name="adj" fmla="val 50000"/>
              </a:avLst>
            </a:prstTxWarp>
          </a:bodyPr>
          <a:lstStyle/>
          <a:p>
            <a:pPr algn="ctr" rtl="0"/>
            <a:r>
              <a:rPr lang="zh-CN" altLang="en-US" sz="2400" spc="0" smtClean="0">
                <a:ln w="9525">
                  <a:solidFill>
                    <a:schemeClr val="bg1"/>
                  </a:solidFill>
                  <a:round/>
                </a:ln>
                <a:solidFill>
                  <a:schemeClr val="bg1"/>
                </a:solidFill>
                <a:effectLst/>
                <a:latin typeface="黑体" panose="02010609060101010101" charset="-122"/>
                <a:ea typeface="黑体" panose="02010609060101010101" charset="-122"/>
              </a:rPr>
              <a:t>双击添加</a:t>
            </a:r>
            <a:endParaRPr lang="zh-CN" altLang="en-US" sz="2400" spc="0" smtClean="0">
              <a:ln w="9525">
                <a:solidFill>
                  <a:schemeClr val="bg1"/>
                </a:solidFill>
                <a:round/>
              </a:ln>
              <a:solidFill>
                <a:schemeClr val="bg1"/>
              </a:solidFill>
              <a:effectLst/>
              <a:latin typeface="黑体" panose="02010609060101010101" charset="-122"/>
              <a:ea typeface="黑体" panose="02010609060101010101" charset="-122"/>
            </a:endParaRPr>
          </a:p>
          <a:p>
            <a:pPr algn="ctr" rtl="0"/>
            <a:r>
              <a:rPr lang="zh-CN" altLang="en-US" sz="2400" spc="0" smtClean="0">
                <a:ln w="9525">
                  <a:solidFill>
                    <a:schemeClr val="bg1"/>
                  </a:solidFill>
                  <a:round/>
                </a:ln>
                <a:solidFill>
                  <a:schemeClr val="bg1"/>
                </a:solidFill>
                <a:effectLst/>
                <a:latin typeface="黑体" panose="02010609060101010101" charset="-122"/>
                <a:ea typeface="黑体" panose="02010609060101010101" charset="-122"/>
              </a:rPr>
              <a:t>标题文字</a:t>
            </a:r>
            <a:endParaRPr lang="zh-CN" altLang="en-US" sz="2400" spc="0">
              <a:ln w="9525">
                <a:solidFill>
                  <a:schemeClr val="bg1"/>
                </a:solidFill>
                <a:round/>
              </a:ln>
              <a:solidFill>
                <a:schemeClr val="bg1"/>
              </a:solidFill>
              <a:effectLst/>
              <a:latin typeface="黑体" panose="02010609060101010101" charset="-122"/>
              <a:ea typeface="黑体" panose="02010609060101010101" charset="-122"/>
            </a:endParaRPr>
          </a:p>
        </p:txBody>
      </p:sp>
      <p:sp>
        <p:nvSpPr>
          <p:cNvPr id="15377" name="Rectangle 17"/>
          <p:cNvSpPr>
            <a:spLocks noChangeArrowheads="1"/>
          </p:cNvSpPr>
          <p:nvPr/>
        </p:nvSpPr>
        <p:spPr bwMode="auto">
          <a:xfrm>
            <a:off x="142844" y="2508238"/>
            <a:ext cx="2736850" cy="431800"/>
          </a:xfrm>
          <a:prstGeom prst="rect">
            <a:avLst/>
          </a:prstGeom>
          <a:noFill/>
          <a:ln w="9525">
            <a:noFill/>
            <a:miter lim="800000"/>
          </a:ln>
          <a:effectLst/>
        </p:spPr>
        <p:txBody>
          <a:bodyPr vert="horz" wrap="square" lIns="91440" tIns="45720" rIns="91440" bIns="45720" numCol="1" anchor="ctr" anchorCtr="0" compatLnSpc="1"/>
          <a:lstStyle/>
          <a:p>
            <a:pPr marL="0" marR="0" lvl="0" indent="0" algn="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r"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378" name="Rectangle 18"/>
          <p:cNvSpPr>
            <a:spLocks noChangeArrowheads="1"/>
          </p:cNvSpPr>
          <p:nvPr/>
        </p:nvSpPr>
        <p:spPr bwMode="auto">
          <a:xfrm>
            <a:off x="6262656" y="2508238"/>
            <a:ext cx="2736850" cy="431800"/>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379" name="Rectangle 19"/>
          <p:cNvSpPr>
            <a:spLocks noChangeArrowheads="1"/>
          </p:cNvSpPr>
          <p:nvPr/>
        </p:nvSpPr>
        <p:spPr bwMode="auto">
          <a:xfrm>
            <a:off x="5040281" y="5460988"/>
            <a:ext cx="2736850" cy="431800"/>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400" b="0" i="0" u="none" strike="noStrike" cap="none" normalizeH="0" baseline="0" smtClean="0">
              <a:ln>
                <a:noFill/>
              </a:ln>
              <a:solidFill>
                <a:schemeClr val="tx1"/>
              </a:solidFill>
              <a:effectLst/>
              <a:latin typeface="Arial" panose="020B0604020202020204" pitchFamily="34" charset="0"/>
              <a:ea typeface="华文细黑"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smtClean="0">
                <a:ln>
                  <a:noFill/>
                </a:ln>
                <a:solidFill>
                  <a:schemeClr val="tx1"/>
                </a:solidFill>
                <a:effectLst/>
                <a:latin typeface="Arial" panose="020B0604020202020204" pitchFamily="34" charset="0"/>
                <a:ea typeface="华文细黑"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6386" name="Oval 2"/>
          <p:cNvSpPr>
            <a:spLocks noChangeArrowheads="1"/>
          </p:cNvSpPr>
          <p:nvPr/>
        </p:nvSpPr>
        <p:spPr bwMode="auto">
          <a:xfrm>
            <a:off x="2474913" y="5102225"/>
            <a:ext cx="4173537" cy="311150"/>
          </a:xfrm>
          <a:prstGeom prst="ellipse">
            <a:avLst/>
          </a:prstGeom>
          <a:gradFill rotWithShape="1">
            <a:gsLst>
              <a:gs pos="0">
                <a:schemeClr val="bg2"/>
              </a:gs>
              <a:gs pos="100000">
                <a:schemeClr val="bg1">
                  <a:alpha val="0"/>
                </a:schemeClr>
              </a:gs>
            </a:gsLst>
            <a:path path="shape">
              <a:fillToRect l="50000" t="50000" r="50000" b="50000"/>
            </a:path>
          </a:gradFill>
          <a:ln w="9525">
            <a:noFill/>
            <a:round/>
          </a:ln>
          <a:effectLst/>
        </p:spPr>
        <p:txBody>
          <a:bodyPr vert="horz" wrap="none" lIns="91440" tIns="45720" rIns="91440" bIns="45720" numCol="1" anchor="ctr" anchorCtr="0" compatLnSpc="1"/>
          <a:lstStyle/>
          <a:p>
            <a:endParaRPr lang="zh-CN" altLang="en-US"/>
          </a:p>
        </p:txBody>
      </p:sp>
      <p:sp>
        <p:nvSpPr>
          <p:cNvPr id="16387" name="未知"/>
          <p:cNvSpPr/>
          <p:nvPr/>
        </p:nvSpPr>
        <p:spPr bwMode="auto">
          <a:xfrm>
            <a:off x="4578350" y="1679575"/>
            <a:ext cx="1681163" cy="1771650"/>
          </a:xfrm>
          <a:custGeom>
            <a:avLst/>
            <a:gdLst/>
            <a:ahLst/>
            <a:cxnLst>
              <a:cxn ang="0">
                <a:pos x="165" y="119"/>
              </a:cxn>
              <a:cxn ang="0">
                <a:pos x="0" y="0"/>
              </a:cxn>
              <a:cxn ang="0">
                <a:pos x="0" y="174"/>
              </a:cxn>
              <a:cxn ang="0">
                <a:pos x="165" y="119"/>
              </a:cxn>
            </a:cxnLst>
            <a:rect l="0" t="0" r="r" b="b"/>
            <a:pathLst>
              <a:path w="165" h="174">
                <a:moveTo>
                  <a:pt x="165" y="119"/>
                </a:moveTo>
                <a:cubicBezTo>
                  <a:pt x="141" y="48"/>
                  <a:pt x="75" y="0"/>
                  <a:pt x="0" y="0"/>
                </a:cubicBezTo>
                <a:lnTo>
                  <a:pt x="0" y="174"/>
                </a:lnTo>
                <a:lnTo>
                  <a:pt x="165" y="119"/>
                </a:lnTo>
                <a:close/>
              </a:path>
            </a:pathLst>
          </a:custGeom>
          <a:gradFill rotWithShape="1">
            <a:gsLst>
              <a:gs pos="0">
                <a:schemeClr val="accent2"/>
              </a:gs>
              <a:gs pos="100000">
                <a:schemeClr val="accent2">
                  <a:gamma/>
                  <a:shade val="46275"/>
                  <a:invGamma/>
                </a:schemeClr>
              </a:gs>
            </a:gsLst>
            <a:lin ang="2700000" scaled="1"/>
          </a:gradFill>
          <a:ln w="76200" cmpd="sng">
            <a:solidFill>
              <a:schemeClr val="bg1"/>
            </a:solidFill>
            <a:round/>
          </a:ln>
        </p:spPr>
        <p:txBody>
          <a:bodyPr vert="horz" wrap="square" lIns="91440" tIns="45720" rIns="91440" bIns="45720" numCol="1" anchor="t" anchorCtr="0" compatLnSpc="1"/>
          <a:lstStyle/>
          <a:p>
            <a:endParaRPr lang="zh-CN" altLang="en-US"/>
          </a:p>
        </p:txBody>
      </p:sp>
      <p:sp>
        <p:nvSpPr>
          <p:cNvPr id="16388" name="未知"/>
          <p:cNvSpPr/>
          <p:nvPr/>
        </p:nvSpPr>
        <p:spPr bwMode="auto">
          <a:xfrm>
            <a:off x="4578350" y="2890838"/>
            <a:ext cx="1773238" cy="1985962"/>
          </a:xfrm>
          <a:custGeom>
            <a:avLst/>
            <a:gdLst/>
            <a:ahLst/>
            <a:cxnLst>
              <a:cxn ang="0">
                <a:pos x="101" y="195"/>
              </a:cxn>
              <a:cxn ang="0">
                <a:pos x="174" y="55"/>
              </a:cxn>
              <a:cxn ang="0">
                <a:pos x="165" y="0"/>
              </a:cxn>
              <a:cxn ang="0">
                <a:pos x="0" y="55"/>
              </a:cxn>
              <a:cxn ang="0">
                <a:pos x="101" y="195"/>
              </a:cxn>
            </a:cxnLst>
            <a:rect l="0" t="0" r="r" b="b"/>
            <a:pathLst>
              <a:path w="174" h="195">
                <a:moveTo>
                  <a:pt x="101" y="195"/>
                </a:moveTo>
                <a:cubicBezTo>
                  <a:pt x="147" y="163"/>
                  <a:pt x="174" y="110"/>
                  <a:pt x="174" y="55"/>
                </a:cubicBezTo>
                <a:cubicBezTo>
                  <a:pt x="174" y="36"/>
                  <a:pt x="171" y="18"/>
                  <a:pt x="165" y="0"/>
                </a:cubicBezTo>
                <a:lnTo>
                  <a:pt x="0" y="55"/>
                </a:lnTo>
                <a:lnTo>
                  <a:pt x="101" y="195"/>
                </a:lnTo>
                <a:close/>
              </a:path>
            </a:pathLst>
          </a:custGeom>
          <a:gradFill rotWithShape="1">
            <a:gsLst>
              <a:gs pos="0">
                <a:schemeClr val="bg2"/>
              </a:gs>
              <a:gs pos="100000">
                <a:schemeClr val="bg2">
                  <a:gamma/>
                  <a:shade val="46275"/>
                  <a:invGamma/>
                </a:schemeClr>
              </a:gs>
            </a:gsLst>
            <a:lin ang="2700000" scaled="1"/>
          </a:gradFill>
          <a:ln w="76200" cmpd="sng">
            <a:solidFill>
              <a:schemeClr val="bg1"/>
            </a:solidFill>
            <a:round/>
          </a:ln>
        </p:spPr>
        <p:txBody>
          <a:bodyPr vert="horz" wrap="square" lIns="91440" tIns="45720" rIns="91440" bIns="45720" numCol="1" anchor="t" anchorCtr="0" compatLnSpc="1"/>
          <a:lstStyle/>
          <a:p>
            <a:endParaRPr lang="zh-CN" altLang="en-US"/>
          </a:p>
        </p:txBody>
      </p:sp>
      <p:sp>
        <p:nvSpPr>
          <p:cNvPr id="16389" name="未知"/>
          <p:cNvSpPr/>
          <p:nvPr/>
        </p:nvSpPr>
        <p:spPr bwMode="auto">
          <a:xfrm>
            <a:off x="3536950" y="3451225"/>
            <a:ext cx="2070100" cy="1762125"/>
          </a:xfrm>
          <a:custGeom>
            <a:avLst/>
            <a:gdLst/>
            <a:ahLst/>
            <a:cxnLst>
              <a:cxn ang="0">
                <a:pos x="0" y="140"/>
              </a:cxn>
              <a:cxn ang="0">
                <a:pos x="102" y="173"/>
              </a:cxn>
              <a:cxn ang="0">
                <a:pos x="203" y="140"/>
              </a:cxn>
              <a:cxn ang="0">
                <a:pos x="102" y="0"/>
              </a:cxn>
              <a:cxn ang="0">
                <a:pos x="0" y="140"/>
              </a:cxn>
            </a:cxnLst>
            <a:rect l="0" t="0" r="r" b="b"/>
            <a:pathLst>
              <a:path w="203" h="173">
                <a:moveTo>
                  <a:pt x="0" y="140"/>
                </a:moveTo>
                <a:cubicBezTo>
                  <a:pt x="29" y="162"/>
                  <a:pt x="65" y="173"/>
                  <a:pt x="102" y="173"/>
                </a:cubicBezTo>
                <a:cubicBezTo>
                  <a:pt x="138" y="173"/>
                  <a:pt x="174" y="162"/>
                  <a:pt x="203" y="140"/>
                </a:cubicBezTo>
                <a:lnTo>
                  <a:pt x="102" y="0"/>
                </a:lnTo>
                <a:lnTo>
                  <a:pt x="0" y="140"/>
                </a:lnTo>
                <a:close/>
              </a:path>
            </a:pathLst>
          </a:custGeom>
          <a:gradFill rotWithShape="1">
            <a:gsLst>
              <a:gs pos="0">
                <a:schemeClr val="bg2"/>
              </a:gs>
              <a:gs pos="100000">
                <a:schemeClr val="bg2">
                  <a:gamma/>
                  <a:shade val="46275"/>
                  <a:invGamma/>
                </a:schemeClr>
              </a:gs>
            </a:gsLst>
            <a:lin ang="2700000" scaled="1"/>
          </a:gradFill>
          <a:ln w="76200" cmpd="sng">
            <a:solidFill>
              <a:schemeClr val="bg1"/>
            </a:solidFill>
            <a:round/>
          </a:ln>
        </p:spPr>
        <p:txBody>
          <a:bodyPr vert="horz" wrap="square" lIns="91440" tIns="45720" rIns="91440" bIns="45720" numCol="1" anchor="t" anchorCtr="0" compatLnSpc="1"/>
          <a:lstStyle/>
          <a:p>
            <a:endParaRPr lang="zh-CN" altLang="en-US"/>
          </a:p>
        </p:txBody>
      </p:sp>
      <p:sp>
        <p:nvSpPr>
          <p:cNvPr id="16390" name="未知"/>
          <p:cNvSpPr/>
          <p:nvPr/>
        </p:nvSpPr>
        <p:spPr bwMode="auto">
          <a:xfrm>
            <a:off x="2792413" y="2890838"/>
            <a:ext cx="1785937" cy="1985962"/>
          </a:xfrm>
          <a:custGeom>
            <a:avLst/>
            <a:gdLst/>
            <a:ahLst/>
            <a:cxnLst>
              <a:cxn ang="0">
                <a:pos x="9" y="0"/>
              </a:cxn>
              <a:cxn ang="0">
                <a:pos x="1" y="54"/>
              </a:cxn>
              <a:cxn ang="0">
                <a:pos x="73" y="195"/>
              </a:cxn>
              <a:cxn ang="0">
                <a:pos x="175" y="55"/>
              </a:cxn>
              <a:cxn ang="0">
                <a:pos x="9" y="0"/>
              </a:cxn>
            </a:cxnLst>
            <a:rect l="0" t="0" r="r" b="b"/>
            <a:pathLst>
              <a:path w="175" h="195">
                <a:moveTo>
                  <a:pt x="9" y="0"/>
                </a:moveTo>
                <a:cubicBezTo>
                  <a:pt x="3" y="18"/>
                  <a:pt x="1" y="36"/>
                  <a:pt x="1" y="54"/>
                </a:cubicBezTo>
                <a:cubicBezTo>
                  <a:pt x="0" y="110"/>
                  <a:pt x="27" y="163"/>
                  <a:pt x="73" y="195"/>
                </a:cubicBezTo>
                <a:lnTo>
                  <a:pt x="175" y="55"/>
                </a:lnTo>
                <a:lnTo>
                  <a:pt x="9" y="0"/>
                </a:lnTo>
                <a:close/>
              </a:path>
            </a:pathLst>
          </a:custGeom>
          <a:gradFill rotWithShape="1">
            <a:gsLst>
              <a:gs pos="0">
                <a:schemeClr val="bg2"/>
              </a:gs>
              <a:gs pos="100000">
                <a:schemeClr val="bg2">
                  <a:gamma/>
                  <a:shade val="46275"/>
                  <a:invGamma/>
                </a:schemeClr>
              </a:gs>
            </a:gsLst>
            <a:lin ang="2700000" scaled="1"/>
          </a:gradFill>
          <a:ln w="76200" cmpd="sng">
            <a:solidFill>
              <a:schemeClr val="bg1"/>
            </a:solidFill>
            <a:round/>
          </a:ln>
        </p:spPr>
        <p:txBody>
          <a:bodyPr vert="horz" wrap="square" lIns="91440" tIns="45720" rIns="91440" bIns="45720" numCol="1" anchor="t" anchorCtr="0" compatLnSpc="1"/>
          <a:lstStyle/>
          <a:p>
            <a:endParaRPr lang="zh-CN" altLang="en-US"/>
          </a:p>
        </p:txBody>
      </p:sp>
      <p:sp>
        <p:nvSpPr>
          <p:cNvPr id="16391" name="未知"/>
          <p:cNvSpPr/>
          <p:nvPr/>
        </p:nvSpPr>
        <p:spPr bwMode="auto">
          <a:xfrm>
            <a:off x="2884488" y="1679575"/>
            <a:ext cx="1693862" cy="1771650"/>
          </a:xfrm>
          <a:custGeom>
            <a:avLst/>
            <a:gdLst/>
            <a:ahLst/>
            <a:cxnLst>
              <a:cxn ang="0">
                <a:pos x="165" y="0"/>
              </a:cxn>
              <a:cxn ang="0">
                <a:pos x="0" y="119"/>
              </a:cxn>
              <a:cxn ang="0">
                <a:pos x="166" y="174"/>
              </a:cxn>
              <a:cxn ang="0">
                <a:pos x="165" y="0"/>
              </a:cxn>
            </a:cxnLst>
            <a:rect l="0" t="0" r="r" b="b"/>
            <a:pathLst>
              <a:path w="166" h="174">
                <a:moveTo>
                  <a:pt x="165" y="0"/>
                </a:moveTo>
                <a:cubicBezTo>
                  <a:pt x="90" y="0"/>
                  <a:pt x="24" y="48"/>
                  <a:pt x="0" y="119"/>
                </a:cubicBezTo>
                <a:lnTo>
                  <a:pt x="166" y="174"/>
                </a:lnTo>
                <a:lnTo>
                  <a:pt x="165" y="0"/>
                </a:lnTo>
                <a:close/>
              </a:path>
            </a:pathLst>
          </a:custGeom>
          <a:gradFill rotWithShape="1">
            <a:gsLst>
              <a:gs pos="0">
                <a:schemeClr val="bg2"/>
              </a:gs>
              <a:gs pos="100000">
                <a:schemeClr val="bg2">
                  <a:gamma/>
                  <a:shade val="46275"/>
                  <a:invGamma/>
                </a:schemeClr>
              </a:gs>
            </a:gsLst>
            <a:lin ang="2700000" scaled="1"/>
          </a:gradFill>
          <a:ln w="76200" cmpd="sng">
            <a:solidFill>
              <a:schemeClr val="bg1"/>
            </a:solidFill>
            <a:round/>
          </a:ln>
        </p:spPr>
        <p:txBody>
          <a:bodyPr vert="horz" wrap="square" lIns="91440" tIns="45720" rIns="91440" bIns="45720" numCol="1" anchor="t" anchorCtr="0" compatLnSpc="1"/>
          <a:lstStyle/>
          <a:p>
            <a:endParaRPr lang="zh-CN" altLang="en-US"/>
          </a:p>
        </p:txBody>
      </p:sp>
      <p:sp>
        <p:nvSpPr>
          <p:cNvPr id="16392" name="Text Box 8"/>
          <p:cNvSpPr txBox="1">
            <a:spLocks noChangeArrowheads="1"/>
          </p:cNvSpPr>
          <p:nvPr/>
        </p:nvSpPr>
        <p:spPr bwMode="auto">
          <a:xfrm>
            <a:off x="638175" y="2386013"/>
            <a:ext cx="2219325" cy="30480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华文细黑"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393" name="Text Box 9"/>
          <p:cNvSpPr txBox="1">
            <a:spLocks noChangeArrowheads="1"/>
          </p:cNvSpPr>
          <p:nvPr/>
        </p:nvSpPr>
        <p:spPr bwMode="auto">
          <a:xfrm>
            <a:off x="6694488" y="2386013"/>
            <a:ext cx="2219325" cy="30480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华文细黑"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394" name="Text Box 10"/>
          <p:cNvSpPr txBox="1">
            <a:spLocks noChangeArrowheads="1"/>
          </p:cNvSpPr>
          <p:nvPr/>
        </p:nvSpPr>
        <p:spPr bwMode="auto">
          <a:xfrm>
            <a:off x="6694488" y="3992563"/>
            <a:ext cx="2219325" cy="30480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华文细黑"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395" name="Text Box 11"/>
          <p:cNvSpPr txBox="1">
            <a:spLocks noChangeArrowheads="1"/>
          </p:cNvSpPr>
          <p:nvPr/>
        </p:nvSpPr>
        <p:spPr bwMode="auto">
          <a:xfrm>
            <a:off x="638175" y="3979863"/>
            <a:ext cx="2219325" cy="30480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华文细黑"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396" name="Oval 12"/>
          <p:cNvSpPr>
            <a:spLocks noChangeArrowheads="1"/>
          </p:cNvSpPr>
          <p:nvPr/>
        </p:nvSpPr>
        <p:spPr bwMode="auto">
          <a:xfrm rot="650306">
            <a:off x="3549650" y="2447925"/>
            <a:ext cx="2044700" cy="2041525"/>
          </a:xfrm>
          <a:prstGeom prst="ellipse">
            <a:avLst/>
          </a:prstGeom>
          <a:gradFill rotWithShape="1">
            <a:gsLst>
              <a:gs pos="0">
                <a:schemeClr val="bg2">
                  <a:alpha val="89999"/>
                </a:schemeClr>
              </a:gs>
              <a:gs pos="50000">
                <a:schemeClr val="bg1"/>
              </a:gs>
              <a:gs pos="100000">
                <a:schemeClr val="bg2">
                  <a:alpha val="89999"/>
                </a:schemeClr>
              </a:gs>
            </a:gsLst>
            <a:lin ang="2700000" scaled="1"/>
          </a:grad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6397" name="Oval 13" descr="GD114"/>
          <p:cNvSpPr>
            <a:spLocks noChangeArrowheads="1"/>
          </p:cNvSpPr>
          <p:nvPr/>
        </p:nvSpPr>
        <p:spPr bwMode="auto">
          <a:xfrm>
            <a:off x="3665538" y="2559050"/>
            <a:ext cx="1812925" cy="1819275"/>
          </a:xfrm>
          <a:prstGeom prst="ellipse">
            <a:avLst/>
          </a:prstGeom>
          <a:blipFill dpi="0" rotWithShape="1">
            <a:blip r:embed="rId1">
              <a:alphaModFix amt="90000"/>
            </a:blip>
            <a:srcRect/>
            <a:stretch>
              <a:fillRect/>
            </a:stretch>
          </a:blipFill>
          <a:ln w="9525">
            <a:solidFill>
              <a:schemeClr val="bg2"/>
            </a:solidFill>
            <a:round/>
          </a:ln>
          <a:effectLst/>
        </p:spPr>
        <p:txBody>
          <a:bodyPr vert="horz" wrap="none" lIns="91440" tIns="45720" rIns="91440" bIns="45720" numCol="1" anchor="ctr" anchorCtr="0" compatLnSpc="1"/>
          <a:lstStyle/>
          <a:p>
            <a:endParaRPr lang="zh-CN" altLang="en-US"/>
          </a:p>
        </p:txBody>
      </p:sp>
      <p:sp>
        <p:nvSpPr>
          <p:cNvPr id="16398" name="Text Box 14"/>
          <p:cNvSpPr txBox="1">
            <a:spLocks noChangeArrowheads="1"/>
          </p:cNvSpPr>
          <p:nvPr/>
        </p:nvSpPr>
        <p:spPr bwMode="auto">
          <a:xfrm>
            <a:off x="3760788" y="5562600"/>
            <a:ext cx="1620837" cy="30480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2"/>
                </a:solidFill>
                <a:effectLst/>
                <a:latin typeface="Arial" panose="020B0604020202020204" pitchFamily="34" charset="0"/>
                <a:ea typeface="华文细黑"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399" name="WordArt 15"/>
          <p:cNvSpPr>
            <a:spLocks noChangeArrowheads="1" noChangeShapeType="1" noTextEdit="1"/>
          </p:cNvSpPr>
          <p:nvPr/>
        </p:nvSpPr>
        <p:spPr bwMode="auto">
          <a:xfrm rot="19362777">
            <a:off x="3313113" y="2338388"/>
            <a:ext cx="1085850" cy="180975"/>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6400" name="WordArt 16"/>
          <p:cNvSpPr>
            <a:spLocks noChangeArrowheads="1" noChangeShapeType="1" noTextEdit="1"/>
          </p:cNvSpPr>
          <p:nvPr/>
        </p:nvSpPr>
        <p:spPr bwMode="auto">
          <a:xfrm rot="2204878">
            <a:off x="4818063" y="2365375"/>
            <a:ext cx="1085850" cy="180975"/>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6401" name="WordArt 17"/>
          <p:cNvSpPr>
            <a:spLocks noChangeArrowheads="1" noChangeShapeType="1" noTextEdit="1"/>
          </p:cNvSpPr>
          <p:nvPr/>
        </p:nvSpPr>
        <p:spPr bwMode="auto">
          <a:xfrm rot="6502875">
            <a:off x="5233988" y="3756025"/>
            <a:ext cx="1085850" cy="180975"/>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6402" name="WordArt 18"/>
          <p:cNvSpPr>
            <a:spLocks noChangeArrowheads="1" noChangeShapeType="1" noTextEdit="1"/>
          </p:cNvSpPr>
          <p:nvPr/>
        </p:nvSpPr>
        <p:spPr bwMode="auto">
          <a:xfrm>
            <a:off x="4029075" y="4624388"/>
            <a:ext cx="1085850" cy="180975"/>
          </a:xfrm>
          <a:prstGeom prst="rect">
            <a:avLst/>
          </a:prstGeom>
        </p:spPr>
        <p:txBody>
          <a:bodyPr wrap="none" fromWordArt="1">
            <a:prstTxWarp prst="textArchDown">
              <a:avLst>
                <a:gd name="adj" fmla="val 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
        <p:nvSpPr>
          <p:cNvPr id="16403" name="WordArt 19"/>
          <p:cNvSpPr>
            <a:spLocks noChangeArrowheads="1" noChangeShapeType="1" noTextEdit="1"/>
          </p:cNvSpPr>
          <p:nvPr/>
        </p:nvSpPr>
        <p:spPr bwMode="auto">
          <a:xfrm rot="15001538">
            <a:off x="2824163" y="3733800"/>
            <a:ext cx="1085850" cy="180975"/>
          </a:xfrm>
          <a:prstGeom prst="rect">
            <a:avLst/>
          </a:prstGeom>
        </p:spPr>
        <p:txBody>
          <a:bodyPr wrap="none" fromWordArt="1">
            <a:prstTxWarp prst="textArchUp">
              <a:avLst>
                <a:gd name="adj" fmla="val 10800000"/>
              </a:avLst>
            </a:prstTxWarp>
          </a:bodyPr>
          <a:lstStyle/>
          <a:p>
            <a:pPr algn="ctr" rtl="0"/>
            <a:r>
              <a:rPr lang="zh-CN" altLang="en-US" sz="1400" kern="10" spc="0" smtClean="0">
                <a:ln w="9525">
                  <a:noFill/>
                  <a:round/>
                </a:ln>
                <a:solidFill>
                  <a:schemeClr val="bg1"/>
                </a:solidFill>
                <a:effectLst/>
                <a:latin typeface="黑体" panose="02010609060101010101" charset="-122"/>
                <a:ea typeface="黑体" panose="02010609060101010101" charset="-122"/>
              </a:rPr>
              <a:t>此处添加内容</a:t>
            </a:r>
            <a:endParaRPr lang="zh-CN" altLang="en-US" sz="1400" kern="10" spc="0">
              <a:ln w="9525">
                <a:noFill/>
                <a:round/>
              </a:ln>
              <a:solidFill>
                <a:schemeClr val="bg1"/>
              </a:solidFill>
              <a:effectLst/>
              <a:latin typeface="黑体" panose="02010609060101010101" charset="-122"/>
              <a:ea typeface="黑体" panose="02010609060101010101" charset="-122"/>
            </a:endParaRPr>
          </a:p>
        </p:txBody>
      </p:sp>
    </p:spTree>
  </p:cSld>
  <p:clrMapOvr>
    <a:masterClrMapping/>
  </p:clrMapOvr>
  <p:transition spd="med" advClick="0" advTm="3000">
    <p:dissolve/>
    <p:sndAc>
      <p:stSnd>
        <p:snd r:embed="rId2" name="chimes.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pic>
        <p:nvPicPr>
          <p:cNvPr id="18434" name="Picture 2" descr="num-1_t1"/>
          <p:cNvPicPr>
            <a:picLocks noChangeAspect="1" noChangeArrowheads="1"/>
          </p:cNvPicPr>
          <p:nvPr/>
        </p:nvPicPr>
        <p:blipFill>
          <a:blip r:embed="rId1"/>
          <a:srcRect/>
          <a:stretch>
            <a:fillRect/>
          </a:stretch>
        </p:blipFill>
        <p:spPr bwMode="auto">
          <a:xfrm>
            <a:off x="5924524" y="2333616"/>
            <a:ext cx="2747963" cy="3097212"/>
          </a:xfrm>
          <a:prstGeom prst="rect">
            <a:avLst/>
          </a:prstGeom>
          <a:noFill/>
        </p:spPr>
      </p:pic>
      <p:sp>
        <p:nvSpPr>
          <p:cNvPr id="18435" name="AutoShape 3"/>
          <p:cNvSpPr>
            <a:spLocks noChangeArrowheads="1"/>
          </p:cNvSpPr>
          <p:nvPr/>
        </p:nvSpPr>
        <p:spPr bwMode="gray">
          <a:xfrm>
            <a:off x="4354487" y="2371716"/>
            <a:ext cx="2713037" cy="2574925"/>
          </a:xfrm>
          <a:prstGeom prst="homePlate">
            <a:avLst>
              <a:gd name="adj" fmla="val 26341"/>
            </a:avLst>
          </a:prstGeom>
          <a:gradFill rotWithShape="1">
            <a:gsLst>
              <a:gs pos="0">
                <a:srgbClr val="C0C0C0">
                  <a:gamma/>
                  <a:tint val="14118"/>
                  <a:invGamma/>
                </a:srgbClr>
              </a:gs>
              <a:gs pos="100000">
                <a:srgbClr val="C0C0C0"/>
              </a:gs>
            </a:gsLst>
            <a:lin ang="2700000" scaled="1"/>
          </a:gradFill>
          <a:ln w="12700" algn="ctr">
            <a:noFill/>
            <a:prstDash val="dash"/>
            <a:miter lim="800000"/>
          </a:ln>
          <a:effectLst>
            <a:outerShdw dist="71842" dir="2700000" algn="ctr" rotWithShape="0">
              <a:srgbClr val="808080">
                <a:alpha val="50000"/>
              </a:srgbClr>
            </a:outerShdw>
          </a:effectLst>
        </p:spPr>
        <p:txBody>
          <a:bodyPr vert="horz" wrap="none" lIns="91440" tIns="45720" rIns="91440" bIns="45720" numCol="1" anchor="ctr" anchorCtr="0" compatLnSpc="1"/>
          <a:lstStyle/>
          <a:p>
            <a:endParaRPr lang="zh-CN" altLang="en-US"/>
          </a:p>
        </p:txBody>
      </p:sp>
      <p:sp>
        <p:nvSpPr>
          <p:cNvPr id="18436" name="AutoShape 4"/>
          <p:cNvSpPr>
            <a:spLocks noChangeArrowheads="1"/>
          </p:cNvSpPr>
          <p:nvPr/>
        </p:nvSpPr>
        <p:spPr bwMode="gray">
          <a:xfrm>
            <a:off x="2317724" y="2373303"/>
            <a:ext cx="2809875" cy="2574925"/>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ln>
          <a:effectLst>
            <a:outerShdw dist="71842" dir="2700000" algn="ctr" rotWithShape="0">
              <a:srgbClr val="808080">
                <a:alpha val="50000"/>
              </a:srgbClr>
            </a:outerShdw>
          </a:effectLst>
        </p:spPr>
        <p:txBody>
          <a:bodyPr vert="horz" wrap="none" lIns="91440" tIns="45720" rIns="91440" bIns="45720" numCol="1" anchor="ctr" anchorCtr="0" compatLnSpc="1"/>
          <a:lstStyle/>
          <a:p>
            <a:endParaRPr lang="zh-CN" altLang="en-US"/>
          </a:p>
        </p:txBody>
      </p:sp>
      <p:sp>
        <p:nvSpPr>
          <p:cNvPr id="18437" name="Freeform 5"/>
          <p:cNvSpPr/>
          <p:nvPr/>
        </p:nvSpPr>
        <p:spPr bwMode="gray">
          <a:xfrm>
            <a:off x="2108174" y="2073266"/>
            <a:ext cx="4425950" cy="517525"/>
          </a:xfrm>
          <a:custGeom>
            <a:avLst/>
            <a:gdLst/>
            <a:ahLst/>
            <a:cxnLst>
              <a:cxn ang="0">
                <a:pos x="0" y="0"/>
              </a:cxn>
              <a:cxn ang="0">
                <a:pos x="87" y="267"/>
              </a:cxn>
              <a:cxn ang="0">
                <a:pos x="3454" y="267"/>
              </a:cxn>
              <a:cxn ang="0">
                <a:pos x="3292" y="8"/>
              </a:cxn>
              <a:cxn ang="0">
                <a:pos x="0" y="0"/>
              </a:cxn>
            </a:cxnLst>
            <a:rect l="0" t="0" r="r" b="b"/>
            <a:pathLst>
              <a:path w="3454" h="267">
                <a:moveTo>
                  <a:pt x="0" y="0"/>
                </a:moveTo>
                <a:lnTo>
                  <a:pt x="87" y="267"/>
                </a:lnTo>
                <a:lnTo>
                  <a:pt x="3454" y="267"/>
                </a:lnTo>
                <a:lnTo>
                  <a:pt x="3292" y="8"/>
                </a:lnTo>
                <a:lnTo>
                  <a:pt x="0" y="0"/>
                </a:lnTo>
                <a:close/>
              </a:path>
            </a:pathLst>
          </a:custGeom>
          <a:gradFill rotWithShape="1">
            <a:gsLst>
              <a:gs pos="0">
                <a:schemeClr val="accent2"/>
              </a:gs>
              <a:gs pos="100000">
                <a:schemeClr val="accent2">
                  <a:gamma/>
                  <a:shade val="46275"/>
                  <a:invGamma/>
                </a:schemeClr>
              </a:gs>
            </a:gsLst>
            <a:lin ang="5400000" scaled="1"/>
          </a:gradFill>
          <a:ln w="12700" cap="flat" cmpd="sng">
            <a:noFill/>
            <a:prstDash val="dash"/>
            <a:round/>
            <a:headEnd type="none" w="med" len="med"/>
            <a:tailEnd type="none" w="med" len="med"/>
          </a:ln>
          <a:effectLst/>
        </p:spPr>
        <p:txBody>
          <a:bodyPr vert="horz" wrap="square" lIns="91440" tIns="45720" rIns="91440" bIns="45720" numCol="1" anchor="t" anchorCtr="0" compatLnSpc="1"/>
          <a:lstStyle/>
          <a:p>
            <a:endParaRPr lang="zh-CN" altLang="en-US"/>
          </a:p>
        </p:txBody>
      </p:sp>
      <p:sp>
        <p:nvSpPr>
          <p:cNvPr id="18438" name="AutoShape 6"/>
          <p:cNvSpPr>
            <a:spLocks noChangeArrowheads="1"/>
          </p:cNvSpPr>
          <p:nvPr/>
        </p:nvSpPr>
        <p:spPr bwMode="ltGray">
          <a:xfrm>
            <a:off x="857224" y="2071678"/>
            <a:ext cx="2400300" cy="2895600"/>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ln>
          <a:effectLst>
            <a:outerShdw dist="56796" dir="3806097" algn="ctr" rotWithShape="0">
              <a:srgbClr val="808080">
                <a:alpha val="50000"/>
              </a:srgbClr>
            </a:outerShdw>
          </a:effectLst>
        </p:spPr>
        <p:txBody>
          <a:bodyPr vert="horz" wrap="none" lIns="91440" tIns="45720" rIns="91440" bIns="45720" numCol="1" anchor="ctr" anchorCtr="0" compatLnSpc="1"/>
          <a:lstStyle/>
          <a:p>
            <a:endParaRPr lang="zh-CN" altLang="en-US"/>
          </a:p>
        </p:txBody>
      </p:sp>
      <p:sp>
        <p:nvSpPr>
          <p:cNvPr id="18439" name="Rectangle 7"/>
          <p:cNvSpPr>
            <a:spLocks noChangeArrowheads="1"/>
          </p:cNvSpPr>
          <p:nvPr/>
        </p:nvSpPr>
        <p:spPr bwMode="black">
          <a:xfrm>
            <a:off x="1006449" y="2735253"/>
            <a:ext cx="1824038" cy="1803400"/>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xxxxxxxxxxxxxxxxxxxxxxxxxxxxxxxxxxxxxxxxxxxxxxxxxxxxxxxxxxxxxxxxxxxxxxxxxxxxxxxxxxxxxxxxxxxxxxxxxx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440" name="Rectangle 8"/>
          <p:cNvSpPr>
            <a:spLocks noChangeArrowheads="1"/>
          </p:cNvSpPr>
          <p:nvPr/>
        </p:nvSpPr>
        <p:spPr bwMode="white">
          <a:xfrm>
            <a:off x="2795562" y="2119303"/>
            <a:ext cx="3497262" cy="39687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点击添加标题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441" name="Rectangle 9"/>
          <p:cNvSpPr>
            <a:spLocks noChangeArrowheads="1"/>
          </p:cNvSpPr>
          <p:nvPr/>
        </p:nvSpPr>
        <p:spPr bwMode="auto">
          <a:xfrm>
            <a:off x="5110137" y="2955916"/>
            <a:ext cx="1670050" cy="11906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11111"/>
                </a:solidFill>
                <a:effectLst/>
                <a:latin typeface="Arial" panose="020B0604020202020204" pitchFamily="34" charset="0"/>
                <a:ea typeface="宋体" panose="02010600030101010101" pitchFamily="2" charset="-122"/>
              </a:rPr>
              <a:t>2.</a:t>
            </a:r>
            <a:endParaRPr kumimoji="0" lang="en-US" altLang="zh-CN" sz="2400" b="1" i="0" u="none" strike="noStrike" cap="none" normalizeH="0" baseline="0" smtClean="0">
              <a:ln>
                <a:noFill/>
              </a:ln>
              <a:solidFill>
                <a:srgbClr val="11111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111111"/>
                </a:solidFill>
                <a:effectLst/>
                <a:latin typeface="Arial" panose="020B0604020202020204" pitchFamily="34" charset="0"/>
                <a:ea typeface="宋体" panose="02010600030101010101" pitchFamily="2" charset="-122"/>
              </a:rPr>
              <a:t>xxxxxxxxxxxxxxxxxxxxxxxxxxxxxxxxxxxxxxxxxx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442" name="Rectangle 10"/>
          <p:cNvSpPr>
            <a:spLocks noChangeArrowheads="1"/>
          </p:cNvSpPr>
          <p:nvPr/>
        </p:nvSpPr>
        <p:spPr bwMode="auto">
          <a:xfrm>
            <a:off x="3187674" y="2952741"/>
            <a:ext cx="1670050" cy="11906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11111"/>
                </a:solidFill>
                <a:effectLst/>
                <a:latin typeface="Arial" panose="020B0604020202020204" pitchFamily="34" charset="0"/>
                <a:ea typeface="宋体" panose="02010600030101010101" pitchFamily="2" charset="-122"/>
              </a:rPr>
              <a:t>1.</a:t>
            </a:r>
            <a:endParaRPr kumimoji="0" lang="en-US" altLang="zh-CN" sz="2400" b="1" i="0" u="none" strike="noStrike" cap="none" normalizeH="0" baseline="0" smtClean="0">
              <a:ln>
                <a:noFill/>
              </a:ln>
              <a:solidFill>
                <a:srgbClr val="11111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111111"/>
                </a:solidFill>
                <a:effectLst/>
                <a:latin typeface="Arial" panose="020B0604020202020204" pitchFamily="34" charset="0"/>
                <a:ea typeface="宋体" panose="02010600030101010101" pitchFamily="2" charset="-122"/>
              </a:rPr>
              <a:t>xxxxxxxxxxxxxxxxxxxxxxxxxxxxxxxxxxxxxxxxxx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2" name="chimes.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20482" name="Group 2"/>
          <p:cNvGrpSpPr/>
          <p:nvPr/>
        </p:nvGrpSpPr>
        <p:grpSpPr bwMode="auto">
          <a:xfrm>
            <a:off x="3668740" y="2012937"/>
            <a:ext cx="4760912" cy="2414588"/>
            <a:chOff x="1139" y="1540"/>
            <a:chExt cx="3639" cy="1846"/>
          </a:xfrm>
        </p:grpSpPr>
        <p:sp>
          <p:nvSpPr>
            <p:cNvPr id="20483" name="Line 3"/>
            <p:cNvSpPr>
              <a:spLocks noChangeShapeType="1"/>
            </p:cNvSpPr>
            <p:nvPr/>
          </p:nvSpPr>
          <p:spPr bwMode="ltGray">
            <a:xfrm>
              <a:off x="1139" y="1540"/>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4" name="Line 4"/>
            <p:cNvSpPr>
              <a:spLocks noChangeShapeType="1"/>
            </p:cNvSpPr>
            <p:nvPr/>
          </p:nvSpPr>
          <p:spPr bwMode="ltGray">
            <a:xfrm>
              <a:off x="1139" y="1850"/>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5" name="Line 5"/>
            <p:cNvSpPr>
              <a:spLocks noChangeShapeType="1"/>
            </p:cNvSpPr>
            <p:nvPr/>
          </p:nvSpPr>
          <p:spPr bwMode="ltGray">
            <a:xfrm>
              <a:off x="1139" y="2151"/>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6" name="Line 6"/>
            <p:cNvSpPr>
              <a:spLocks noChangeShapeType="1"/>
            </p:cNvSpPr>
            <p:nvPr/>
          </p:nvSpPr>
          <p:spPr bwMode="ltGray">
            <a:xfrm>
              <a:off x="1139" y="2461"/>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7" name="Line 7"/>
            <p:cNvSpPr>
              <a:spLocks noChangeShapeType="1"/>
            </p:cNvSpPr>
            <p:nvPr/>
          </p:nvSpPr>
          <p:spPr bwMode="ltGray">
            <a:xfrm>
              <a:off x="1139" y="2762"/>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8" name="Line 8"/>
            <p:cNvSpPr>
              <a:spLocks noChangeShapeType="1"/>
            </p:cNvSpPr>
            <p:nvPr/>
          </p:nvSpPr>
          <p:spPr bwMode="ltGray">
            <a:xfrm>
              <a:off x="1139" y="3072"/>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sp>
          <p:nvSpPr>
            <p:cNvPr id="20489" name="Line 9"/>
            <p:cNvSpPr>
              <a:spLocks noChangeShapeType="1"/>
            </p:cNvSpPr>
            <p:nvPr/>
          </p:nvSpPr>
          <p:spPr bwMode="ltGray">
            <a:xfrm>
              <a:off x="1139" y="3386"/>
              <a:ext cx="3639" cy="0"/>
            </a:xfrm>
            <a:prstGeom prst="line">
              <a:avLst/>
            </a:prstGeom>
            <a:noFill/>
            <a:ln w="6350">
              <a:solidFill>
                <a:srgbClr val="FFFFFF">
                  <a:alpha val="39999"/>
                </a:srgbClr>
              </a:solidFill>
              <a:round/>
            </a:ln>
            <a:effectLst/>
            <a:scene3d>
              <a:camera prst="legacyObliqueTopRight">
                <a:rot lat="0" lon="600000" rev="0"/>
              </a:camera>
              <a:lightRig rig="legacyFlat1" dir="t"/>
            </a:scene3d>
            <a:sp3d prstMaterial="legacyWireframe">
              <a:bevelT w="13500" h="13500" prst="angle"/>
              <a:bevelB w="13500" h="13500" prst="angle"/>
              <a:extrusionClr>
                <a:srgbClr val="FFFFFF"/>
              </a:extrusionClr>
            </a:sp3d>
          </p:spPr>
          <p:txBody>
            <a:bodyPr vert="horz" wrap="none" lIns="91440" tIns="45720" rIns="91440" bIns="45720" numCol="1" anchor="ctr" anchorCtr="0" compatLnSpc="1">
              <a:flatTx/>
            </a:bodyPr>
            <a:lstStyle/>
            <a:p>
              <a:endParaRPr lang="zh-CN" altLang="en-US"/>
            </a:p>
          </p:txBody>
        </p:sp>
      </p:grpSp>
      <p:grpSp>
        <p:nvGrpSpPr>
          <p:cNvPr id="20490" name="Group 10"/>
          <p:cNvGrpSpPr/>
          <p:nvPr/>
        </p:nvGrpSpPr>
        <p:grpSpPr bwMode="auto">
          <a:xfrm>
            <a:off x="3243290" y="1754175"/>
            <a:ext cx="638175" cy="2668587"/>
            <a:chOff x="1168" y="1344"/>
            <a:chExt cx="431" cy="1803"/>
          </a:xfrm>
        </p:grpSpPr>
        <p:sp>
          <p:nvSpPr>
            <p:cNvPr id="20491" name="Rectangle 11"/>
            <p:cNvSpPr>
              <a:spLocks noChangeArrowheads="1"/>
            </p:cNvSpPr>
            <p:nvPr/>
          </p:nvSpPr>
          <p:spPr bwMode="black">
            <a:xfrm>
              <a:off x="1188" y="2941"/>
              <a:ext cx="365"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2" name="Rectangle 12"/>
            <p:cNvSpPr>
              <a:spLocks noChangeArrowheads="1"/>
            </p:cNvSpPr>
            <p:nvPr/>
          </p:nvSpPr>
          <p:spPr bwMode="black">
            <a:xfrm>
              <a:off x="1184" y="2688"/>
              <a:ext cx="365"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40%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3" name="Rectangle 13"/>
            <p:cNvSpPr>
              <a:spLocks noChangeArrowheads="1"/>
            </p:cNvSpPr>
            <p:nvPr/>
          </p:nvSpPr>
          <p:spPr bwMode="black">
            <a:xfrm>
              <a:off x="1184" y="2400"/>
              <a:ext cx="365"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80%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4" name="Rectangle 14"/>
            <p:cNvSpPr>
              <a:spLocks noChangeArrowheads="1"/>
            </p:cNvSpPr>
            <p:nvPr/>
          </p:nvSpPr>
          <p:spPr bwMode="black">
            <a:xfrm>
              <a:off x="1168" y="2126"/>
              <a:ext cx="431"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100%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5" name="Rectangle 15"/>
            <p:cNvSpPr>
              <a:spLocks noChangeArrowheads="1"/>
            </p:cNvSpPr>
            <p:nvPr/>
          </p:nvSpPr>
          <p:spPr bwMode="black">
            <a:xfrm>
              <a:off x="1168" y="1872"/>
              <a:ext cx="431"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120%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6" name="Rectangle 16"/>
            <p:cNvSpPr>
              <a:spLocks noChangeArrowheads="1"/>
            </p:cNvSpPr>
            <p:nvPr/>
          </p:nvSpPr>
          <p:spPr bwMode="black">
            <a:xfrm>
              <a:off x="1168" y="1584"/>
              <a:ext cx="431"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140%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497" name="Rectangle 17"/>
            <p:cNvSpPr>
              <a:spLocks noChangeArrowheads="1"/>
            </p:cNvSpPr>
            <p:nvPr/>
          </p:nvSpPr>
          <p:spPr bwMode="black">
            <a:xfrm>
              <a:off x="1168" y="1344"/>
              <a:ext cx="431" cy="206"/>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160%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0498" name="Text Box 18"/>
          <p:cNvSpPr txBox="1">
            <a:spLocks noChangeArrowheads="1"/>
          </p:cNvSpPr>
          <p:nvPr/>
        </p:nvSpPr>
        <p:spPr bwMode="white">
          <a:xfrm>
            <a:off x="2570190" y="5076812"/>
            <a:ext cx="711200"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2000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20499" name="Group 19"/>
          <p:cNvGrpSpPr/>
          <p:nvPr/>
        </p:nvGrpSpPr>
        <p:grpSpPr bwMode="auto">
          <a:xfrm>
            <a:off x="1779615" y="4622787"/>
            <a:ext cx="6478587" cy="792163"/>
            <a:chOff x="1008" y="3150"/>
            <a:chExt cx="4081" cy="499"/>
          </a:xfrm>
        </p:grpSpPr>
        <p:sp>
          <p:nvSpPr>
            <p:cNvPr id="20500" name="Rectangle 20"/>
            <p:cNvSpPr>
              <a:spLocks noChangeArrowheads="1"/>
            </p:cNvSpPr>
            <p:nvPr/>
          </p:nvSpPr>
          <p:spPr bwMode="ltGray">
            <a:xfrm flipV="1">
              <a:off x="1008" y="3492"/>
              <a:ext cx="3957" cy="47"/>
            </a:xfrm>
            <a:prstGeom prst="rect">
              <a:avLst/>
            </a:prstGeom>
            <a:solidFill>
              <a:srgbClr val="808080"/>
            </a:solidFill>
            <a:ln w="9525" algn="ctr">
              <a:noFill/>
              <a:miter lim="800000"/>
            </a:ln>
            <a:effectLst/>
            <a:scene3d>
              <a:camera prst="legacyPerspectiveTopRight">
                <a:rot lat="600000" lon="900000" rev="0"/>
              </a:camera>
              <a:lightRig rig="legacyNormal3" dir="r"/>
            </a:scene3d>
            <a:sp3d extrusionH="1801800" prstMaterial="legacyMetal">
              <a:bevelT w="13500" h="13500" prst="angle"/>
              <a:bevelB w="13500" h="13500" prst="angle"/>
              <a:extrusionClr>
                <a:srgbClr val="808080"/>
              </a:extrusionClr>
            </a:sp3d>
          </p:spPr>
          <p:txBody>
            <a:bodyPr vert="horz" wrap="none" lIns="91440" tIns="45720" rIns="91440" bIns="45720" numCol="1" anchor="ctr" anchorCtr="0" compatLnSpc="1">
              <a:flatTx/>
            </a:bodyPr>
            <a:lstStyle/>
            <a:p>
              <a:endParaRPr lang="zh-CN" altLang="en-US"/>
            </a:p>
          </p:txBody>
        </p:sp>
        <p:grpSp>
          <p:nvGrpSpPr>
            <p:cNvPr id="20501" name="Group 21"/>
            <p:cNvGrpSpPr/>
            <p:nvPr/>
          </p:nvGrpSpPr>
          <p:grpSpPr bwMode="auto">
            <a:xfrm>
              <a:off x="1745" y="3150"/>
              <a:ext cx="3344" cy="499"/>
              <a:chOff x="1745" y="3150"/>
              <a:chExt cx="3344" cy="499"/>
            </a:xfrm>
          </p:grpSpPr>
          <p:sp>
            <p:nvSpPr>
              <p:cNvPr id="20502" name="Line 22"/>
              <p:cNvSpPr>
                <a:spLocks noChangeShapeType="1"/>
              </p:cNvSpPr>
              <p:nvPr/>
            </p:nvSpPr>
            <p:spPr bwMode="gray">
              <a:xfrm flipV="1">
                <a:off x="1745" y="3162"/>
                <a:ext cx="851" cy="210"/>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sp>
            <p:nvSpPr>
              <p:cNvPr id="20503" name="Line 23"/>
              <p:cNvSpPr>
                <a:spLocks noChangeShapeType="1"/>
              </p:cNvSpPr>
              <p:nvPr/>
            </p:nvSpPr>
            <p:spPr bwMode="gray">
              <a:xfrm flipV="1">
                <a:off x="2940" y="3177"/>
                <a:ext cx="540" cy="313"/>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sp>
            <p:nvSpPr>
              <p:cNvPr id="20504" name="Line 24"/>
              <p:cNvSpPr>
                <a:spLocks noChangeShapeType="1"/>
              </p:cNvSpPr>
              <p:nvPr/>
            </p:nvSpPr>
            <p:spPr bwMode="gray">
              <a:xfrm flipV="1">
                <a:off x="3481" y="3267"/>
                <a:ext cx="477" cy="277"/>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sp>
            <p:nvSpPr>
              <p:cNvPr id="20505" name="Line 25"/>
              <p:cNvSpPr>
                <a:spLocks noChangeShapeType="1"/>
              </p:cNvSpPr>
              <p:nvPr/>
            </p:nvSpPr>
            <p:spPr bwMode="gray">
              <a:xfrm flipV="1">
                <a:off x="4063" y="3294"/>
                <a:ext cx="460" cy="306"/>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sp>
            <p:nvSpPr>
              <p:cNvPr id="20506" name="Line 26"/>
              <p:cNvSpPr>
                <a:spLocks noChangeShapeType="1"/>
              </p:cNvSpPr>
              <p:nvPr/>
            </p:nvSpPr>
            <p:spPr bwMode="gray">
              <a:xfrm flipV="1">
                <a:off x="4640" y="3311"/>
                <a:ext cx="449" cy="338"/>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sp>
            <p:nvSpPr>
              <p:cNvPr id="20507" name="Line 27"/>
              <p:cNvSpPr>
                <a:spLocks noChangeShapeType="1"/>
              </p:cNvSpPr>
              <p:nvPr/>
            </p:nvSpPr>
            <p:spPr bwMode="gray">
              <a:xfrm flipV="1">
                <a:off x="2353" y="3150"/>
                <a:ext cx="636" cy="283"/>
              </a:xfrm>
              <a:prstGeom prst="line">
                <a:avLst/>
              </a:prstGeom>
              <a:noFill/>
              <a:ln w="9525">
                <a:solidFill>
                  <a:srgbClr val="808080"/>
                </a:solidFill>
                <a:round/>
              </a:ln>
              <a:effectLst/>
            </p:spPr>
            <p:txBody>
              <a:bodyPr vert="horz" wrap="square" lIns="91440" tIns="45720" rIns="91440" bIns="45720" numCol="1" anchor="t" anchorCtr="0" compatLnSpc="1"/>
              <a:lstStyle/>
              <a:p>
                <a:endParaRPr lang="zh-CN" altLang="en-US"/>
              </a:p>
            </p:txBody>
          </p:sp>
        </p:grpSp>
      </p:grpSp>
      <p:sp>
        <p:nvSpPr>
          <p:cNvPr id="20508" name="Freeform 28"/>
          <p:cNvSpPr/>
          <p:nvPr/>
        </p:nvSpPr>
        <p:spPr bwMode="gray">
          <a:xfrm>
            <a:off x="3433790" y="2060562"/>
            <a:ext cx="4668837" cy="2808288"/>
          </a:xfrm>
          <a:custGeom>
            <a:avLst/>
            <a:gdLst/>
            <a:ahLst/>
            <a:cxnLst>
              <a:cxn ang="0">
                <a:pos x="430" y="1727"/>
              </a:cxn>
              <a:cxn ang="0">
                <a:pos x="1569" y="1343"/>
              </a:cxn>
              <a:cxn ang="0">
                <a:pos x="2767" y="118"/>
              </a:cxn>
              <a:cxn ang="0">
                <a:pos x="3547" y="531"/>
              </a:cxn>
              <a:cxn ang="0">
                <a:pos x="3569" y="2147"/>
              </a:cxn>
              <a:cxn ang="0">
                <a:pos x="0" y="2141"/>
              </a:cxn>
              <a:cxn ang="0">
                <a:pos x="430" y="1727"/>
              </a:cxn>
            </a:cxnLst>
            <a:rect l="0" t="0" r="r" b="b"/>
            <a:pathLst>
              <a:path w="3569" h="2147">
                <a:moveTo>
                  <a:pt x="430" y="1727"/>
                </a:moveTo>
                <a:cubicBezTo>
                  <a:pt x="609" y="1561"/>
                  <a:pt x="1114" y="1633"/>
                  <a:pt x="1569" y="1343"/>
                </a:cubicBezTo>
                <a:cubicBezTo>
                  <a:pt x="2024" y="1053"/>
                  <a:pt x="2485" y="236"/>
                  <a:pt x="2767" y="118"/>
                </a:cubicBezTo>
                <a:cubicBezTo>
                  <a:pt x="3049" y="0"/>
                  <a:pt x="3369" y="218"/>
                  <a:pt x="3547" y="531"/>
                </a:cubicBezTo>
                <a:cubicBezTo>
                  <a:pt x="3558" y="1339"/>
                  <a:pt x="3569" y="2147"/>
                  <a:pt x="3569" y="2147"/>
                </a:cubicBezTo>
                <a:lnTo>
                  <a:pt x="0" y="2141"/>
                </a:lnTo>
                <a:lnTo>
                  <a:pt x="430" y="1727"/>
                </a:lnTo>
                <a:close/>
              </a:path>
            </a:pathLst>
          </a:custGeom>
          <a:gradFill rotWithShape="1">
            <a:gsLst>
              <a:gs pos="0">
                <a:schemeClr val="accent2">
                  <a:gamma/>
                  <a:tint val="9412"/>
                  <a:invGamma/>
                  <a:alpha val="80000"/>
                </a:schemeClr>
              </a:gs>
              <a:gs pos="100000">
                <a:schemeClr val="accent2">
                  <a:alpha val="80000"/>
                </a:schemeClr>
              </a:gs>
            </a:gsLst>
            <a:lin ang="5400000" scaled="1"/>
          </a:gradFill>
          <a:ln w="9525" cap="flat" cmpd="sng">
            <a:noFill/>
            <a:prstDash val="solid"/>
            <a:round/>
            <a:headEnd type="none" w="med" len="med"/>
            <a:tailEnd type="none" w="med" len="med"/>
          </a:ln>
          <a:effectLst/>
          <a:scene3d>
            <a:camera prst="legacyPerspectiveTopRight">
              <a:rot lat="0" lon="600000" rev="0"/>
            </a:camera>
            <a:lightRig rig="legacyHarsh2" dir="t"/>
          </a:scene3d>
          <a:sp3d extrusionH="100000" prstMaterial="legacyMatte">
            <a:bevelT w="13500" h="13500" prst="angle"/>
            <a:bevelB w="13500" h="13500" prst="angle"/>
            <a:extrusionClr>
              <a:schemeClr val="accent1"/>
            </a:extrusionClr>
          </a:sp3d>
        </p:spPr>
        <p:txBody>
          <a:bodyPr vert="horz" wrap="none" lIns="91440" tIns="45720" rIns="91440" bIns="45720" numCol="1" anchor="ctr" anchorCtr="0" compatLnSpc="1">
            <a:flatTx/>
          </a:bodyPr>
          <a:lstStyle/>
          <a:p>
            <a:endParaRPr lang="zh-CN" altLang="en-US"/>
          </a:p>
        </p:txBody>
      </p:sp>
      <p:sp>
        <p:nvSpPr>
          <p:cNvPr id="20509" name="Freeform 29"/>
          <p:cNvSpPr/>
          <p:nvPr/>
        </p:nvSpPr>
        <p:spPr bwMode="gray">
          <a:xfrm>
            <a:off x="3249640" y="3308337"/>
            <a:ext cx="4640262" cy="1784350"/>
          </a:xfrm>
          <a:custGeom>
            <a:avLst/>
            <a:gdLst/>
            <a:ahLst/>
            <a:cxnLst>
              <a:cxn ang="0">
                <a:pos x="291" y="718"/>
              </a:cxn>
              <a:cxn ang="0">
                <a:pos x="1189" y="59"/>
              </a:cxn>
              <a:cxn ang="0">
                <a:pos x="3136" y="880"/>
              </a:cxn>
              <a:cxn ang="0">
                <a:pos x="3135" y="1206"/>
              </a:cxn>
              <a:cxn ang="0">
                <a:pos x="0" y="1082"/>
              </a:cxn>
              <a:cxn ang="0">
                <a:pos x="291" y="718"/>
              </a:cxn>
            </a:cxnLst>
            <a:rect l="0" t="0" r="r" b="b"/>
            <a:pathLst>
              <a:path w="3136" h="1206">
                <a:moveTo>
                  <a:pt x="291" y="718"/>
                </a:moveTo>
                <a:cubicBezTo>
                  <a:pt x="388" y="615"/>
                  <a:pt x="759" y="0"/>
                  <a:pt x="1189" y="59"/>
                </a:cubicBezTo>
                <a:cubicBezTo>
                  <a:pt x="1619" y="118"/>
                  <a:pt x="1507" y="609"/>
                  <a:pt x="3136" y="880"/>
                </a:cubicBezTo>
                <a:lnTo>
                  <a:pt x="3135" y="1206"/>
                </a:lnTo>
                <a:lnTo>
                  <a:pt x="0" y="1082"/>
                </a:lnTo>
                <a:lnTo>
                  <a:pt x="291" y="718"/>
                </a:lnTo>
                <a:close/>
              </a:path>
            </a:pathLst>
          </a:custGeom>
          <a:gradFill rotWithShape="1">
            <a:gsLst>
              <a:gs pos="0">
                <a:schemeClr val="folHlink">
                  <a:gamma/>
                  <a:tint val="31765"/>
                  <a:invGamma/>
                  <a:alpha val="89999"/>
                </a:schemeClr>
              </a:gs>
              <a:gs pos="100000">
                <a:schemeClr val="folHlink">
                  <a:alpha val="89999"/>
                </a:schemeClr>
              </a:gs>
            </a:gsLst>
            <a:lin ang="5400000" scaled="1"/>
          </a:gradFill>
          <a:ln w="9525" cap="flat" cmpd="sng">
            <a:noFill/>
            <a:prstDash val="solid"/>
            <a:round/>
            <a:headEnd type="none" w="med" len="med"/>
            <a:tailEnd type="none" w="med" len="med"/>
          </a:ln>
          <a:effectLst/>
          <a:scene3d>
            <a:camera prst="legacyPerspectiveTopRight">
              <a:rot lat="0" lon="600000" rev="0"/>
            </a:camera>
            <a:lightRig rig="legacyHarsh2" dir="t"/>
          </a:scene3d>
          <a:sp3d extrusionH="100000" prstMaterial="legacyMatte">
            <a:bevelT w="13500" h="13500" prst="angle"/>
            <a:bevelB w="13500" h="13500" prst="angle"/>
            <a:extrusionClr>
              <a:schemeClr val="folHlink"/>
            </a:extrusionClr>
          </a:sp3d>
        </p:spPr>
        <p:txBody>
          <a:bodyPr vert="horz" wrap="none" lIns="91440" tIns="45720" rIns="91440" bIns="45720" numCol="1" anchor="ctr" anchorCtr="0" compatLnSpc="1">
            <a:flatTx/>
          </a:bodyPr>
          <a:lstStyle/>
          <a:p>
            <a:endParaRPr lang="zh-CN" altLang="en-US"/>
          </a:p>
        </p:txBody>
      </p:sp>
      <p:sp>
        <p:nvSpPr>
          <p:cNvPr id="20510" name="Text Box 30"/>
          <p:cNvSpPr txBox="1">
            <a:spLocks noChangeArrowheads="1"/>
          </p:cNvSpPr>
          <p:nvPr/>
        </p:nvSpPr>
        <p:spPr bwMode="black">
          <a:xfrm>
            <a:off x="3519515" y="5153012"/>
            <a:ext cx="711200"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2002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1" name="Text Box 31"/>
          <p:cNvSpPr txBox="1">
            <a:spLocks noChangeArrowheads="1"/>
          </p:cNvSpPr>
          <p:nvPr/>
        </p:nvSpPr>
        <p:spPr bwMode="black">
          <a:xfrm>
            <a:off x="4437090" y="5260962"/>
            <a:ext cx="709612"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2004</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2" name="Text Box 32"/>
          <p:cNvSpPr txBox="1">
            <a:spLocks noChangeArrowheads="1"/>
          </p:cNvSpPr>
          <p:nvPr/>
        </p:nvSpPr>
        <p:spPr bwMode="black">
          <a:xfrm>
            <a:off x="5327677" y="5337162"/>
            <a:ext cx="709613"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2006</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3" name="Text Box 33"/>
          <p:cNvSpPr txBox="1">
            <a:spLocks noChangeArrowheads="1"/>
          </p:cNvSpPr>
          <p:nvPr/>
        </p:nvSpPr>
        <p:spPr bwMode="black">
          <a:xfrm>
            <a:off x="6240490" y="5413362"/>
            <a:ext cx="711200"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2008</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4" name="Text Box 34"/>
          <p:cNvSpPr txBox="1">
            <a:spLocks noChangeArrowheads="1"/>
          </p:cNvSpPr>
          <p:nvPr/>
        </p:nvSpPr>
        <p:spPr bwMode="black">
          <a:xfrm>
            <a:off x="7166002" y="5489562"/>
            <a:ext cx="709613" cy="3365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2010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5" name="Rectangle 35"/>
          <p:cNvSpPr>
            <a:spLocks noChangeArrowheads="1"/>
          </p:cNvSpPr>
          <p:nvPr/>
        </p:nvSpPr>
        <p:spPr bwMode="auto">
          <a:xfrm>
            <a:off x="6488140" y="2771762"/>
            <a:ext cx="1350962" cy="7302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rPr>
              <a:t> </a:t>
            </a:r>
            <a:r>
              <a:rPr kumimoji="0" lang="en-US" altLang="zh-CN" sz="1400" b="1" i="0" u="none" strike="noStrike" cap="none" normalizeH="0" baseline="0" smtClean="0">
                <a:ln>
                  <a:noFill/>
                </a:ln>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rPr>
              <a:t>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6" name="Rectangle 36"/>
          <p:cNvSpPr>
            <a:spLocks noChangeArrowheads="1"/>
          </p:cNvSpPr>
          <p:nvPr/>
        </p:nvSpPr>
        <p:spPr bwMode="auto">
          <a:xfrm>
            <a:off x="4073552" y="3978262"/>
            <a:ext cx="1420813" cy="7302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rPr>
              <a:t> </a:t>
            </a:r>
            <a:r>
              <a:rPr kumimoji="0" lang="en-US" altLang="zh-CN" sz="1400" b="1" i="0" u="none" strike="noStrike" cap="none" normalizeH="0" baseline="0" smtClean="0">
                <a:ln>
                  <a:noFill/>
                </a:ln>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rPr>
              <a:t>xxxxxxxxxxxxxxxxxxxxxxxx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7" name="AutoShape 37"/>
          <p:cNvSpPr>
            <a:spLocks noChangeArrowheads="1"/>
          </p:cNvSpPr>
          <p:nvPr/>
        </p:nvSpPr>
        <p:spPr bwMode="gray">
          <a:xfrm>
            <a:off x="4243415" y="2700325"/>
            <a:ext cx="1955800" cy="355600"/>
          </a:xfrm>
          <a:prstGeom prst="wedgeRectCallout">
            <a:avLst>
              <a:gd name="adj1" fmla="val -11769"/>
              <a:gd name="adj2" fmla="val 124556"/>
            </a:avLst>
          </a:prstGeom>
          <a:solidFill>
            <a:schemeClr val="folHlink"/>
          </a:solidFill>
          <a:ln w="28575">
            <a:solidFill>
              <a:srgbClr val="FFFFFF"/>
            </a:solid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90%</a:t>
            </a:r>
            <a:r>
              <a:rPr kumimoji="0" lang="en-US" alt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 </a:t>
            </a:r>
            <a:r>
              <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8" name="AutoShape 38"/>
          <p:cNvSpPr>
            <a:spLocks noChangeArrowheads="1"/>
          </p:cNvSpPr>
          <p:nvPr/>
        </p:nvSpPr>
        <p:spPr bwMode="gray">
          <a:xfrm>
            <a:off x="6123015" y="1571612"/>
            <a:ext cx="1981200" cy="387350"/>
          </a:xfrm>
          <a:prstGeom prst="wedgeRectCallout">
            <a:avLst>
              <a:gd name="adj1" fmla="val 3287"/>
              <a:gd name="adj2" fmla="val 106556"/>
            </a:avLst>
          </a:prstGeom>
          <a:solidFill>
            <a:schemeClr val="accent2"/>
          </a:solidFill>
          <a:ln w="28575">
            <a:solidFill>
              <a:srgbClr val="FFFFFF"/>
            </a:solid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155%</a:t>
            </a:r>
            <a:r>
              <a:rPr kumimoji="0" lang="en-US" altLang="zh-CN" sz="16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a:t>
            </a:r>
            <a:r>
              <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19" name="Rectangle 39"/>
          <p:cNvSpPr>
            <a:spLocks noChangeArrowheads="1"/>
          </p:cNvSpPr>
          <p:nvPr/>
        </p:nvSpPr>
        <p:spPr bwMode="black">
          <a:xfrm>
            <a:off x="1201765" y="3667112"/>
            <a:ext cx="1720850" cy="366713"/>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20" name="Rectangle 40"/>
          <p:cNvSpPr>
            <a:spLocks noChangeArrowheads="1"/>
          </p:cNvSpPr>
          <p:nvPr/>
        </p:nvSpPr>
        <p:spPr bwMode="black">
          <a:xfrm>
            <a:off x="1201765" y="4083037"/>
            <a:ext cx="1720850" cy="366713"/>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21" name="Rectangle 41"/>
          <p:cNvSpPr>
            <a:spLocks noChangeArrowheads="1"/>
          </p:cNvSpPr>
          <p:nvPr/>
        </p:nvSpPr>
        <p:spPr bwMode="black">
          <a:xfrm>
            <a:off x="560415" y="1838312"/>
            <a:ext cx="2466975" cy="1314450"/>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xxxxxxxxxxxxxxxxxxxxxxxxxxxxxxxxxxxxxxxxxxxxxxxxxxxxxxxxxxxxxxxxxxxxxxxxxxxxxxxxxxxxxxxxxxxxxxxxxxx.</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522" name="Line 42"/>
          <p:cNvSpPr>
            <a:spLocks noChangeShapeType="1"/>
          </p:cNvSpPr>
          <p:nvPr/>
        </p:nvSpPr>
        <p:spPr bwMode="black">
          <a:xfrm>
            <a:off x="560415" y="3438512"/>
            <a:ext cx="2514600" cy="0"/>
          </a:xfrm>
          <a:prstGeom prst="line">
            <a:avLst/>
          </a:prstGeom>
          <a:noFill/>
          <a:ln w="19050" cap="rnd">
            <a:solidFill>
              <a:schemeClr val="tx1"/>
            </a:solidFill>
            <a:prstDash val="sysDot"/>
            <a:round/>
          </a:ln>
          <a:effectLst/>
        </p:spPr>
        <p:txBody>
          <a:bodyPr vert="horz" wrap="square" lIns="91440" tIns="45720" rIns="91440" bIns="45720" numCol="1" anchor="t" anchorCtr="0" compatLnSpc="1"/>
          <a:lstStyle/>
          <a:p>
            <a:endParaRPr lang="zh-CN" altLang="en-US"/>
          </a:p>
        </p:txBody>
      </p:sp>
      <p:sp>
        <p:nvSpPr>
          <p:cNvPr id="20523" name="Oval 43"/>
          <p:cNvSpPr>
            <a:spLocks noChangeArrowheads="1"/>
          </p:cNvSpPr>
          <p:nvPr/>
        </p:nvSpPr>
        <p:spPr bwMode="gray">
          <a:xfrm>
            <a:off x="844577" y="4124312"/>
            <a:ext cx="314325" cy="330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vert="horz" wrap="none" lIns="91440" tIns="45720" rIns="91440" bIns="45720" numCol="1" anchor="ctr" anchorCtr="0" compatLnSpc="1"/>
          <a:lstStyle/>
          <a:p>
            <a:endParaRPr lang="zh-CN" altLang="en-US"/>
          </a:p>
        </p:txBody>
      </p:sp>
      <p:sp>
        <p:nvSpPr>
          <p:cNvPr id="20524" name="Oval 44"/>
          <p:cNvSpPr>
            <a:spLocks noChangeArrowheads="1"/>
          </p:cNvSpPr>
          <p:nvPr/>
        </p:nvSpPr>
        <p:spPr bwMode="gray">
          <a:xfrm>
            <a:off x="838227" y="3697275"/>
            <a:ext cx="314325" cy="330200"/>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vert="horz" wrap="none" lIns="91440" tIns="45720" rIns="91440" bIns="45720" numCol="1" anchor="ctr" anchorCtr="0" compatLnSpc="1"/>
          <a:lstStyle/>
          <a:p>
            <a:endParaRPr lang="zh-CN" altLang="en-US"/>
          </a:p>
        </p:txBody>
      </p:sp>
    </p:spTree>
  </p:cSld>
  <p:clrMapOvr>
    <a:masterClrMapping/>
  </p:clrMapOvr>
  <p:transition spd="med" advClick="0" advTm="3000">
    <p:dissolve/>
    <p:sndAc>
      <p:stSnd>
        <p:snd r:embed="rId1" name="chimes.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17445" name="Freeform 37"/>
          <p:cNvSpPr/>
          <p:nvPr/>
        </p:nvSpPr>
        <p:spPr bwMode="gray">
          <a:xfrm>
            <a:off x="2635250" y="3133725"/>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hlink"/>
              </a:gs>
              <a:gs pos="100000">
                <a:schemeClr val="hlink">
                  <a:gamma/>
                  <a:shade val="46275"/>
                  <a:invGamma/>
                </a:schemeClr>
              </a:gs>
            </a:gsLst>
            <a:lin ang="5400000" scaled="1"/>
          </a:gradFill>
          <a:ln w="0">
            <a:noFill/>
            <a:prstDash val="solid"/>
            <a:round/>
          </a:ln>
        </p:spPr>
        <p:txBody>
          <a:bodyPr vert="horz" wrap="square" lIns="91440" tIns="45720" rIns="91440" bIns="45720" numCol="1" anchor="t" anchorCtr="0" compatLnSpc="1"/>
          <a:lstStyle/>
          <a:p>
            <a:endParaRPr lang="zh-CN" altLang="en-US"/>
          </a:p>
        </p:txBody>
      </p:sp>
      <p:sp>
        <p:nvSpPr>
          <p:cNvPr id="17446" name="Freeform 38"/>
          <p:cNvSpPr/>
          <p:nvPr/>
        </p:nvSpPr>
        <p:spPr bwMode="gray">
          <a:xfrm rot="7200000">
            <a:off x="4326732" y="2053431"/>
            <a:ext cx="1365250" cy="2071687"/>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1"/>
              </a:gs>
              <a:gs pos="100000">
                <a:schemeClr val="accent1">
                  <a:gamma/>
                  <a:shade val="46275"/>
                  <a:invGamma/>
                </a:scheme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nvGrpSpPr>
          <p:cNvPr id="17447" name="Group 39"/>
          <p:cNvGrpSpPr/>
          <p:nvPr/>
        </p:nvGrpSpPr>
        <p:grpSpPr bwMode="auto">
          <a:xfrm>
            <a:off x="2717800" y="2039938"/>
            <a:ext cx="2349500" cy="2066925"/>
            <a:chOff x="1712" y="1389"/>
            <a:chExt cx="1480" cy="1302"/>
          </a:xfrm>
        </p:grpSpPr>
        <p:sp>
          <p:nvSpPr>
            <p:cNvPr id="17448" name="AutoShape 40"/>
            <p:cNvSpPr>
              <a:spLocks noChangeArrowheads="1"/>
            </p:cNvSpPr>
            <p:nvPr/>
          </p:nvSpPr>
          <p:spPr bwMode="gray">
            <a:xfrm rot="12600000">
              <a:off x="1712" y="2311"/>
              <a:ext cx="908" cy="380"/>
            </a:xfrm>
            <a:prstGeom prst="triangle">
              <a:avLst>
                <a:gd name="adj" fmla="val 50000"/>
              </a:avLst>
            </a:prstGeom>
            <a:solidFill>
              <a:schemeClr val="accent1"/>
            </a:solidFill>
            <a:ln w="9525" algn="ctr">
              <a:noFill/>
              <a:miter lim="800000"/>
            </a:ln>
            <a:effectLst/>
          </p:spPr>
          <p:txBody>
            <a:bodyPr vert="horz" wrap="none" lIns="91440" tIns="45720" rIns="91440" bIns="45720" numCol="1" anchor="ctr" anchorCtr="0" compatLnSpc="1"/>
            <a:lstStyle/>
            <a:p>
              <a:endParaRPr lang="zh-CN" altLang="en-US"/>
            </a:p>
          </p:txBody>
        </p:sp>
        <p:sp>
          <p:nvSpPr>
            <p:cNvPr id="17449" name="Freeform 41"/>
            <p:cNvSpPr/>
            <p:nvPr/>
          </p:nvSpPr>
          <p:spPr bwMode="gray">
            <a:xfrm rot="7200000">
              <a:off x="1961" y="1810"/>
              <a:ext cx="948" cy="508"/>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p>
          </p:txBody>
        </p:sp>
        <p:sp>
          <p:nvSpPr>
            <p:cNvPr id="17450" name="Freeform 42"/>
            <p:cNvSpPr/>
            <p:nvPr/>
          </p:nvSpPr>
          <p:spPr bwMode="gray">
            <a:xfrm rot="7200000">
              <a:off x="2637" y="1226"/>
              <a:ext cx="392" cy="718"/>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p>
          </p:txBody>
        </p:sp>
      </p:grpSp>
      <p:sp>
        <p:nvSpPr>
          <p:cNvPr id="17451" name="Freeform 43"/>
          <p:cNvSpPr/>
          <p:nvPr/>
        </p:nvSpPr>
        <p:spPr bwMode="gray">
          <a:xfrm rot="14400000">
            <a:off x="4441032" y="3907631"/>
            <a:ext cx="1365250" cy="2071687"/>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folHlink"/>
              </a:gs>
              <a:gs pos="100000">
                <a:schemeClr val="folHlink">
                  <a:gamma/>
                  <a:shade val="46275"/>
                  <a:invGamma/>
                </a:schemeClr>
              </a:gs>
            </a:gsLst>
            <a:lin ang="5400000" scaled="1"/>
          </a:gradFill>
          <a:ln w="0">
            <a:noFill/>
            <a:prstDash val="solid"/>
            <a:round/>
          </a:ln>
        </p:spPr>
        <p:txBody>
          <a:bodyPr vert="horz" wrap="square" lIns="91440" tIns="45720" rIns="91440" bIns="45720" numCol="1" anchor="t" anchorCtr="0" compatLnSpc="1"/>
          <a:lstStyle/>
          <a:p>
            <a:endParaRPr lang="zh-CN" altLang="en-US"/>
          </a:p>
        </p:txBody>
      </p:sp>
      <p:grpSp>
        <p:nvGrpSpPr>
          <p:cNvPr id="17452" name="Group 44"/>
          <p:cNvGrpSpPr/>
          <p:nvPr/>
        </p:nvGrpSpPr>
        <p:grpSpPr bwMode="auto">
          <a:xfrm>
            <a:off x="4530725" y="3003550"/>
            <a:ext cx="2057400" cy="2192338"/>
            <a:chOff x="2854" y="1996"/>
            <a:chExt cx="1296" cy="1381"/>
          </a:xfrm>
        </p:grpSpPr>
        <p:sp>
          <p:nvSpPr>
            <p:cNvPr id="17453" name="AutoShape 45"/>
            <p:cNvSpPr>
              <a:spLocks noChangeArrowheads="1"/>
            </p:cNvSpPr>
            <p:nvPr/>
          </p:nvSpPr>
          <p:spPr bwMode="gray">
            <a:xfrm rot="19800000">
              <a:off x="2854" y="1996"/>
              <a:ext cx="906" cy="380"/>
            </a:xfrm>
            <a:prstGeom prst="triangle">
              <a:avLst>
                <a:gd name="adj" fmla="val 50000"/>
              </a:avLst>
            </a:prstGeom>
            <a:solidFill>
              <a:schemeClr val="folHlink"/>
            </a:solidFill>
            <a:ln w="9525" algn="ctr">
              <a:noFill/>
              <a:miter lim="800000"/>
            </a:ln>
            <a:effectLst/>
          </p:spPr>
          <p:txBody>
            <a:bodyPr vert="horz" wrap="none" lIns="91440" tIns="45720" rIns="91440" bIns="45720" numCol="1" anchor="ctr" anchorCtr="0" compatLnSpc="1"/>
            <a:lstStyle/>
            <a:p>
              <a:endParaRPr lang="zh-CN" altLang="en-US"/>
            </a:p>
          </p:txBody>
        </p:sp>
        <p:sp>
          <p:nvSpPr>
            <p:cNvPr id="17454" name="Freeform 46"/>
            <p:cNvSpPr/>
            <p:nvPr/>
          </p:nvSpPr>
          <p:spPr bwMode="gray">
            <a:xfrm rot="14400000">
              <a:off x="3102" y="2371"/>
              <a:ext cx="948" cy="507"/>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folHlink"/>
            </a:solidFill>
            <a:ln w="0">
              <a:noFill/>
              <a:prstDash val="solid"/>
              <a:round/>
            </a:ln>
          </p:spPr>
          <p:txBody>
            <a:bodyPr vert="horz" wrap="square" lIns="91440" tIns="45720" rIns="91440" bIns="45720" numCol="1" anchor="t" anchorCtr="0" compatLnSpc="1"/>
            <a:lstStyle/>
            <a:p>
              <a:endParaRPr lang="zh-CN" altLang="en-US"/>
            </a:p>
          </p:txBody>
        </p:sp>
        <p:sp>
          <p:nvSpPr>
            <p:cNvPr id="17455" name="Freeform 47"/>
            <p:cNvSpPr/>
            <p:nvPr/>
          </p:nvSpPr>
          <p:spPr bwMode="gray">
            <a:xfrm rot="14400000">
              <a:off x="3618" y="2845"/>
              <a:ext cx="346" cy="718"/>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folHlink"/>
            </a:solidFill>
            <a:ln w="0">
              <a:noFill/>
              <a:prstDash val="solid"/>
              <a:round/>
            </a:ln>
          </p:spPr>
          <p:txBody>
            <a:bodyPr vert="horz" wrap="square" lIns="91440" tIns="45720" rIns="91440" bIns="45720" numCol="1" anchor="t" anchorCtr="0" compatLnSpc="1"/>
            <a:lstStyle/>
            <a:p>
              <a:endParaRPr lang="zh-CN" altLang="en-US"/>
            </a:p>
          </p:txBody>
        </p:sp>
      </p:grpSp>
      <p:grpSp>
        <p:nvGrpSpPr>
          <p:cNvPr id="17456" name="Group 48"/>
          <p:cNvGrpSpPr/>
          <p:nvPr/>
        </p:nvGrpSpPr>
        <p:grpSpPr bwMode="auto">
          <a:xfrm>
            <a:off x="2627313" y="4338638"/>
            <a:ext cx="2493962" cy="1395412"/>
            <a:chOff x="1655" y="2837"/>
            <a:chExt cx="1571" cy="879"/>
          </a:xfrm>
        </p:grpSpPr>
        <p:sp>
          <p:nvSpPr>
            <p:cNvPr id="17457" name="Freeform 49"/>
            <p:cNvSpPr/>
            <p:nvPr/>
          </p:nvSpPr>
          <p:spPr bwMode="gray">
            <a:xfrm>
              <a:off x="1655" y="2837"/>
              <a:ext cx="366" cy="692"/>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hlink"/>
            </a:solidFill>
            <a:ln w="0">
              <a:noFill/>
              <a:prstDash val="solid"/>
              <a:round/>
            </a:ln>
          </p:spPr>
          <p:txBody>
            <a:bodyPr vert="horz" wrap="square" lIns="91440" tIns="45720" rIns="91440" bIns="45720" numCol="1" anchor="t" anchorCtr="0" compatLnSpc="1"/>
            <a:lstStyle/>
            <a:p>
              <a:endParaRPr lang="zh-CN" altLang="en-US"/>
            </a:p>
          </p:txBody>
        </p:sp>
        <p:sp>
          <p:nvSpPr>
            <p:cNvPr id="17458" name="AutoShape 50"/>
            <p:cNvSpPr>
              <a:spLocks noChangeArrowheads="1"/>
            </p:cNvSpPr>
            <p:nvPr/>
          </p:nvSpPr>
          <p:spPr bwMode="gray">
            <a:xfrm rot="5400000">
              <a:off x="2589" y="3078"/>
              <a:ext cx="872" cy="403"/>
            </a:xfrm>
            <a:prstGeom prst="triangle">
              <a:avLst>
                <a:gd name="adj" fmla="val 50000"/>
              </a:avLst>
            </a:prstGeom>
            <a:solidFill>
              <a:schemeClr val="hlink"/>
            </a:solidFill>
            <a:ln w="9525" algn="ctr">
              <a:noFill/>
              <a:miter lim="800000"/>
            </a:ln>
            <a:effectLst/>
          </p:spPr>
          <p:txBody>
            <a:bodyPr vert="horz" wrap="none" lIns="91440" tIns="45720" rIns="91440" bIns="45720" numCol="1" anchor="ctr" anchorCtr="0" compatLnSpc="1"/>
            <a:lstStyle/>
            <a:p>
              <a:endParaRPr lang="zh-CN" altLang="en-US"/>
            </a:p>
          </p:txBody>
        </p:sp>
        <p:sp>
          <p:nvSpPr>
            <p:cNvPr id="17459" name="Freeform 51"/>
            <p:cNvSpPr/>
            <p:nvPr/>
          </p:nvSpPr>
          <p:spPr bwMode="gray">
            <a:xfrm>
              <a:off x="1985" y="3040"/>
              <a:ext cx="1005" cy="489"/>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hlink"/>
            </a:solidFill>
            <a:ln w="0">
              <a:noFill/>
              <a:prstDash val="solid"/>
              <a:round/>
            </a:ln>
          </p:spPr>
          <p:txBody>
            <a:bodyPr vert="horz" wrap="square" lIns="91440" tIns="45720" rIns="91440" bIns="45720" numCol="1" anchor="t" anchorCtr="0" compatLnSpc="1"/>
            <a:lstStyle/>
            <a:p>
              <a:endParaRPr lang="zh-CN" altLang="en-US"/>
            </a:p>
          </p:txBody>
        </p:sp>
      </p:grpSp>
      <p:sp>
        <p:nvSpPr>
          <p:cNvPr id="17460" name="Text Box 52"/>
          <p:cNvSpPr txBox="1">
            <a:spLocks noChangeArrowheads="1"/>
          </p:cNvSpPr>
          <p:nvPr/>
        </p:nvSpPr>
        <p:spPr bwMode="gray">
          <a:xfrm>
            <a:off x="1152525" y="4859338"/>
            <a:ext cx="1565275" cy="366712"/>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点击添加标题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461" name="Text Box 53"/>
          <p:cNvSpPr txBox="1">
            <a:spLocks noChangeArrowheads="1"/>
          </p:cNvSpPr>
          <p:nvPr/>
        </p:nvSpPr>
        <p:spPr bwMode="gray">
          <a:xfrm>
            <a:off x="6300788" y="4859338"/>
            <a:ext cx="1565275" cy="366712"/>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点击添加标题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462" name="Text Box 54"/>
          <p:cNvSpPr txBox="1">
            <a:spLocks noChangeArrowheads="1"/>
          </p:cNvSpPr>
          <p:nvPr/>
        </p:nvSpPr>
        <p:spPr bwMode="gray">
          <a:xfrm>
            <a:off x="3697288" y="1522413"/>
            <a:ext cx="1693862" cy="396875"/>
          </a:xfrm>
          <a:prstGeom prst="rect">
            <a:avLst/>
          </a:prstGeom>
          <a:noFill/>
          <a:ln w="9525" algn="ctr">
            <a:noFill/>
            <a:miter lim="800000"/>
          </a:ln>
          <a:effec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smtClean="0">
                <a:ln>
                  <a:noFill/>
                </a:ln>
                <a:solidFill>
                  <a:schemeClr val="tx1"/>
                </a:solidFill>
                <a:effectLst/>
                <a:latin typeface="Arial" panose="020B0604020202020204" pitchFamily="34" charset="0"/>
                <a:ea typeface="Gulim" panose="020B0600000101010101" pitchFamily="34" charset="-127"/>
              </a:rPr>
              <a:t>点击添加标题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1807210" y="5896610"/>
            <a:ext cx="564515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1" name="chimes.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28728" y="5072074"/>
            <a:ext cx="3071834" cy="857256"/>
          </a:xfrm>
        </p:spPr>
        <p:txBody>
          <a:bodyPr>
            <a:noAutofit/>
          </a:bodyPr>
          <a:lstStyle/>
          <a:p>
            <a:r>
              <a:rPr lang="zh-CN" altLang="en-US" sz="3600" u="sng" dirty="0" smtClean="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谢谢您的观赏</a:t>
            </a:r>
            <a:endParaRPr lang="zh-CN" altLang="en-US" sz="3600" u="sng" dirty="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pic>
        <p:nvPicPr>
          <p:cNvPr id="3" name="图片 2" descr="未标题-3.png"/>
          <p:cNvPicPr>
            <a:picLocks noChangeAspect="1"/>
          </p:cNvPicPr>
          <p:nvPr/>
        </p:nvPicPr>
        <p:blipFill>
          <a:blip r:embed="rId1" cstate="print"/>
          <a:stretch>
            <a:fillRect/>
          </a:stretch>
        </p:blipFill>
        <p:spPr>
          <a:xfrm>
            <a:off x="928662" y="5357826"/>
            <a:ext cx="571504" cy="428628"/>
          </a:xfrm>
          <a:prstGeom prst="rect">
            <a:avLst/>
          </a:prstGeom>
        </p:spPr>
      </p:pic>
    </p:spTree>
  </p:cSld>
  <p:clrMapOvr>
    <a:masterClrMapping/>
  </p:clrMapOvr>
  <p:transition spd="med" advClick="0" advTm="3000">
    <p:dissolve/>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2051" name="AutoShape 3"/>
          <p:cNvSpPr>
            <a:spLocks noChangeArrowheads="1"/>
          </p:cNvSpPr>
          <p:nvPr/>
        </p:nvSpPr>
        <p:spPr bwMode="ltGray">
          <a:xfrm>
            <a:off x="5765767" y="2143104"/>
            <a:ext cx="2166937" cy="2994025"/>
          </a:xfrm>
          <a:prstGeom prst="roundRect">
            <a:avLst>
              <a:gd name="adj" fmla="val 12574"/>
            </a:avLst>
          </a:prstGeom>
          <a:solidFill>
            <a:schemeClr val="folHlink"/>
          </a:solidFill>
          <a:ln w="9525">
            <a:noFill/>
            <a:round/>
          </a:ln>
          <a:effectLst/>
        </p:spPr>
        <p:txBody>
          <a:bodyPr vert="horz" wrap="none" lIns="91440" tIns="45720" rIns="91440" bIns="45720" numCol="1" anchor="ctr" anchorCtr="0" compatLnSpc="1"/>
          <a:lstStyle/>
          <a:p>
            <a:endParaRPr lang="zh-CN" altLang="en-US"/>
          </a:p>
        </p:txBody>
      </p:sp>
      <p:sp>
        <p:nvSpPr>
          <p:cNvPr id="2052" name="AutoShape 4"/>
          <p:cNvSpPr>
            <a:spLocks noChangeArrowheads="1"/>
          </p:cNvSpPr>
          <p:nvPr/>
        </p:nvSpPr>
        <p:spPr bwMode="ltGray">
          <a:xfrm>
            <a:off x="3428967" y="2424092"/>
            <a:ext cx="2166937" cy="2713037"/>
          </a:xfrm>
          <a:prstGeom prst="roundRect">
            <a:avLst>
              <a:gd name="adj" fmla="val 12574"/>
            </a:avLst>
          </a:prstGeom>
          <a:solidFill>
            <a:schemeClr val="accent2"/>
          </a:solidFill>
          <a:ln w="9525">
            <a:noFill/>
            <a:round/>
          </a:ln>
          <a:effectLst/>
        </p:spPr>
        <p:txBody>
          <a:bodyPr vert="horz" wrap="none" lIns="91440" tIns="45720" rIns="91440" bIns="45720" numCol="1" anchor="ctr" anchorCtr="0" compatLnSpc="1"/>
          <a:lstStyle/>
          <a:p>
            <a:endParaRPr lang="zh-CN" altLang="en-US"/>
          </a:p>
        </p:txBody>
      </p:sp>
      <p:sp>
        <p:nvSpPr>
          <p:cNvPr id="2053" name="AutoShape 5"/>
          <p:cNvSpPr>
            <a:spLocks noChangeArrowheads="1"/>
          </p:cNvSpPr>
          <p:nvPr/>
        </p:nvSpPr>
        <p:spPr bwMode="ltGray">
          <a:xfrm>
            <a:off x="3425792" y="4433867"/>
            <a:ext cx="2168525" cy="696912"/>
          </a:xfrm>
          <a:prstGeom prst="roundRect">
            <a:avLst>
              <a:gd name="adj" fmla="val 42588"/>
            </a:avLst>
          </a:prstGeom>
          <a:gradFill rotWithShape="1">
            <a:gsLst>
              <a:gs pos="0">
                <a:schemeClr val="accent2">
                  <a:alpha val="0"/>
                </a:schemeClr>
              </a:gs>
              <a:gs pos="100000">
                <a:schemeClr val="accent2">
                  <a:gamma/>
                  <a:tint val="41176"/>
                  <a:invGamma/>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sp>
        <p:nvSpPr>
          <p:cNvPr id="2054" name="AutoShape 6"/>
          <p:cNvSpPr>
            <a:spLocks noChangeArrowheads="1"/>
          </p:cNvSpPr>
          <p:nvPr/>
        </p:nvSpPr>
        <p:spPr bwMode="ltGray">
          <a:xfrm>
            <a:off x="3435317" y="2433617"/>
            <a:ext cx="2151062" cy="696912"/>
          </a:xfrm>
          <a:prstGeom prst="roundRect">
            <a:avLst>
              <a:gd name="adj" fmla="val 35907"/>
            </a:avLst>
          </a:prstGeom>
          <a:gradFill rotWithShape="1">
            <a:gsLst>
              <a:gs pos="0">
                <a:schemeClr val="accent2">
                  <a:gamma/>
                  <a:tint val="33333"/>
                  <a:invGamma/>
                </a:schemeClr>
              </a:gs>
              <a:gs pos="100000">
                <a:schemeClr val="accent2">
                  <a:alpha val="0"/>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grpSp>
        <p:nvGrpSpPr>
          <p:cNvPr id="2055" name="Group 7"/>
          <p:cNvGrpSpPr/>
          <p:nvPr/>
        </p:nvGrpSpPr>
        <p:grpSpPr bwMode="auto">
          <a:xfrm>
            <a:off x="1119154" y="2828904"/>
            <a:ext cx="2170113" cy="2308225"/>
            <a:chOff x="797" y="1945"/>
            <a:chExt cx="1489" cy="1584"/>
          </a:xfrm>
        </p:grpSpPr>
        <p:sp>
          <p:nvSpPr>
            <p:cNvPr id="2056" name="AutoShape 8"/>
            <p:cNvSpPr>
              <a:spLocks noChangeArrowheads="1"/>
            </p:cNvSpPr>
            <p:nvPr/>
          </p:nvSpPr>
          <p:spPr bwMode="ltGray">
            <a:xfrm>
              <a:off x="799" y="1945"/>
              <a:ext cx="1487" cy="1584"/>
            </a:xfrm>
            <a:prstGeom prst="roundRect">
              <a:avLst>
                <a:gd name="adj" fmla="val 12574"/>
              </a:avLst>
            </a:prstGeom>
            <a:solidFill>
              <a:schemeClr val="accent1"/>
            </a:solidFill>
            <a:ln w="9525">
              <a:noFill/>
              <a:round/>
            </a:ln>
            <a:effectLst/>
          </p:spPr>
          <p:txBody>
            <a:bodyPr vert="horz" wrap="none" lIns="91440" tIns="45720" rIns="91440" bIns="45720" numCol="1" anchor="ctr" anchorCtr="0" compatLnSpc="1"/>
            <a:lstStyle/>
            <a:p>
              <a:endParaRPr lang="zh-CN" altLang="en-US"/>
            </a:p>
          </p:txBody>
        </p:sp>
        <p:sp>
          <p:nvSpPr>
            <p:cNvPr id="2057" name="AutoShape 9"/>
            <p:cNvSpPr>
              <a:spLocks noChangeArrowheads="1"/>
            </p:cNvSpPr>
            <p:nvPr/>
          </p:nvSpPr>
          <p:spPr bwMode="ltGray">
            <a:xfrm>
              <a:off x="797" y="3118"/>
              <a:ext cx="1488" cy="408"/>
            </a:xfrm>
            <a:prstGeom prst="roundRect">
              <a:avLst>
                <a:gd name="adj" fmla="val 49755"/>
              </a:avLst>
            </a:prstGeom>
            <a:gradFill rotWithShape="1">
              <a:gsLst>
                <a:gs pos="0">
                  <a:schemeClr val="accent1">
                    <a:alpha val="0"/>
                  </a:schemeClr>
                </a:gs>
                <a:gs pos="100000">
                  <a:schemeClr val="accent1">
                    <a:gamma/>
                    <a:tint val="41176"/>
                    <a:invGamma/>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sp>
          <p:nvSpPr>
            <p:cNvPr id="2058" name="AutoShape 10"/>
            <p:cNvSpPr>
              <a:spLocks noChangeArrowheads="1"/>
            </p:cNvSpPr>
            <p:nvPr/>
          </p:nvSpPr>
          <p:spPr bwMode="ltGray">
            <a:xfrm>
              <a:off x="817" y="1950"/>
              <a:ext cx="1462" cy="408"/>
            </a:xfrm>
            <a:prstGeom prst="roundRect">
              <a:avLst>
                <a:gd name="adj" fmla="val 38727"/>
              </a:avLst>
            </a:prstGeom>
            <a:gradFill rotWithShape="1">
              <a:gsLst>
                <a:gs pos="0">
                  <a:schemeClr val="accent1">
                    <a:gamma/>
                    <a:tint val="33333"/>
                    <a:invGamma/>
                  </a:schemeClr>
                </a:gs>
                <a:gs pos="100000">
                  <a:schemeClr val="accent1">
                    <a:alpha val="0"/>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grpSp>
      <p:sp>
        <p:nvSpPr>
          <p:cNvPr id="2059" name="Text Box 11"/>
          <p:cNvSpPr txBox="1">
            <a:spLocks noChangeArrowheads="1"/>
          </p:cNvSpPr>
          <p:nvPr/>
        </p:nvSpPr>
        <p:spPr bwMode="black">
          <a:xfrm>
            <a:off x="1219167" y="3906817"/>
            <a:ext cx="1958975" cy="998537"/>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rgbClr val="FFFFFF"/>
              </a:buClr>
              <a:buSzPts val="1600"/>
              <a:buFont typeface="Arial" panose="020B0604020202020204" pitchFamily="34" charset="0"/>
              <a:buChar char="•"/>
            </a:pPr>
            <a:r>
              <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0" name="Text Box 12"/>
          <p:cNvSpPr txBox="1">
            <a:spLocks noChangeArrowheads="1"/>
          </p:cNvSpPr>
          <p:nvPr/>
        </p:nvSpPr>
        <p:spPr bwMode="black">
          <a:xfrm>
            <a:off x="3524217" y="3446442"/>
            <a:ext cx="1957387" cy="1341437"/>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1" name="Text Box 13"/>
          <p:cNvSpPr txBox="1">
            <a:spLocks noChangeArrowheads="1"/>
          </p:cNvSpPr>
          <p:nvPr/>
        </p:nvSpPr>
        <p:spPr bwMode="black">
          <a:xfrm>
            <a:off x="1252504" y="2351067"/>
            <a:ext cx="1606550" cy="366712"/>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2" name="Text Box 14"/>
          <p:cNvSpPr txBox="1">
            <a:spLocks noChangeArrowheads="1"/>
          </p:cNvSpPr>
          <p:nvPr/>
        </p:nvSpPr>
        <p:spPr bwMode="black">
          <a:xfrm>
            <a:off x="3652804" y="1919267"/>
            <a:ext cx="1606550" cy="366712"/>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3" name="Text Box 15"/>
          <p:cNvSpPr txBox="1">
            <a:spLocks noChangeArrowheads="1"/>
          </p:cNvSpPr>
          <p:nvPr/>
        </p:nvSpPr>
        <p:spPr bwMode="black">
          <a:xfrm>
            <a:off x="6008654" y="1703367"/>
            <a:ext cx="1606550" cy="366712"/>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4" name="WordArt 16"/>
          <p:cNvSpPr>
            <a:spLocks noChangeArrowheads="1" noChangeShapeType="1" noTextEdit="1"/>
          </p:cNvSpPr>
          <p:nvPr/>
        </p:nvSpPr>
        <p:spPr bwMode="black">
          <a:xfrm>
            <a:off x="1246154" y="2920979"/>
            <a:ext cx="558800" cy="531813"/>
          </a:xfrm>
          <a:prstGeom prst="rect">
            <a:avLst/>
          </a:prstGeom>
        </p:spPr>
        <p:txBody>
          <a:bodyPr wrap="none" fromWordArt="1">
            <a:prstTxWarp prst="textPlain">
              <a:avLst>
                <a:gd name="adj" fmla="val 50000"/>
              </a:avLst>
            </a:prstTxWarp>
          </a:bodyPr>
          <a:lstStyle/>
          <a:p>
            <a:pPr algn="ctr" rtl="0"/>
            <a:r>
              <a:rPr lang="en-US" altLang="zh-CN" sz="3600" i="1" kern="10" spc="0" smtClean="0">
                <a:ln w="9525">
                  <a:noFill/>
                  <a:round/>
                </a:ln>
                <a:solidFill>
                  <a:srgbClr val="FFFFFF">
                    <a:alpha val="50000"/>
                  </a:srgbClr>
                </a:solidFill>
                <a:effectLst/>
                <a:latin typeface="Arial Black" panose="020B0A04020102020204"/>
              </a:rPr>
              <a:t>01</a:t>
            </a:r>
            <a:endParaRPr lang="zh-CN" altLang="en-US" sz="3600" i="1" kern="10" spc="0">
              <a:ln w="9525">
                <a:noFill/>
                <a:round/>
              </a:ln>
              <a:solidFill>
                <a:srgbClr val="FFFFFF">
                  <a:alpha val="50000"/>
                </a:srgbClr>
              </a:solidFill>
              <a:effectLst/>
              <a:latin typeface="Arial Black" panose="020B0A04020102020204"/>
            </a:endParaRPr>
          </a:p>
        </p:txBody>
      </p:sp>
      <p:sp>
        <p:nvSpPr>
          <p:cNvPr id="2065" name="WordArt 17"/>
          <p:cNvSpPr>
            <a:spLocks noChangeArrowheads="1" noChangeShapeType="1" noTextEdit="1"/>
          </p:cNvSpPr>
          <p:nvPr/>
        </p:nvSpPr>
        <p:spPr bwMode="black">
          <a:xfrm>
            <a:off x="3544854" y="2498704"/>
            <a:ext cx="560388" cy="533400"/>
          </a:xfrm>
          <a:prstGeom prst="rect">
            <a:avLst/>
          </a:prstGeom>
        </p:spPr>
        <p:txBody>
          <a:bodyPr wrap="none" fromWordArt="1">
            <a:prstTxWarp prst="textPlain">
              <a:avLst>
                <a:gd name="adj" fmla="val 50000"/>
              </a:avLst>
            </a:prstTxWarp>
          </a:bodyPr>
          <a:lstStyle/>
          <a:p>
            <a:pPr algn="ctr" rtl="0"/>
            <a:r>
              <a:rPr lang="en-US" altLang="zh-CN" sz="3600" i="1" kern="10" spc="0" smtClean="0">
                <a:ln w="9525">
                  <a:noFill/>
                  <a:round/>
                </a:ln>
                <a:solidFill>
                  <a:srgbClr val="FFFFFF">
                    <a:alpha val="50000"/>
                  </a:srgbClr>
                </a:solidFill>
                <a:effectLst/>
                <a:latin typeface="Arial Black" panose="020B0A04020102020204"/>
              </a:rPr>
              <a:t>02</a:t>
            </a:r>
            <a:endParaRPr lang="zh-CN" altLang="en-US" sz="3600" i="1" kern="10" spc="0">
              <a:ln w="9525">
                <a:noFill/>
                <a:round/>
              </a:ln>
              <a:solidFill>
                <a:srgbClr val="FFFFFF">
                  <a:alpha val="50000"/>
                </a:srgbClr>
              </a:solidFill>
              <a:effectLst/>
              <a:latin typeface="Arial Black" panose="020B0A04020102020204"/>
            </a:endParaRPr>
          </a:p>
        </p:txBody>
      </p:sp>
      <p:sp>
        <p:nvSpPr>
          <p:cNvPr id="2066" name="AutoShape 18"/>
          <p:cNvSpPr>
            <a:spLocks noChangeArrowheads="1"/>
          </p:cNvSpPr>
          <p:nvPr/>
        </p:nvSpPr>
        <p:spPr bwMode="ltGray">
          <a:xfrm>
            <a:off x="5767354" y="2146279"/>
            <a:ext cx="2151063" cy="696913"/>
          </a:xfrm>
          <a:prstGeom prst="roundRect">
            <a:avLst>
              <a:gd name="adj" fmla="val 35907"/>
            </a:avLst>
          </a:prstGeom>
          <a:gradFill rotWithShape="1">
            <a:gsLst>
              <a:gs pos="0">
                <a:schemeClr val="folHlink">
                  <a:gamma/>
                  <a:tint val="33333"/>
                  <a:invGamma/>
                </a:schemeClr>
              </a:gs>
              <a:gs pos="100000">
                <a:schemeClr val="folHlink">
                  <a:alpha val="0"/>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sp>
        <p:nvSpPr>
          <p:cNvPr id="2067" name="AutoShape 19"/>
          <p:cNvSpPr>
            <a:spLocks noChangeArrowheads="1"/>
          </p:cNvSpPr>
          <p:nvPr/>
        </p:nvSpPr>
        <p:spPr bwMode="ltGray">
          <a:xfrm rot="10800000">
            <a:off x="5767354" y="4441804"/>
            <a:ext cx="2151063" cy="696913"/>
          </a:xfrm>
          <a:prstGeom prst="roundRect">
            <a:avLst>
              <a:gd name="adj" fmla="val 35907"/>
            </a:avLst>
          </a:prstGeom>
          <a:gradFill rotWithShape="1">
            <a:gsLst>
              <a:gs pos="0">
                <a:schemeClr val="folHlink">
                  <a:gamma/>
                  <a:tint val="33333"/>
                  <a:invGamma/>
                </a:schemeClr>
              </a:gs>
              <a:gs pos="100000">
                <a:schemeClr val="folHlink">
                  <a:alpha val="0"/>
                </a:schemeClr>
              </a:gs>
            </a:gsLst>
            <a:lin ang="5400000" scaled="1"/>
          </a:gradFill>
          <a:ln w="9525">
            <a:noFill/>
            <a:round/>
          </a:ln>
          <a:effectLst/>
        </p:spPr>
        <p:txBody>
          <a:bodyPr vert="horz" wrap="none" lIns="91440" tIns="45720" rIns="91440" bIns="45720" numCol="1" anchor="ctr" anchorCtr="0" compatLnSpc="1"/>
          <a:lstStyle/>
          <a:p>
            <a:endParaRPr lang="zh-CN" altLang="en-US"/>
          </a:p>
        </p:txBody>
      </p:sp>
      <p:sp>
        <p:nvSpPr>
          <p:cNvPr id="2068" name="Text Box 20"/>
          <p:cNvSpPr txBox="1">
            <a:spLocks noChangeArrowheads="1"/>
          </p:cNvSpPr>
          <p:nvPr/>
        </p:nvSpPr>
        <p:spPr bwMode="black">
          <a:xfrm>
            <a:off x="5862604" y="2795567"/>
            <a:ext cx="1957388" cy="2027237"/>
          </a:xfrm>
          <a:prstGeom prst="rect">
            <a:avLst/>
          </a:prstGeom>
          <a:noFill/>
          <a:ln w="9525">
            <a:noFill/>
            <a:miter lim="800000"/>
          </a:ln>
          <a:effec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rgbClr val="FFFFFF"/>
              </a:buClr>
              <a:buSzPts val="1600"/>
              <a:buFont typeface="Times New Roman" panose="02020603050405020304" pitchFamily="18" charset="0"/>
              <a:buChar char="•"/>
            </a:pPr>
            <a:r>
              <a:rPr kumimoji="0" lang="zh-CN" sz="1600" b="0"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单击此处添加文本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9" name="WordArt 21"/>
          <p:cNvSpPr>
            <a:spLocks noChangeArrowheads="1" noChangeShapeType="1" noTextEdit="1"/>
          </p:cNvSpPr>
          <p:nvPr/>
        </p:nvSpPr>
        <p:spPr bwMode="black">
          <a:xfrm>
            <a:off x="5849904" y="2224067"/>
            <a:ext cx="560388" cy="533400"/>
          </a:xfrm>
          <a:prstGeom prst="rect">
            <a:avLst/>
          </a:prstGeom>
        </p:spPr>
        <p:txBody>
          <a:bodyPr wrap="none" fromWordArt="1">
            <a:prstTxWarp prst="textPlain">
              <a:avLst>
                <a:gd name="adj" fmla="val 50000"/>
              </a:avLst>
            </a:prstTxWarp>
          </a:bodyPr>
          <a:lstStyle/>
          <a:p>
            <a:pPr algn="ctr" rtl="0"/>
            <a:r>
              <a:rPr lang="en-US" altLang="zh-CN" sz="3600" i="1" kern="10" spc="0" smtClean="0">
                <a:ln w="9525">
                  <a:noFill/>
                  <a:round/>
                </a:ln>
                <a:solidFill>
                  <a:srgbClr val="FFFFFF">
                    <a:alpha val="50000"/>
                  </a:srgbClr>
                </a:solidFill>
                <a:effectLst/>
                <a:latin typeface="Arial Black" panose="020B0A04020102020204"/>
              </a:rPr>
              <a:t>03</a:t>
            </a:r>
            <a:endParaRPr lang="zh-CN" altLang="en-US" sz="3600" i="1" kern="10" spc="0">
              <a:ln w="9525">
                <a:noFill/>
                <a:round/>
              </a:ln>
              <a:solidFill>
                <a:srgbClr val="FFFFFF">
                  <a:alpha val="50000"/>
                </a:srgbClr>
              </a:solidFill>
              <a:effectLst/>
              <a:latin typeface="Arial Black" panose="020B0A04020102020204"/>
            </a:endParaRPr>
          </a:p>
        </p:txBody>
      </p:sp>
      <p:sp>
        <p:nvSpPr>
          <p:cNvPr id="2" name="文本框 1"/>
          <p:cNvSpPr txBox="1"/>
          <p:nvPr/>
        </p:nvSpPr>
        <p:spPr>
          <a:xfrm>
            <a:off x="569595" y="5843905"/>
            <a:ext cx="609092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1"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3074" name="Rectangle 2"/>
          <p:cNvSpPr>
            <a:spLocks noChangeArrowheads="1"/>
          </p:cNvSpPr>
          <p:nvPr/>
        </p:nvSpPr>
        <p:spPr bwMode="hidden">
          <a:xfrm>
            <a:off x="5700689" y="1724013"/>
            <a:ext cx="2508250" cy="533400"/>
          </a:xfrm>
          <a:prstGeom prst="rect">
            <a:avLst/>
          </a:prstGeom>
          <a:gradFill rotWithShape="1">
            <a:gsLst>
              <a:gs pos="0">
                <a:srgbClr val="FFFFFF">
                  <a:alpha val="70000"/>
                </a:srgbClr>
              </a:gs>
              <a:gs pos="100000">
                <a:srgbClr val="FFFFFF">
                  <a:gamma/>
                  <a:tint val="0"/>
                  <a:invGamma/>
                  <a:alpha val="0"/>
                </a:srgbClr>
              </a:gs>
            </a:gsLst>
            <a:lin ang="0" scaled="1"/>
          </a:gradFill>
          <a:ln w="9525">
            <a:noFill/>
            <a:miter lim="800000"/>
          </a:ln>
          <a:effectLst/>
        </p:spPr>
        <p:txBody>
          <a:bodyPr vert="horz" wrap="none" lIns="91440" tIns="45720" rIns="91440" bIns="45720" numCol="1" anchor="ctr" anchorCtr="0" compatLnSpc="1"/>
          <a:lstStyle/>
          <a:p>
            <a:endParaRPr lang="zh-CN" altLang="en-US"/>
          </a:p>
        </p:txBody>
      </p:sp>
      <p:sp>
        <p:nvSpPr>
          <p:cNvPr id="3075" name="Rectangle 3"/>
          <p:cNvSpPr>
            <a:spLocks noChangeArrowheads="1"/>
          </p:cNvSpPr>
          <p:nvPr/>
        </p:nvSpPr>
        <p:spPr bwMode="hidden">
          <a:xfrm>
            <a:off x="1595414" y="1724013"/>
            <a:ext cx="2508250" cy="533400"/>
          </a:xfrm>
          <a:prstGeom prst="rect">
            <a:avLst/>
          </a:prstGeom>
          <a:gradFill rotWithShape="1">
            <a:gsLst>
              <a:gs pos="0">
                <a:srgbClr val="FFFFFF">
                  <a:alpha val="70000"/>
                </a:srgbClr>
              </a:gs>
              <a:gs pos="100000">
                <a:srgbClr val="FFFFFF">
                  <a:gamma/>
                  <a:tint val="0"/>
                  <a:invGamma/>
                  <a:alpha val="0"/>
                </a:srgbClr>
              </a:gs>
            </a:gsLst>
            <a:lin ang="0" scaled="1"/>
          </a:gradFill>
          <a:ln w="9525">
            <a:noFill/>
            <a:miter lim="800000"/>
          </a:ln>
          <a:effectLst/>
        </p:spPr>
        <p:txBody>
          <a:bodyPr vert="horz" wrap="none" lIns="91440" tIns="45720" rIns="91440" bIns="45720" numCol="1" anchor="ctr" anchorCtr="0" compatLnSpc="1"/>
          <a:lstStyle/>
          <a:p>
            <a:endParaRPr lang="zh-CN" altLang="en-US"/>
          </a:p>
        </p:txBody>
      </p:sp>
      <p:pic>
        <p:nvPicPr>
          <p:cNvPr id="3076" name="Picture 4" descr="cylinder03"/>
          <p:cNvPicPr>
            <a:picLocks noChangeAspect="1" noChangeArrowheads="1"/>
          </p:cNvPicPr>
          <p:nvPr/>
        </p:nvPicPr>
        <p:blipFill>
          <a:blip r:embed="rId1"/>
          <a:srcRect/>
          <a:stretch>
            <a:fillRect/>
          </a:stretch>
        </p:blipFill>
        <p:spPr bwMode="ltGray">
          <a:xfrm>
            <a:off x="1214414" y="4381488"/>
            <a:ext cx="2778125" cy="1714500"/>
          </a:xfrm>
          <a:prstGeom prst="rect">
            <a:avLst/>
          </a:prstGeom>
          <a:noFill/>
        </p:spPr>
      </p:pic>
      <p:pic>
        <p:nvPicPr>
          <p:cNvPr id="3077" name="Picture 5" descr="cylinder03"/>
          <p:cNvPicPr>
            <a:picLocks noChangeAspect="1" noChangeArrowheads="1"/>
          </p:cNvPicPr>
          <p:nvPr/>
        </p:nvPicPr>
        <p:blipFill>
          <a:blip r:embed="rId1"/>
          <a:srcRect/>
          <a:stretch>
            <a:fillRect/>
          </a:stretch>
        </p:blipFill>
        <p:spPr bwMode="ltGray">
          <a:xfrm>
            <a:off x="4938689" y="4381488"/>
            <a:ext cx="2778125" cy="1714500"/>
          </a:xfrm>
          <a:prstGeom prst="rect">
            <a:avLst/>
          </a:prstGeom>
          <a:noFill/>
        </p:spPr>
      </p:pic>
      <p:sp>
        <p:nvSpPr>
          <p:cNvPr id="3078" name="Freeform 6"/>
          <p:cNvSpPr/>
          <p:nvPr/>
        </p:nvSpPr>
        <p:spPr bwMode="invGray">
          <a:xfrm>
            <a:off x="1809727" y="2346313"/>
            <a:ext cx="1066800" cy="2330450"/>
          </a:xfrm>
          <a:custGeom>
            <a:avLst/>
            <a:gdLst/>
            <a:ahLst/>
            <a:cxnLst>
              <a:cxn ang="0">
                <a:pos x="682" y="350"/>
              </a:cxn>
              <a:cxn ang="0">
                <a:pos x="720" y="242"/>
              </a:cxn>
              <a:cxn ang="0">
                <a:pos x="660" y="39"/>
              </a:cxn>
              <a:cxn ang="0">
                <a:pos x="409" y="118"/>
              </a:cxn>
              <a:cxn ang="0">
                <a:pos x="330" y="348"/>
              </a:cxn>
              <a:cxn ang="0">
                <a:pos x="319" y="450"/>
              </a:cxn>
              <a:cxn ang="0">
                <a:pos x="42" y="826"/>
              </a:cxn>
              <a:cxn ang="0">
                <a:pos x="126" y="994"/>
              </a:cxn>
              <a:cxn ang="0">
                <a:pos x="397" y="1105"/>
              </a:cxn>
              <a:cxn ang="0">
                <a:pos x="126" y="879"/>
              </a:cxn>
              <a:cxn ang="0">
                <a:pos x="348" y="655"/>
              </a:cxn>
              <a:cxn ang="0">
                <a:pos x="480" y="957"/>
              </a:cxn>
              <a:cxn ang="0">
                <a:pos x="336" y="1212"/>
              </a:cxn>
              <a:cxn ang="0">
                <a:pos x="343" y="1683"/>
              </a:cxn>
              <a:cxn ang="0">
                <a:pos x="462" y="2019"/>
              </a:cxn>
              <a:cxn ang="0">
                <a:pos x="427" y="2716"/>
              </a:cxn>
              <a:cxn ang="0">
                <a:pos x="354" y="2784"/>
              </a:cxn>
              <a:cxn ang="0">
                <a:pos x="376" y="3013"/>
              </a:cxn>
              <a:cxn ang="0">
                <a:pos x="402" y="2959"/>
              </a:cxn>
              <a:cxn ang="0">
                <a:pos x="430" y="2925"/>
              </a:cxn>
              <a:cxn ang="0">
                <a:pos x="628" y="3094"/>
              </a:cxn>
              <a:cxn ang="0">
                <a:pos x="636" y="3036"/>
              </a:cxn>
              <a:cxn ang="0">
                <a:pos x="604" y="2913"/>
              </a:cxn>
              <a:cxn ang="0">
                <a:pos x="619" y="2146"/>
              </a:cxn>
              <a:cxn ang="0">
                <a:pos x="639" y="1968"/>
              </a:cxn>
              <a:cxn ang="0">
                <a:pos x="724" y="1692"/>
              </a:cxn>
              <a:cxn ang="0">
                <a:pos x="772" y="1138"/>
              </a:cxn>
              <a:cxn ang="0">
                <a:pos x="712" y="816"/>
              </a:cxn>
              <a:cxn ang="0">
                <a:pos x="820" y="934"/>
              </a:cxn>
              <a:cxn ang="0">
                <a:pos x="1060" y="838"/>
              </a:cxn>
              <a:cxn ang="0">
                <a:pos x="1314" y="592"/>
              </a:cxn>
              <a:cxn ang="0">
                <a:pos x="1414" y="445"/>
              </a:cxn>
              <a:cxn ang="0">
                <a:pos x="1288" y="501"/>
              </a:cxn>
              <a:cxn ang="0">
                <a:pos x="1234" y="445"/>
              </a:cxn>
              <a:cxn ang="0">
                <a:pos x="1167" y="573"/>
              </a:cxn>
              <a:cxn ang="0">
                <a:pos x="775" y="607"/>
              </a:cxn>
              <a:cxn ang="0">
                <a:pos x="664" y="439"/>
              </a:cxn>
              <a:cxn ang="0">
                <a:pos x="609" y="378"/>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adFill rotWithShape="1">
            <a:gsLst>
              <a:gs pos="0">
                <a:schemeClr val="accent2"/>
              </a:gs>
              <a:gs pos="100000">
                <a:schemeClr val="accent2">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79" name="Freeform 7"/>
          <p:cNvSpPr/>
          <p:nvPr/>
        </p:nvSpPr>
        <p:spPr bwMode="invGray">
          <a:xfrm>
            <a:off x="2308202" y="3232138"/>
            <a:ext cx="660400" cy="1444625"/>
          </a:xfrm>
          <a:custGeom>
            <a:avLst/>
            <a:gdLst/>
            <a:ahLst/>
            <a:cxnLst>
              <a:cxn ang="0">
                <a:pos x="682" y="350"/>
              </a:cxn>
              <a:cxn ang="0">
                <a:pos x="720" y="242"/>
              </a:cxn>
              <a:cxn ang="0">
                <a:pos x="660" y="39"/>
              </a:cxn>
              <a:cxn ang="0">
                <a:pos x="409" y="118"/>
              </a:cxn>
              <a:cxn ang="0">
                <a:pos x="330" y="348"/>
              </a:cxn>
              <a:cxn ang="0">
                <a:pos x="319" y="450"/>
              </a:cxn>
              <a:cxn ang="0">
                <a:pos x="42" y="826"/>
              </a:cxn>
              <a:cxn ang="0">
                <a:pos x="126" y="994"/>
              </a:cxn>
              <a:cxn ang="0">
                <a:pos x="397" y="1105"/>
              </a:cxn>
              <a:cxn ang="0">
                <a:pos x="126" y="879"/>
              </a:cxn>
              <a:cxn ang="0">
                <a:pos x="348" y="655"/>
              </a:cxn>
              <a:cxn ang="0">
                <a:pos x="480" y="957"/>
              </a:cxn>
              <a:cxn ang="0">
                <a:pos x="336" y="1212"/>
              </a:cxn>
              <a:cxn ang="0">
                <a:pos x="343" y="1683"/>
              </a:cxn>
              <a:cxn ang="0">
                <a:pos x="462" y="2019"/>
              </a:cxn>
              <a:cxn ang="0">
                <a:pos x="427" y="2716"/>
              </a:cxn>
              <a:cxn ang="0">
                <a:pos x="354" y="2784"/>
              </a:cxn>
              <a:cxn ang="0">
                <a:pos x="376" y="3013"/>
              </a:cxn>
              <a:cxn ang="0">
                <a:pos x="402" y="2959"/>
              </a:cxn>
              <a:cxn ang="0">
                <a:pos x="430" y="2925"/>
              </a:cxn>
              <a:cxn ang="0">
                <a:pos x="628" y="3094"/>
              </a:cxn>
              <a:cxn ang="0">
                <a:pos x="636" y="3036"/>
              </a:cxn>
              <a:cxn ang="0">
                <a:pos x="604" y="2913"/>
              </a:cxn>
              <a:cxn ang="0">
                <a:pos x="619" y="2146"/>
              </a:cxn>
              <a:cxn ang="0">
                <a:pos x="639" y="1968"/>
              </a:cxn>
              <a:cxn ang="0">
                <a:pos x="724" y="1692"/>
              </a:cxn>
              <a:cxn ang="0">
                <a:pos x="772" y="1138"/>
              </a:cxn>
              <a:cxn ang="0">
                <a:pos x="712" y="816"/>
              </a:cxn>
              <a:cxn ang="0">
                <a:pos x="820" y="934"/>
              </a:cxn>
              <a:cxn ang="0">
                <a:pos x="1060" y="838"/>
              </a:cxn>
              <a:cxn ang="0">
                <a:pos x="1314" y="592"/>
              </a:cxn>
              <a:cxn ang="0">
                <a:pos x="1414" y="445"/>
              </a:cxn>
              <a:cxn ang="0">
                <a:pos x="1288" y="501"/>
              </a:cxn>
              <a:cxn ang="0">
                <a:pos x="1234" y="445"/>
              </a:cxn>
              <a:cxn ang="0">
                <a:pos x="1167" y="573"/>
              </a:cxn>
              <a:cxn ang="0">
                <a:pos x="775" y="607"/>
              </a:cxn>
              <a:cxn ang="0">
                <a:pos x="664" y="439"/>
              </a:cxn>
              <a:cxn ang="0">
                <a:pos x="609" y="378"/>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adFill rotWithShape="1">
            <a:gsLst>
              <a:gs pos="0">
                <a:schemeClr val="accent2"/>
              </a:gs>
              <a:gs pos="100000">
                <a:schemeClr val="accent2">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0" name="Freeform 8"/>
          <p:cNvSpPr>
            <a:spLocks noEditPoints="1"/>
          </p:cNvSpPr>
          <p:nvPr/>
        </p:nvSpPr>
        <p:spPr bwMode="invGray">
          <a:xfrm>
            <a:off x="5965802" y="2490775"/>
            <a:ext cx="777875" cy="2185988"/>
          </a:xfrm>
          <a:custGeom>
            <a:avLst/>
            <a:gdLst/>
            <a:ahLst/>
            <a:cxnLst>
              <a:cxn ang="0">
                <a:pos x="1128" y="998"/>
              </a:cxn>
              <a:cxn ang="0">
                <a:pos x="1036" y="783"/>
              </a:cxn>
              <a:cxn ang="0">
                <a:pos x="876" y="566"/>
              </a:cxn>
              <a:cxn ang="0">
                <a:pos x="731" y="471"/>
              </a:cxn>
              <a:cxn ang="0">
                <a:pos x="807" y="326"/>
              </a:cxn>
              <a:cxn ang="0">
                <a:pos x="818" y="199"/>
              </a:cxn>
              <a:cxn ang="0">
                <a:pos x="754" y="87"/>
              </a:cxn>
              <a:cxn ang="0">
                <a:pos x="575" y="7"/>
              </a:cxn>
              <a:cxn ang="0">
                <a:pos x="529" y="49"/>
              </a:cxn>
              <a:cxn ang="0">
                <a:pos x="465" y="78"/>
              </a:cxn>
              <a:cxn ang="0">
                <a:pos x="461" y="166"/>
              </a:cxn>
              <a:cxn ang="0">
                <a:pos x="474" y="204"/>
              </a:cxn>
              <a:cxn ang="0">
                <a:pos x="471" y="353"/>
              </a:cxn>
              <a:cxn ang="0">
                <a:pos x="519" y="416"/>
              </a:cxn>
              <a:cxn ang="0">
                <a:pos x="355" y="527"/>
              </a:cxn>
              <a:cxn ang="0">
                <a:pos x="235" y="581"/>
              </a:cxn>
              <a:cxn ang="0">
                <a:pos x="174" y="867"/>
              </a:cxn>
              <a:cxn ang="0">
                <a:pos x="136" y="1159"/>
              </a:cxn>
              <a:cxn ang="0">
                <a:pos x="114" y="1456"/>
              </a:cxn>
              <a:cxn ang="0">
                <a:pos x="114" y="1536"/>
              </a:cxn>
              <a:cxn ang="0">
                <a:pos x="177" y="1709"/>
              </a:cxn>
              <a:cxn ang="0">
                <a:pos x="174" y="1727"/>
              </a:cxn>
              <a:cxn ang="0">
                <a:pos x="132" y="1779"/>
              </a:cxn>
              <a:cxn ang="0">
                <a:pos x="44" y="2243"/>
              </a:cxn>
              <a:cxn ang="0">
                <a:pos x="108" y="2220"/>
              </a:cxn>
              <a:cxn ang="0">
                <a:pos x="131" y="2376"/>
              </a:cxn>
              <a:cxn ang="0">
                <a:pos x="28" y="3062"/>
              </a:cxn>
              <a:cxn ang="0">
                <a:pos x="0" y="3191"/>
              </a:cxn>
              <a:cxn ang="0">
                <a:pos x="36" y="3276"/>
              </a:cxn>
              <a:cxn ang="0">
                <a:pos x="109" y="3287"/>
              </a:cxn>
              <a:cxn ang="0">
                <a:pos x="196" y="3239"/>
              </a:cxn>
              <a:cxn ang="0">
                <a:pos x="256" y="3093"/>
              </a:cxn>
              <a:cxn ang="0">
                <a:pos x="285" y="3008"/>
              </a:cxn>
              <a:cxn ang="0">
                <a:pos x="373" y="2764"/>
              </a:cxn>
              <a:cxn ang="0">
                <a:pos x="590" y="1862"/>
              </a:cxn>
              <a:cxn ang="0">
                <a:pos x="725" y="2087"/>
              </a:cxn>
              <a:cxn ang="0">
                <a:pos x="765" y="2409"/>
              </a:cxn>
              <a:cxn ang="0">
                <a:pos x="772" y="3059"/>
              </a:cxn>
              <a:cxn ang="0">
                <a:pos x="810" y="3135"/>
              </a:cxn>
              <a:cxn ang="0">
                <a:pos x="802" y="3260"/>
              </a:cxn>
              <a:cxn ang="0">
                <a:pos x="876" y="3332"/>
              </a:cxn>
              <a:cxn ang="0">
                <a:pos x="962" y="3309"/>
              </a:cxn>
              <a:cxn ang="0">
                <a:pos x="1006" y="3141"/>
              </a:cxn>
              <a:cxn ang="0">
                <a:pos x="1048" y="3091"/>
              </a:cxn>
              <a:cxn ang="0">
                <a:pos x="1048" y="3014"/>
              </a:cxn>
              <a:cxn ang="0">
                <a:pos x="1036" y="2702"/>
              </a:cxn>
              <a:cxn ang="0">
                <a:pos x="993" y="2132"/>
              </a:cxn>
              <a:cxn ang="0">
                <a:pos x="977" y="1560"/>
              </a:cxn>
              <a:cxn ang="0">
                <a:pos x="915" y="1317"/>
              </a:cxn>
              <a:cxn ang="0">
                <a:pos x="1093" y="1217"/>
              </a:cxn>
              <a:cxn ang="0">
                <a:pos x="1147" y="1181"/>
              </a:cxn>
              <a:cxn ang="0">
                <a:pos x="286" y="1152"/>
              </a:cxn>
              <a:cxn ang="0">
                <a:pos x="304" y="1059"/>
              </a:cxn>
              <a:cxn ang="0">
                <a:pos x="203" y="1637"/>
              </a:cxn>
              <a:cxn ang="0">
                <a:pos x="210" y="2070"/>
              </a:cxn>
              <a:cxn ang="0">
                <a:pos x="269" y="1649"/>
              </a:cxn>
              <a:cxn ang="0">
                <a:pos x="235" y="1755"/>
              </a:cxn>
              <a:cxn ang="0">
                <a:pos x="237" y="1685"/>
              </a:cxn>
              <a:cxn ang="0">
                <a:pos x="259" y="1579"/>
              </a:cxn>
              <a:cxn ang="0">
                <a:pos x="291" y="1476"/>
              </a:cxn>
              <a:cxn ang="0">
                <a:pos x="894" y="1063"/>
              </a:cxn>
              <a:cxn ang="0">
                <a:pos x="953" y="1049"/>
              </a:cxn>
            </a:cxnLst>
            <a:rect l="0" t="0" r="r" b="b"/>
            <a:pathLst>
              <a:path w="1155" h="3334">
                <a:moveTo>
                  <a:pt x="1155" y="1096"/>
                </a:moveTo>
                <a:lnTo>
                  <a:pt x="1149" y="1074"/>
                </a:lnTo>
                <a:lnTo>
                  <a:pt x="1148" y="105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07" y="326"/>
                </a:lnTo>
                <a:lnTo>
                  <a:pt x="814" y="305"/>
                </a:lnTo>
                <a:lnTo>
                  <a:pt x="821" y="279"/>
                </a:lnTo>
                <a:lnTo>
                  <a:pt x="829" y="249"/>
                </a:lnTo>
                <a:lnTo>
                  <a:pt x="829" y="249"/>
                </a:lnTo>
                <a:lnTo>
                  <a:pt x="828" y="236"/>
                </a:lnTo>
                <a:lnTo>
                  <a:pt x="825" y="222"/>
                </a:lnTo>
                <a:lnTo>
                  <a:pt x="821" y="210"/>
                </a:lnTo>
                <a:lnTo>
                  <a:pt x="818" y="199"/>
                </a:lnTo>
                <a:lnTo>
                  <a:pt x="809" y="184"/>
                </a:lnTo>
                <a:lnTo>
                  <a:pt x="805" y="178"/>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9" y="158"/>
                </a:lnTo>
                <a:lnTo>
                  <a:pt x="476" y="167"/>
                </a:lnTo>
                <a:lnTo>
                  <a:pt x="474" y="178"/>
                </a:lnTo>
                <a:lnTo>
                  <a:pt x="473" y="190"/>
                </a:lnTo>
                <a:lnTo>
                  <a:pt x="473" y="198"/>
                </a:lnTo>
                <a:lnTo>
                  <a:pt x="474" y="204"/>
                </a:lnTo>
                <a:lnTo>
                  <a:pt x="471" y="216"/>
                </a:lnTo>
                <a:lnTo>
                  <a:pt x="471" y="229"/>
                </a:lnTo>
                <a:lnTo>
                  <a:pt x="471" y="229"/>
                </a:lnTo>
                <a:lnTo>
                  <a:pt x="466" y="240"/>
                </a:lnTo>
                <a:lnTo>
                  <a:pt x="460" y="252"/>
                </a:lnTo>
                <a:lnTo>
                  <a:pt x="469" y="304"/>
                </a:lnTo>
                <a:lnTo>
                  <a:pt x="471" y="353"/>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4" y="1456"/>
                </a:lnTo>
                <a:lnTo>
                  <a:pt x="113" y="1466"/>
                </a:lnTo>
                <a:lnTo>
                  <a:pt x="113" y="1466"/>
                </a:lnTo>
                <a:lnTo>
                  <a:pt x="97" y="1477"/>
                </a:lnTo>
                <a:lnTo>
                  <a:pt x="102" y="1530"/>
                </a:lnTo>
                <a:lnTo>
                  <a:pt x="111" y="1539"/>
                </a:lnTo>
                <a:lnTo>
                  <a:pt x="111" y="1539"/>
                </a:lnTo>
                <a:lnTo>
                  <a:pt x="114" y="1536"/>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4" y="1709"/>
                </a:lnTo>
                <a:lnTo>
                  <a:pt x="185" y="1722"/>
                </a:lnTo>
                <a:lnTo>
                  <a:pt x="183" y="1720"/>
                </a:lnTo>
                <a:lnTo>
                  <a:pt x="179" y="1727"/>
                </a:lnTo>
                <a:lnTo>
                  <a:pt x="179" y="1727"/>
                </a:lnTo>
                <a:lnTo>
                  <a:pt x="174" y="1727"/>
                </a:lnTo>
                <a:lnTo>
                  <a:pt x="174" y="1727"/>
                </a:lnTo>
                <a:lnTo>
                  <a:pt x="166" y="1734"/>
                </a:lnTo>
                <a:lnTo>
                  <a:pt x="159" y="1740"/>
                </a:lnTo>
                <a:lnTo>
                  <a:pt x="152" y="1747"/>
                </a:lnTo>
                <a:lnTo>
                  <a:pt x="146" y="1755"/>
                </a:lnTo>
                <a:lnTo>
                  <a:pt x="137" y="1769"/>
                </a:lnTo>
                <a:lnTo>
                  <a:pt x="132" y="1779"/>
                </a:lnTo>
                <a:lnTo>
                  <a:pt x="132" y="1779"/>
                </a:lnTo>
                <a:lnTo>
                  <a:pt x="132" y="1779"/>
                </a:lnTo>
                <a:lnTo>
                  <a:pt x="132" y="1779"/>
                </a:lnTo>
                <a:lnTo>
                  <a:pt x="132" y="1779"/>
                </a:lnTo>
                <a:lnTo>
                  <a:pt x="131" y="1782"/>
                </a:lnTo>
                <a:lnTo>
                  <a:pt x="131" y="1782"/>
                </a:lnTo>
                <a:lnTo>
                  <a:pt x="33" y="2244"/>
                </a:lnTo>
                <a:lnTo>
                  <a:pt x="30" y="2255"/>
                </a:lnTo>
                <a:lnTo>
                  <a:pt x="30" y="2255"/>
                </a:lnTo>
                <a:lnTo>
                  <a:pt x="44" y="2243"/>
                </a:lnTo>
                <a:lnTo>
                  <a:pt x="56" y="2233"/>
                </a:lnTo>
                <a:lnTo>
                  <a:pt x="68" y="2227"/>
                </a:lnTo>
                <a:lnTo>
                  <a:pt x="79" y="2223"/>
                </a:lnTo>
                <a:lnTo>
                  <a:pt x="89" y="2222"/>
                </a:lnTo>
                <a:lnTo>
                  <a:pt x="95" y="2220"/>
                </a:lnTo>
                <a:lnTo>
                  <a:pt x="102"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35" y="3081"/>
                </a:lnTo>
                <a:lnTo>
                  <a:pt x="21" y="3108"/>
                </a:lnTo>
                <a:lnTo>
                  <a:pt x="10" y="3133"/>
                </a:lnTo>
                <a:lnTo>
                  <a:pt x="2" y="3156"/>
                </a:lnTo>
                <a:lnTo>
                  <a:pt x="2" y="3156"/>
                </a:lnTo>
                <a:lnTo>
                  <a:pt x="0" y="3173"/>
                </a:lnTo>
                <a:lnTo>
                  <a:pt x="0" y="3191"/>
                </a:lnTo>
                <a:lnTo>
                  <a:pt x="3" y="3208"/>
                </a:lnTo>
                <a:lnTo>
                  <a:pt x="5" y="3223"/>
                </a:lnTo>
                <a:lnTo>
                  <a:pt x="13" y="3245"/>
                </a:lnTo>
                <a:lnTo>
                  <a:pt x="15" y="3253"/>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4"/>
                </a:lnTo>
                <a:lnTo>
                  <a:pt x="216" y="3155"/>
                </a:lnTo>
                <a:lnTo>
                  <a:pt x="240" y="3145"/>
                </a:lnTo>
                <a:lnTo>
                  <a:pt x="256" y="3093"/>
                </a:lnTo>
                <a:lnTo>
                  <a:pt x="254" y="3041"/>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286" y="2967"/>
                </a:lnTo>
                <a:lnTo>
                  <a:pt x="306" y="2923"/>
                </a:lnTo>
                <a:lnTo>
                  <a:pt x="335" y="2855"/>
                </a:lnTo>
                <a:lnTo>
                  <a:pt x="373" y="2764"/>
                </a:lnTo>
                <a:lnTo>
                  <a:pt x="434" y="2578"/>
                </a:lnTo>
                <a:lnTo>
                  <a:pt x="469" y="2347"/>
                </a:lnTo>
                <a:lnTo>
                  <a:pt x="528" y="2040"/>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087"/>
                </a:lnTo>
                <a:lnTo>
                  <a:pt x="725" y="2110"/>
                </a:lnTo>
                <a:lnTo>
                  <a:pt x="726" y="2138"/>
                </a:lnTo>
                <a:lnTo>
                  <a:pt x="729" y="2169"/>
                </a:lnTo>
                <a:lnTo>
                  <a:pt x="733" y="2201"/>
                </a:lnTo>
                <a:lnTo>
                  <a:pt x="739" y="2253"/>
                </a:lnTo>
                <a:lnTo>
                  <a:pt x="742" y="2275"/>
                </a:lnTo>
                <a:lnTo>
                  <a:pt x="765" y="2409"/>
                </a:lnTo>
                <a:lnTo>
                  <a:pt x="765" y="2409"/>
                </a:lnTo>
                <a:lnTo>
                  <a:pt x="812" y="2637"/>
                </a:lnTo>
                <a:lnTo>
                  <a:pt x="798" y="2869"/>
                </a:lnTo>
                <a:lnTo>
                  <a:pt x="814" y="2930"/>
                </a:lnTo>
                <a:lnTo>
                  <a:pt x="812" y="2987"/>
                </a:lnTo>
                <a:lnTo>
                  <a:pt x="775" y="3016"/>
                </a:lnTo>
                <a:lnTo>
                  <a:pt x="772" y="3059"/>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093" y="1217"/>
                </a:lnTo>
                <a:lnTo>
                  <a:pt x="1104" y="1212"/>
                </a:lnTo>
                <a:lnTo>
                  <a:pt x="1115" y="1207"/>
                </a:lnTo>
                <a:lnTo>
                  <a:pt x="1131" y="1197"/>
                </a:lnTo>
                <a:lnTo>
                  <a:pt x="1141" y="1190"/>
                </a:lnTo>
                <a:lnTo>
                  <a:pt x="1144" y="1186"/>
                </a:lnTo>
                <a:lnTo>
                  <a:pt x="1144" y="1186"/>
                </a:lnTo>
                <a:lnTo>
                  <a:pt x="1147" y="1181"/>
                </a:lnTo>
                <a:lnTo>
                  <a:pt x="1148" y="1176"/>
                </a:lnTo>
                <a:lnTo>
                  <a:pt x="1152" y="1163"/>
                </a:lnTo>
                <a:lnTo>
                  <a:pt x="1154" y="1148"/>
                </a:lnTo>
                <a:lnTo>
                  <a:pt x="1155" y="1133"/>
                </a:lnTo>
                <a:lnTo>
                  <a:pt x="1155" y="1107"/>
                </a:lnTo>
                <a:lnTo>
                  <a:pt x="1155" y="1096"/>
                </a:lnTo>
                <a:lnTo>
                  <a:pt x="1155" y="1096"/>
                </a:lnTo>
                <a:close/>
                <a:moveTo>
                  <a:pt x="286" y="1152"/>
                </a:moveTo>
                <a:lnTo>
                  <a:pt x="284" y="1127"/>
                </a:lnTo>
                <a:lnTo>
                  <a:pt x="295" y="1109"/>
                </a:lnTo>
                <a:lnTo>
                  <a:pt x="295" y="1068"/>
                </a:lnTo>
                <a:lnTo>
                  <a:pt x="300" y="1056"/>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40" y="1766"/>
                </a:lnTo>
                <a:lnTo>
                  <a:pt x="237" y="1759"/>
                </a:lnTo>
                <a:lnTo>
                  <a:pt x="235" y="1755"/>
                </a:lnTo>
                <a:lnTo>
                  <a:pt x="227" y="1746"/>
                </a:lnTo>
                <a:lnTo>
                  <a:pt x="228" y="1742"/>
                </a:lnTo>
                <a:lnTo>
                  <a:pt x="224" y="1741"/>
                </a:lnTo>
                <a:lnTo>
                  <a:pt x="224" y="1690"/>
                </a:lnTo>
                <a:lnTo>
                  <a:pt x="228" y="1688"/>
                </a:lnTo>
                <a:lnTo>
                  <a:pt x="228" y="1688"/>
                </a:lnTo>
                <a:lnTo>
                  <a:pt x="233" y="1687"/>
                </a:lnTo>
                <a:lnTo>
                  <a:pt x="237" y="1685"/>
                </a:lnTo>
                <a:lnTo>
                  <a:pt x="242" y="1681"/>
                </a:lnTo>
                <a:lnTo>
                  <a:pt x="245" y="1677"/>
                </a:lnTo>
                <a:lnTo>
                  <a:pt x="246" y="1674"/>
                </a:lnTo>
                <a:lnTo>
                  <a:pt x="246" y="1639"/>
                </a:lnTo>
                <a:lnTo>
                  <a:pt x="251" y="1603"/>
                </a:lnTo>
                <a:lnTo>
                  <a:pt x="251" y="1577"/>
                </a:lnTo>
                <a:lnTo>
                  <a:pt x="251" y="1577"/>
                </a:lnTo>
                <a:lnTo>
                  <a:pt x="259" y="1579"/>
                </a:lnTo>
                <a:lnTo>
                  <a:pt x="263" y="1575"/>
                </a:lnTo>
                <a:lnTo>
                  <a:pt x="268" y="1510"/>
                </a:lnTo>
                <a:lnTo>
                  <a:pt x="268" y="1510"/>
                </a:lnTo>
                <a:lnTo>
                  <a:pt x="270" y="1512"/>
                </a:lnTo>
                <a:lnTo>
                  <a:pt x="277" y="1448"/>
                </a:lnTo>
                <a:lnTo>
                  <a:pt x="274" y="1444"/>
                </a:lnTo>
                <a:lnTo>
                  <a:pt x="277" y="1441"/>
                </a:lnTo>
                <a:lnTo>
                  <a:pt x="291" y="1476"/>
                </a:lnTo>
                <a:lnTo>
                  <a:pt x="307" y="1477"/>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adFill rotWithShape="1">
            <a:gsLst>
              <a:gs pos="0">
                <a:schemeClr val="accent1"/>
              </a:gs>
              <a:gs pos="100000">
                <a:schemeClr val="accent1">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1" name="Freeform 9"/>
          <p:cNvSpPr>
            <a:spLocks noEditPoints="1"/>
          </p:cNvSpPr>
          <p:nvPr/>
        </p:nvSpPr>
        <p:spPr bwMode="invGray">
          <a:xfrm>
            <a:off x="5329214" y="3436925"/>
            <a:ext cx="444500" cy="1244600"/>
          </a:xfrm>
          <a:custGeom>
            <a:avLst/>
            <a:gdLst/>
            <a:ahLst/>
            <a:cxnLst>
              <a:cxn ang="0">
                <a:pos x="1128" y="998"/>
              </a:cxn>
              <a:cxn ang="0">
                <a:pos x="1036" y="783"/>
              </a:cxn>
              <a:cxn ang="0">
                <a:pos x="876" y="566"/>
              </a:cxn>
              <a:cxn ang="0">
                <a:pos x="731" y="471"/>
              </a:cxn>
              <a:cxn ang="0">
                <a:pos x="807" y="326"/>
              </a:cxn>
              <a:cxn ang="0">
                <a:pos x="818" y="199"/>
              </a:cxn>
              <a:cxn ang="0">
                <a:pos x="754" y="87"/>
              </a:cxn>
              <a:cxn ang="0">
                <a:pos x="575" y="7"/>
              </a:cxn>
              <a:cxn ang="0">
                <a:pos x="529" y="49"/>
              </a:cxn>
              <a:cxn ang="0">
                <a:pos x="465" y="78"/>
              </a:cxn>
              <a:cxn ang="0">
                <a:pos x="461" y="166"/>
              </a:cxn>
              <a:cxn ang="0">
                <a:pos x="474" y="204"/>
              </a:cxn>
              <a:cxn ang="0">
                <a:pos x="471" y="353"/>
              </a:cxn>
              <a:cxn ang="0">
                <a:pos x="519" y="416"/>
              </a:cxn>
              <a:cxn ang="0">
                <a:pos x="355" y="527"/>
              </a:cxn>
              <a:cxn ang="0">
                <a:pos x="235" y="581"/>
              </a:cxn>
              <a:cxn ang="0">
                <a:pos x="174" y="867"/>
              </a:cxn>
              <a:cxn ang="0">
                <a:pos x="136" y="1159"/>
              </a:cxn>
              <a:cxn ang="0">
                <a:pos x="114" y="1456"/>
              </a:cxn>
              <a:cxn ang="0">
                <a:pos x="114" y="1536"/>
              </a:cxn>
              <a:cxn ang="0">
                <a:pos x="177" y="1709"/>
              </a:cxn>
              <a:cxn ang="0">
                <a:pos x="174" y="1727"/>
              </a:cxn>
              <a:cxn ang="0">
                <a:pos x="132" y="1779"/>
              </a:cxn>
              <a:cxn ang="0">
                <a:pos x="44" y="2243"/>
              </a:cxn>
              <a:cxn ang="0">
                <a:pos x="108" y="2220"/>
              </a:cxn>
              <a:cxn ang="0">
                <a:pos x="131" y="2376"/>
              </a:cxn>
              <a:cxn ang="0">
                <a:pos x="28" y="3062"/>
              </a:cxn>
              <a:cxn ang="0">
                <a:pos x="0" y="3191"/>
              </a:cxn>
              <a:cxn ang="0">
                <a:pos x="36" y="3276"/>
              </a:cxn>
              <a:cxn ang="0">
                <a:pos x="109" y="3287"/>
              </a:cxn>
              <a:cxn ang="0">
                <a:pos x="196" y="3239"/>
              </a:cxn>
              <a:cxn ang="0">
                <a:pos x="256" y="3093"/>
              </a:cxn>
              <a:cxn ang="0">
                <a:pos x="285" y="3008"/>
              </a:cxn>
              <a:cxn ang="0">
                <a:pos x="373" y="2764"/>
              </a:cxn>
              <a:cxn ang="0">
                <a:pos x="590" y="1862"/>
              </a:cxn>
              <a:cxn ang="0">
                <a:pos x="725" y="2087"/>
              </a:cxn>
              <a:cxn ang="0">
                <a:pos x="765" y="2409"/>
              </a:cxn>
              <a:cxn ang="0">
                <a:pos x="772" y="3059"/>
              </a:cxn>
              <a:cxn ang="0">
                <a:pos x="810" y="3135"/>
              </a:cxn>
              <a:cxn ang="0">
                <a:pos x="802" y="3260"/>
              </a:cxn>
              <a:cxn ang="0">
                <a:pos x="876" y="3332"/>
              </a:cxn>
              <a:cxn ang="0">
                <a:pos x="962" y="3309"/>
              </a:cxn>
              <a:cxn ang="0">
                <a:pos x="1006" y="3141"/>
              </a:cxn>
              <a:cxn ang="0">
                <a:pos x="1048" y="3091"/>
              </a:cxn>
              <a:cxn ang="0">
                <a:pos x="1048" y="3014"/>
              </a:cxn>
              <a:cxn ang="0">
                <a:pos x="1036" y="2702"/>
              </a:cxn>
              <a:cxn ang="0">
                <a:pos x="993" y="2132"/>
              </a:cxn>
              <a:cxn ang="0">
                <a:pos x="977" y="1560"/>
              </a:cxn>
              <a:cxn ang="0">
                <a:pos x="915" y="1317"/>
              </a:cxn>
              <a:cxn ang="0">
                <a:pos x="1093" y="1217"/>
              </a:cxn>
              <a:cxn ang="0">
                <a:pos x="1147" y="1181"/>
              </a:cxn>
              <a:cxn ang="0">
                <a:pos x="286" y="1152"/>
              </a:cxn>
              <a:cxn ang="0">
                <a:pos x="304" y="1059"/>
              </a:cxn>
              <a:cxn ang="0">
                <a:pos x="203" y="1637"/>
              </a:cxn>
              <a:cxn ang="0">
                <a:pos x="210" y="2070"/>
              </a:cxn>
              <a:cxn ang="0">
                <a:pos x="269" y="1649"/>
              </a:cxn>
              <a:cxn ang="0">
                <a:pos x="235" y="1755"/>
              </a:cxn>
              <a:cxn ang="0">
                <a:pos x="237" y="1685"/>
              </a:cxn>
              <a:cxn ang="0">
                <a:pos x="259" y="1579"/>
              </a:cxn>
              <a:cxn ang="0">
                <a:pos x="291" y="1476"/>
              </a:cxn>
              <a:cxn ang="0">
                <a:pos x="894" y="1063"/>
              </a:cxn>
              <a:cxn ang="0">
                <a:pos x="953" y="1049"/>
              </a:cxn>
            </a:cxnLst>
            <a:rect l="0" t="0" r="r" b="b"/>
            <a:pathLst>
              <a:path w="1155" h="3334">
                <a:moveTo>
                  <a:pt x="1155" y="1096"/>
                </a:moveTo>
                <a:lnTo>
                  <a:pt x="1149" y="1074"/>
                </a:lnTo>
                <a:lnTo>
                  <a:pt x="1148" y="105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07" y="326"/>
                </a:lnTo>
                <a:lnTo>
                  <a:pt x="814" y="305"/>
                </a:lnTo>
                <a:lnTo>
                  <a:pt x="821" y="279"/>
                </a:lnTo>
                <a:lnTo>
                  <a:pt x="829" y="249"/>
                </a:lnTo>
                <a:lnTo>
                  <a:pt x="829" y="249"/>
                </a:lnTo>
                <a:lnTo>
                  <a:pt x="828" y="236"/>
                </a:lnTo>
                <a:lnTo>
                  <a:pt x="825" y="222"/>
                </a:lnTo>
                <a:lnTo>
                  <a:pt x="821" y="210"/>
                </a:lnTo>
                <a:lnTo>
                  <a:pt x="818" y="199"/>
                </a:lnTo>
                <a:lnTo>
                  <a:pt x="809" y="184"/>
                </a:lnTo>
                <a:lnTo>
                  <a:pt x="805" y="178"/>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9" y="158"/>
                </a:lnTo>
                <a:lnTo>
                  <a:pt x="476" y="167"/>
                </a:lnTo>
                <a:lnTo>
                  <a:pt x="474" y="178"/>
                </a:lnTo>
                <a:lnTo>
                  <a:pt x="473" y="190"/>
                </a:lnTo>
                <a:lnTo>
                  <a:pt x="473" y="198"/>
                </a:lnTo>
                <a:lnTo>
                  <a:pt x="474" y="204"/>
                </a:lnTo>
                <a:lnTo>
                  <a:pt x="471" y="216"/>
                </a:lnTo>
                <a:lnTo>
                  <a:pt x="471" y="229"/>
                </a:lnTo>
                <a:lnTo>
                  <a:pt x="471" y="229"/>
                </a:lnTo>
                <a:lnTo>
                  <a:pt x="466" y="240"/>
                </a:lnTo>
                <a:lnTo>
                  <a:pt x="460" y="252"/>
                </a:lnTo>
                <a:lnTo>
                  <a:pt x="469" y="304"/>
                </a:lnTo>
                <a:lnTo>
                  <a:pt x="471" y="353"/>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4" y="1456"/>
                </a:lnTo>
                <a:lnTo>
                  <a:pt x="113" y="1466"/>
                </a:lnTo>
                <a:lnTo>
                  <a:pt x="113" y="1466"/>
                </a:lnTo>
                <a:lnTo>
                  <a:pt x="97" y="1477"/>
                </a:lnTo>
                <a:lnTo>
                  <a:pt x="102" y="1530"/>
                </a:lnTo>
                <a:lnTo>
                  <a:pt x="111" y="1539"/>
                </a:lnTo>
                <a:lnTo>
                  <a:pt x="111" y="1539"/>
                </a:lnTo>
                <a:lnTo>
                  <a:pt x="114" y="1536"/>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4" y="1709"/>
                </a:lnTo>
                <a:lnTo>
                  <a:pt x="185" y="1722"/>
                </a:lnTo>
                <a:lnTo>
                  <a:pt x="183" y="1720"/>
                </a:lnTo>
                <a:lnTo>
                  <a:pt x="179" y="1727"/>
                </a:lnTo>
                <a:lnTo>
                  <a:pt x="179" y="1727"/>
                </a:lnTo>
                <a:lnTo>
                  <a:pt x="174" y="1727"/>
                </a:lnTo>
                <a:lnTo>
                  <a:pt x="174" y="1727"/>
                </a:lnTo>
                <a:lnTo>
                  <a:pt x="166" y="1734"/>
                </a:lnTo>
                <a:lnTo>
                  <a:pt x="159" y="1740"/>
                </a:lnTo>
                <a:lnTo>
                  <a:pt x="152" y="1747"/>
                </a:lnTo>
                <a:lnTo>
                  <a:pt x="146" y="1755"/>
                </a:lnTo>
                <a:lnTo>
                  <a:pt x="137" y="1769"/>
                </a:lnTo>
                <a:lnTo>
                  <a:pt x="132" y="1779"/>
                </a:lnTo>
                <a:lnTo>
                  <a:pt x="132" y="1779"/>
                </a:lnTo>
                <a:lnTo>
                  <a:pt x="132" y="1779"/>
                </a:lnTo>
                <a:lnTo>
                  <a:pt x="132" y="1779"/>
                </a:lnTo>
                <a:lnTo>
                  <a:pt x="132" y="1779"/>
                </a:lnTo>
                <a:lnTo>
                  <a:pt x="131" y="1782"/>
                </a:lnTo>
                <a:lnTo>
                  <a:pt x="131" y="1782"/>
                </a:lnTo>
                <a:lnTo>
                  <a:pt x="33" y="2244"/>
                </a:lnTo>
                <a:lnTo>
                  <a:pt x="30" y="2255"/>
                </a:lnTo>
                <a:lnTo>
                  <a:pt x="30" y="2255"/>
                </a:lnTo>
                <a:lnTo>
                  <a:pt x="44" y="2243"/>
                </a:lnTo>
                <a:lnTo>
                  <a:pt x="56" y="2233"/>
                </a:lnTo>
                <a:lnTo>
                  <a:pt x="68" y="2227"/>
                </a:lnTo>
                <a:lnTo>
                  <a:pt x="79" y="2223"/>
                </a:lnTo>
                <a:lnTo>
                  <a:pt x="89" y="2222"/>
                </a:lnTo>
                <a:lnTo>
                  <a:pt x="95" y="2220"/>
                </a:lnTo>
                <a:lnTo>
                  <a:pt x="102"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35" y="3081"/>
                </a:lnTo>
                <a:lnTo>
                  <a:pt x="21" y="3108"/>
                </a:lnTo>
                <a:lnTo>
                  <a:pt x="10" y="3133"/>
                </a:lnTo>
                <a:lnTo>
                  <a:pt x="2" y="3156"/>
                </a:lnTo>
                <a:lnTo>
                  <a:pt x="2" y="3156"/>
                </a:lnTo>
                <a:lnTo>
                  <a:pt x="0" y="3173"/>
                </a:lnTo>
                <a:lnTo>
                  <a:pt x="0" y="3191"/>
                </a:lnTo>
                <a:lnTo>
                  <a:pt x="3" y="3208"/>
                </a:lnTo>
                <a:lnTo>
                  <a:pt x="5" y="3223"/>
                </a:lnTo>
                <a:lnTo>
                  <a:pt x="13" y="3245"/>
                </a:lnTo>
                <a:lnTo>
                  <a:pt x="15" y="3253"/>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4"/>
                </a:lnTo>
                <a:lnTo>
                  <a:pt x="216" y="3155"/>
                </a:lnTo>
                <a:lnTo>
                  <a:pt x="240" y="3145"/>
                </a:lnTo>
                <a:lnTo>
                  <a:pt x="256" y="3093"/>
                </a:lnTo>
                <a:lnTo>
                  <a:pt x="254" y="3041"/>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286" y="2967"/>
                </a:lnTo>
                <a:lnTo>
                  <a:pt x="306" y="2923"/>
                </a:lnTo>
                <a:lnTo>
                  <a:pt x="335" y="2855"/>
                </a:lnTo>
                <a:lnTo>
                  <a:pt x="373" y="2764"/>
                </a:lnTo>
                <a:lnTo>
                  <a:pt x="434" y="2578"/>
                </a:lnTo>
                <a:lnTo>
                  <a:pt x="469" y="2347"/>
                </a:lnTo>
                <a:lnTo>
                  <a:pt x="528" y="2040"/>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087"/>
                </a:lnTo>
                <a:lnTo>
                  <a:pt x="725" y="2110"/>
                </a:lnTo>
                <a:lnTo>
                  <a:pt x="726" y="2138"/>
                </a:lnTo>
                <a:lnTo>
                  <a:pt x="729" y="2169"/>
                </a:lnTo>
                <a:lnTo>
                  <a:pt x="733" y="2201"/>
                </a:lnTo>
                <a:lnTo>
                  <a:pt x="739" y="2253"/>
                </a:lnTo>
                <a:lnTo>
                  <a:pt x="742" y="2275"/>
                </a:lnTo>
                <a:lnTo>
                  <a:pt x="765" y="2409"/>
                </a:lnTo>
                <a:lnTo>
                  <a:pt x="765" y="2409"/>
                </a:lnTo>
                <a:lnTo>
                  <a:pt x="812" y="2637"/>
                </a:lnTo>
                <a:lnTo>
                  <a:pt x="798" y="2869"/>
                </a:lnTo>
                <a:lnTo>
                  <a:pt x="814" y="2930"/>
                </a:lnTo>
                <a:lnTo>
                  <a:pt x="812" y="2987"/>
                </a:lnTo>
                <a:lnTo>
                  <a:pt x="775" y="3016"/>
                </a:lnTo>
                <a:lnTo>
                  <a:pt x="772" y="3059"/>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093" y="1217"/>
                </a:lnTo>
                <a:lnTo>
                  <a:pt x="1104" y="1212"/>
                </a:lnTo>
                <a:lnTo>
                  <a:pt x="1115" y="1207"/>
                </a:lnTo>
                <a:lnTo>
                  <a:pt x="1131" y="1197"/>
                </a:lnTo>
                <a:lnTo>
                  <a:pt x="1141" y="1190"/>
                </a:lnTo>
                <a:lnTo>
                  <a:pt x="1144" y="1186"/>
                </a:lnTo>
                <a:lnTo>
                  <a:pt x="1144" y="1186"/>
                </a:lnTo>
                <a:lnTo>
                  <a:pt x="1147" y="1181"/>
                </a:lnTo>
                <a:lnTo>
                  <a:pt x="1148" y="1176"/>
                </a:lnTo>
                <a:lnTo>
                  <a:pt x="1152" y="1163"/>
                </a:lnTo>
                <a:lnTo>
                  <a:pt x="1154" y="1148"/>
                </a:lnTo>
                <a:lnTo>
                  <a:pt x="1155" y="1133"/>
                </a:lnTo>
                <a:lnTo>
                  <a:pt x="1155" y="1107"/>
                </a:lnTo>
                <a:lnTo>
                  <a:pt x="1155" y="1096"/>
                </a:lnTo>
                <a:lnTo>
                  <a:pt x="1155" y="1096"/>
                </a:lnTo>
                <a:close/>
                <a:moveTo>
                  <a:pt x="286" y="1152"/>
                </a:moveTo>
                <a:lnTo>
                  <a:pt x="284" y="1127"/>
                </a:lnTo>
                <a:lnTo>
                  <a:pt x="295" y="1109"/>
                </a:lnTo>
                <a:lnTo>
                  <a:pt x="295" y="1068"/>
                </a:lnTo>
                <a:lnTo>
                  <a:pt x="300" y="1056"/>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40" y="1766"/>
                </a:lnTo>
                <a:lnTo>
                  <a:pt x="237" y="1759"/>
                </a:lnTo>
                <a:lnTo>
                  <a:pt x="235" y="1755"/>
                </a:lnTo>
                <a:lnTo>
                  <a:pt x="227" y="1746"/>
                </a:lnTo>
                <a:lnTo>
                  <a:pt x="228" y="1742"/>
                </a:lnTo>
                <a:lnTo>
                  <a:pt x="224" y="1741"/>
                </a:lnTo>
                <a:lnTo>
                  <a:pt x="224" y="1690"/>
                </a:lnTo>
                <a:lnTo>
                  <a:pt x="228" y="1688"/>
                </a:lnTo>
                <a:lnTo>
                  <a:pt x="228" y="1688"/>
                </a:lnTo>
                <a:lnTo>
                  <a:pt x="233" y="1687"/>
                </a:lnTo>
                <a:lnTo>
                  <a:pt x="237" y="1685"/>
                </a:lnTo>
                <a:lnTo>
                  <a:pt x="242" y="1681"/>
                </a:lnTo>
                <a:lnTo>
                  <a:pt x="245" y="1677"/>
                </a:lnTo>
                <a:lnTo>
                  <a:pt x="246" y="1674"/>
                </a:lnTo>
                <a:lnTo>
                  <a:pt x="246" y="1639"/>
                </a:lnTo>
                <a:lnTo>
                  <a:pt x="251" y="1603"/>
                </a:lnTo>
                <a:lnTo>
                  <a:pt x="251" y="1577"/>
                </a:lnTo>
                <a:lnTo>
                  <a:pt x="251" y="1577"/>
                </a:lnTo>
                <a:lnTo>
                  <a:pt x="259" y="1579"/>
                </a:lnTo>
                <a:lnTo>
                  <a:pt x="263" y="1575"/>
                </a:lnTo>
                <a:lnTo>
                  <a:pt x="268" y="1510"/>
                </a:lnTo>
                <a:lnTo>
                  <a:pt x="268" y="1510"/>
                </a:lnTo>
                <a:lnTo>
                  <a:pt x="270" y="1512"/>
                </a:lnTo>
                <a:lnTo>
                  <a:pt x="277" y="1448"/>
                </a:lnTo>
                <a:lnTo>
                  <a:pt x="274" y="1444"/>
                </a:lnTo>
                <a:lnTo>
                  <a:pt x="277" y="1441"/>
                </a:lnTo>
                <a:lnTo>
                  <a:pt x="291" y="1476"/>
                </a:lnTo>
                <a:lnTo>
                  <a:pt x="307" y="1477"/>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adFill rotWithShape="1">
            <a:gsLst>
              <a:gs pos="0">
                <a:schemeClr val="accent1"/>
              </a:gs>
              <a:gs pos="100000">
                <a:schemeClr val="accent1">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2" name="Freeform 10"/>
          <p:cNvSpPr>
            <a:spLocks noEditPoints="1"/>
          </p:cNvSpPr>
          <p:nvPr/>
        </p:nvSpPr>
        <p:spPr bwMode="invGray">
          <a:xfrm>
            <a:off x="5630839" y="3436925"/>
            <a:ext cx="442913" cy="1244600"/>
          </a:xfrm>
          <a:custGeom>
            <a:avLst/>
            <a:gdLst/>
            <a:ahLst/>
            <a:cxnLst>
              <a:cxn ang="0">
                <a:pos x="1128" y="998"/>
              </a:cxn>
              <a:cxn ang="0">
                <a:pos x="1036" y="783"/>
              </a:cxn>
              <a:cxn ang="0">
                <a:pos x="876" y="566"/>
              </a:cxn>
              <a:cxn ang="0">
                <a:pos x="731" y="471"/>
              </a:cxn>
              <a:cxn ang="0">
                <a:pos x="807" y="326"/>
              </a:cxn>
              <a:cxn ang="0">
                <a:pos x="818" y="199"/>
              </a:cxn>
              <a:cxn ang="0">
                <a:pos x="754" y="87"/>
              </a:cxn>
              <a:cxn ang="0">
                <a:pos x="575" y="7"/>
              </a:cxn>
              <a:cxn ang="0">
                <a:pos x="529" y="49"/>
              </a:cxn>
              <a:cxn ang="0">
                <a:pos x="465" y="78"/>
              </a:cxn>
              <a:cxn ang="0">
                <a:pos x="461" y="166"/>
              </a:cxn>
              <a:cxn ang="0">
                <a:pos x="474" y="204"/>
              </a:cxn>
              <a:cxn ang="0">
                <a:pos x="471" y="353"/>
              </a:cxn>
              <a:cxn ang="0">
                <a:pos x="519" y="416"/>
              </a:cxn>
              <a:cxn ang="0">
                <a:pos x="355" y="527"/>
              </a:cxn>
              <a:cxn ang="0">
                <a:pos x="235" y="581"/>
              </a:cxn>
              <a:cxn ang="0">
                <a:pos x="174" y="867"/>
              </a:cxn>
              <a:cxn ang="0">
                <a:pos x="136" y="1159"/>
              </a:cxn>
              <a:cxn ang="0">
                <a:pos x="114" y="1456"/>
              </a:cxn>
              <a:cxn ang="0">
                <a:pos x="114" y="1536"/>
              </a:cxn>
              <a:cxn ang="0">
                <a:pos x="177" y="1709"/>
              </a:cxn>
              <a:cxn ang="0">
                <a:pos x="174" y="1727"/>
              </a:cxn>
              <a:cxn ang="0">
                <a:pos x="132" y="1779"/>
              </a:cxn>
              <a:cxn ang="0">
                <a:pos x="44" y="2243"/>
              </a:cxn>
              <a:cxn ang="0">
                <a:pos x="108" y="2220"/>
              </a:cxn>
              <a:cxn ang="0">
                <a:pos x="131" y="2376"/>
              </a:cxn>
              <a:cxn ang="0">
                <a:pos x="28" y="3062"/>
              </a:cxn>
              <a:cxn ang="0">
                <a:pos x="0" y="3191"/>
              </a:cxn>
              <a:cxn ang="0">
                <a:pos x="36" y="3276"/>
              </a:cxn>
              <a:cxn ang="0">
                <a:pos x="109" y="3287"/>
              </a:cxn>
              <a:cxn ang="0">
                <a:pos x="196" y="3239"/>
              </a:cxn>
              <a:cxn ang="0">
                <a:pos x="256" y="3093"/>
              </a:cxn>
              <a:cxn ang="0">
                <a:pos x="285" y="3008"/>
              </a:cxn>
              <a:cxn ang="0">
                <a:pos x="373" y="2764"/>
              </a:cxn>
              <a:cxn ang="0">
                <a:pos x="590" y="1862"/>
              </a:cxn>
              <a:cxn ang="0">
                <a:pos x="725" y="2087"/>
              </a:cxn>
              <a:cxn ang="0">
                <a:pos x="765" y="2409"/>
              </a:cxn>
              <a:cxn ang="0">
                <a:pos x="772" y="3059"/>
              </a:cxn>
              <a:cxn ang="0">
                <a:pos x="810" y="3135"/>
              </a:cxn>
              <a:cxn ang="0">
                <a:pos x="802" y="3260"/>
              </a:cxn>
              <a:cxn ang="0">
                <a:pos x="876" y="3332"/>
              </a:cxn>
              <a:cxn ang="0">
                <a:pos x="962" y="3309"/>
              </a:cxn>
              <a:cxn ang="0">
                <a:pos x="1006" y="3141"/>
              </a:cxn>
              <a:cxn ang="0">
                <a:pos x="1048" y="3091"/>
              </a:cxn>
              <a:cxn ang="0">
                <a:pos x="1048" y="3014"/>
              </a:cxn>
              <a:cxn ang="0">
                <a:pos x="1036" y="2702"/>
              </a:cxn>
              <a:cxn ang="0">
                <a:pos x="993" y="2132"/>
              </a:cxn>
              <a:cxn ang="0">
                <a:pos x="977" y="1560"/>
              </a:cxn>
              <a:cxn ang="0">
                <a:pos x="915" y="1317"/>
              </a:cxn>
              <a:cxn ang="0">
                <a:pos x="1093" y="1217"/>
              </a:cxn>
              <a:cxn ang="0">
                <a:pos x="1147" y="1181"/>
              </a:cxn>
              <a:cxn ang="0">
                <a:pos x="286" y="1152"/>
              </a:cxn>
              <a:cxn ang="0">
                <a:pos x="304" y="1059"/>
              </a:cxn>
              <a:cxn ang="0">
                <a:pos x="203" y="1637"/>
              </a:cxn>
              <a:cxn ang="0">
                <a:pos x="210" y="2070"/>
              </a:cxn>
              <a:cxn ang="0">
                <a:pos x="269" y="1649"/>
              </a:cxn>
              <a:cxn ang="0">
                <a:pos x="235" y="1755"/>
              </a:cxn>
              <a:cxn ang="0">
                <a:pos x="237" y="1685"/>
              </a:cxn>
              <a:cxn ang="0">
                <a:pos x="259" y="1579"/>
              </a:cxn>
              <a:cxn ang="0">
                <a:pos x="291" y="1476"/>
              </a:cxn>
              <a:cxn ang="0">
                <a:pos x="894" y="1063"/>
              </a:cxn>
              <a:cxn ang="0">
                <a:pos x="953" y="1049"/>
              </a:cxn>
            </a:cxnLst>
            <a:rect l="0" t="0" r="r" b="b"/>
            <a:pathLst>
              <a:path w="1155" h="3334">
                <a:moveTo>
                  <a:pt x="1155" y="1096"/>
                </a:moveTo>
                <a:lnTo>
                  <a:pt x="1149" y="1074"/>
                </a:lnTo>
                <a:lnTo>
                  <a:pt x="1148" y="105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07" y="326"/>
                </a:lnTo>
                <a:lnTo>
                  <a:pt x="814" y="305"/>
                </a:lnTo>
                <a:lnTo>
                  <a:pt x="821" y="279"/>
                </a:lnTo>
                <a:lnTo>
                  <a:pt x="829" y="249"/>
                </a:lnTo>
                <a:lnTo>
                  <a:pt x="829" y="249"/>
                </a:lnTo>
                <a:lnTo>
                  <a:pt x="828" y="236"/>
                </a:lnTo>
                <a:lnTo>
                  <a:pt x="825" y="222"/>
                </a:lnTo>
                <a:lnTo>
                  <a:pt x="821" y="210"/>
                </a:lnTo>
                <a:lnTo>
                  <a:pt x="818" y="199"/>
                </a:lnTo>
                <a:lnTo>
                  <a:pt x="809" y="184"/>
                </a:lnTo>
                <a:lnTo>
                  <a:pt x="805" y="178"/>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9" y="158"/>
                </a:lnTo>
                <a:lnTo>
                  <a:pt x="476" y="167"/>
                </a:lnTo>
                <a:lnTo>
                  <a:pt x="474" y="178"/>
                </a:lnTo>
                <a:lnTo>
                  <a:pt x="473" y="190"/>
                </a:lnTo>
                <a:lnTo>
                  <a:pt x="473" y="198"/>
                </a:lnTo>
                <a:lnTo>
                  <a:pt x="474" y="204"/>
                </a:lnTo>
                <a:lnTo>
                  <a:pt x="471" y="216"/>
                </a:lnTo>
                <a:lnTo>
                  <a:pt x="471" y="229"/>
                </a:lnTo>
                <a:lnTo>
                  <a:pt x="471" y="229"/>
                </a:lnTo>
                <a:lnTo>
                  <a:pt x="466" y="240"/>
                </a:lnTo>
                <a:lnTo>
                  <a:pt x="460" y="252"/>
                </a:lnTo>
                <a:lnTo>
                  <a:pt x="469" y="304"/>
                </a:lnTo>
                <a:lnTo>
                  <a:pt x="471" y="353"/>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4" y="1456"/>
                </a:lnTo>
                <a:lnTo>
                  <a:pt x="113" y="1466"/>
                </a:lnTo>
                <a:lnTo>
                  <a:pt x="113" y="1466"/>
                </a:lnTo>
                <a:lnTo>
                  <a:pt x="97" y="1477"/>
                </a:lnTo>
                <a:lnTo>
                  <a:pt x="102" y="1530"/>
                </a:lnTo>
                <a:lnTo>
                  <a:pt x="111" y="1539"/>
                </a:lnTo>
                <a:lnTo>
                  <a:pt x="111" y="1539"/>
                </a:lnTo>
                <a:lnTo>
                  <a:pt x="114" y="1536"/>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4" y="1709"/>
                </a:lnTo>
                <a:lnTo>
                  <a:pt x="185" y="1722"/>
                </a:lnTo>
                <a:lnTo>
                  <a:pt x="183" y="1720"/>
                </a:lnTo>
                <a:lnTo>
                  <a:pt x="179" y="1727"/>
                </a:lnTo>
                <a:lnTo>
                  <a:pt x="179" y="1727"/>
                </a:lnTo>
                <a:lnTo>
                  <a:pt x="174" y="1727"/>
                </a:lnTo>
                <a:lnTo>
                  <a:pt x="174" y="1727"/>
                </a:lnTo>
                <a:lnTo>
                  <a:pt x="166" y="1734"/>
                </a:lnTo>
                <a:lnTo>
                  <a:pt x="159" y="1740"/>
                </a:lnTo>
                <a:lnTo>
                  <a:pt x="152" y="1747"/>
                </a:lnTo>
                <a:lnTo>
                  <a:pt x="146" y="1755"/>
                </a:lnTo>
                <a:lnTo>
                  <a:pt x="137" y="1769"/>
                </a:lnTo>
                <a:lnTo>
                  <a:pt x="132" y="1779"/>
                </a:lnTo>
                <a:lnTo>
                  <a:pt x="132" y="1779"/>
                </a:lnTo>
                <a:lnTo>
                  <a:pt x="132" y="1779"/>
                </a:lnTo>
                <a:lnTo>
                  <a:pt x="132" y="1779"/>
                </a:lnTo>
                <a:lnTo>
                  <a:pt x="132" y="1779"/>
                </a:lnTo>
                <a:lnTo>
                  <a:pt x="131" y="1782"/>
                </a:lnTo>
                <a:lnTo>
                  <a:pt x="131" y="1782"/>
                </a:lnTo>
                <a:lnTo>
                  <a:pt x="33" y="2244"/>
                </a:lnTo>
                <a:lnTo>
                  <a:pt x="30" y="2255"/>
                </a:lnTo>
                <a:lnTo>
                  <a:pt x="30" y="2255"/>
                </a:lnTo>
                <a:lnTo>
                  <a:pt x="44" y="2243"/>
                </a:lnTo>
                <a:lnTo>
                  <a:pt x="56" y="2233"/>
                </a:lnTo>
                <a:lnTo>
                  <a:pt x="68" y="2227"/>
                </a:lnTo>
                <a:lnTo>
                  <a:pt x="79" y="2223"/>
                </a:lnTo>
                <a:lnTo>
                  <a:pt x="89" y="2222"/>
                </a:lnTo>
                <a:lnTo>
                  <a:pt x="95" y="2220"/>
                </a:lnTo>
                <a:lnTo>
                  <a:pt x="102"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35" y="3081"/>
                </a:lnTo>
                <a:lnTo>
                  <a:pt x="21" y="3108"/>
                </a:lnTo>
                <a:lnTo>
                  <a:pt x="10" y="3133"/>
                </a:lnTo>
                <a:lnTo>
                  <a:pt x="2" y="3156"/>
                </a:lnTo>
                <a:lnTo>
                  <a:pt x="2" y="3156"/>
                </a:lnTo>
                <a:lnTo>
                  <a:pt x="0" y="3173"/>
                </a:lnTo>
                <a:lnTo>
                  <a:pt x="0" y="3191"/>
                </a:lnTo>
                <a:lnTo>
                  <a:pt x="3" y="3208"/>
                </a:lnTo>
                <a:lnTo>
                  <a:pt x="5" y="3223"/>
                </a:lnTo>
                <a:lnTo>
                  <a:pt x="13" y="3245"/>
                </a:lnTo>
                <a:lnTo>
                  <a:pt x="15" y="3253"/>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4"/>
                </a:lnTo>
                <a:lnTo>
                  <a:pt x="216" y="3155"/>
                </a:lnTo>
                <a:lnTo>
                  <a:pt x="240" y="3145"/>
                </a:lnTo>
                <a:lnTo>
                  <a:pt x="256" y="3093"/>
                </a:lnTo>
                <a:lnTo>
                  <a:pt x="254" y="3041"/>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286" y="2967"/>
                </a:lnTo>
                <a:lnTo>
                  <a:pt x="306" y="2923"/>
                </a:lnTo>
                <a:lnTo>
                  <a:pt x="335" y="2855"/>
                </a:lnTo>
                <a:lnTo>
                  <a:pt x="373" y="2764"/>
                </a:lnTo>
                <a:lnTo>
                  <a:pt x="434" y="2578"/>
                </a:lnTo>
                <a:lnTo>
                  <a:pt x="469" y="2347"/>
                </a:lnTo>
                <a:lnTo>
                  <a:pt x="528" y="2040"/>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087"/>
                </a:lnTo>
                <a:lnTo>
                  <a:pt x="725" y="2110"/>
                </a:lnTo>
                <a:lnTo>
                  <a:pt x="726" y="2138"/>
                </a:lnTo>
                <a:lnTo>
                  <a:pt x="729" y="2169"/>
                </a:lnTo>
                <a:lnTo>
                  <a:pt x="733" y="2201"/>
                </a:lnTo>
                <a:lnTo>
                  <a:pt x="739" y="2253"/>
                </a:lnTo>
                <a:lnTo>
                  <a:pt x="742" y="2275"/>
                </a:lnTo>
                <a:lnTo>
                  <a:pt x="765" y="2409"/>
                </a:lnTo>
                <a:lnTo>
                  <a:pt x="765" y="2409"/>
                </a:lnTo>
                <a:lnTo>
                  <a:pt x="812" y="2637"/>
                </a:lnTo>
                <a:lnTo>
                  <a:pt x="798" y="2869"/>
                </a:lnTo>
                <a:lnTo>
                  <a:pt x="814" y="2930"/>
                </a:lnTo>
                <a:lnTo>
                  <a:pt x="812" y="2987"/>
                </a:lnTo>
                <a:lnTo>
                  <a:pt x="775" y="3016"/>
                </a:lnTo>
                <a:lnTo>
                  <a:pt x="772" y="3059"/>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093" y="1217"/>
                </a:lnTo>
                <a:lnTo>
                  <a:pt x="1104" y="1212"/>
                </a:lnTo>
                <a:lnTo>
                  <a:pt x="1115" y="1207"/>
                </a:lnTo>
                <a:lnTo>
                  <a:pt x="1131" y="1197"/>
                </a:lnTo>
                <a:lnTo>
                  <a:pt x="1141" y="1190"/>
                </a:lnTo>
                <a:lnTo>
                  <a:pt x="1144" y="1186"/>
                </a:lnTo>
                <a:lnTo>
                  <a:pt x="1144" y="1186"/>
                </a:lnTo>
                <a:lnTo>
                  <a:pt x="1147" y="1181"/>
                </a:lnTo>
                <a:lnTo>
                  <a:pt x="1148" y="1176"/>
                </a:lnTo>
                <a:lnTo>
                  <a:pt x="1152" y="1163"/>
                </a:lnTo>
                <a:lnTo>
                  <a:pt x="1154" y="1148"/>
                </a:lnTo>
                <a:lnTo>
                  <a:pt x="1155" y="1133"/>
                </a:lnTo>
                <a:lnTo>
                  <a:pt x="1155" y="1107"/>
                </a:lnTo>
                <a:lnTo>
                  <a:pt x="1155" y="1096"/>
                </a:lnTo>
                <a:lnTo>
                  <a:pt x="1155" y="1096"/>
                </a:lnTo>
                <a:close/>
                <a:moveTo>
                  <a:pt x="286" y="1152"/>
                </a:moveTo>
                <a:lnTo>
                  <a:pt x="284" y="1127"/>
                </a:lnTo>
                <a:lnTo>
                  <a:pt x="295" y="1109"/>
                </a:lnTo>
                <a:lnTo>
                  <a:pt x="295" y="1068"/>
                </a:lnTo>
                <a:lnTo>
                  <a:pt x="300" y="1056"/>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40" y="1766"/>
                </a:lnTo>
                <a:lnTo>
                  <a:pt x="237" y="1759"/>
                </a:lnTo>
                <a:lnTo>
                  <a:pt x="235" y="1755"/>
                </a:lnTo>
                <a:lnTo>
                  <a:pt x="227" y="1746"/>
                </a:lnTo>
                <a:lnTo>
                  <a:pt x="228" y="1742"/>
                </a:lnTo>
                <a:lnTo>
                  <a:pt x="224" y="1741"/>
                </a:lnTo>
                <a:lnTo>
                  <a:pt x="224" y="1690"/>
                </a:lnTo>
                <a:lnTo>
                  <a:pt x="228" y="1688"/>
                </a:lnTo>
                <a:lnTo>
                  <a:pt x="228" y="1688"/>
                </a:lnTo>
                <a:lnTo>
                  <a:pt x="233" y="1687"/>
                </a:lnTo>
                <a:lnTo>
                  <a:pt x="237" y="1685"/>
                </a:lnTo>
                <a:lnTo>
                  <a:pt x="242" y="1681"/>
                </a:lnTo>
                <a:lnTo>
                  <a:pt x="245" y="1677"/>
                </a:lnTo>
                <a:lnTo>
                  <a:pt x="246" y="1674"/>
                </a:lnTo>
                <a:lnTo>
                  <a:pt x="246" y="1639"/>
                </a:lnTo>
                <a:lnTo>
                  <a:pt x="251" y="1603"/>
                </a:lnTo>
                <a:lnTo>
                  <a:pt x="251" y="1577"/>
                </a:lnTo>
                <a:lnTo>
                  <a:pt x="251" y="1577"/>
                </a:lnTo>
                <a:lnTo>
                  <a:pt x="259" y="1579"/>
                </a:lnTo>
                <a:lnTo>
                  <a:pt x="263" y="1575"/>
                </a:lnTo>
                <a:lnTo>
                  <a:pt x="268" y="1510"/>
                </a:lnTo>
                <a:lnTo>
                  <a:pt x="268" y="1510"/>
                </a:lnTo>
                <a:lnTo>
                  <a:pt x="270" y="1512"/>
                </a:lnTo>
                <a:lnTo>
                  <a:pt x="277" y="1448"/>
                </a:lnTo>
                <a:lnTo>
                  <a:pt x="274" y="1444"/>
                </a:lnTo>
                <a:lnTo>
                  <a:pt x="277" y="1441"/>
                </a:lnTo>
                <a:lnTo>
                  <a:pt x="291" y="1476"/>
                </a:lnTo>
                <a:lnTo>
                  <a:pt x="307" y="1477"/>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adFill rotWithShape="1">
            <a:gsLst>
              <a:gs pos="0">
                <a:schemeClr val="accent1"/>
              </a:gs>
              <a:gs pos="100000">
                <a:schemeClr val="accent1">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3" name="Freeform 11"/>
          <p:cNvSpPr>
            <a:spLocks noEditPoints="1"/>
          </p:cNvSpPr>
          <p:nvPr/>
        </p:nvSpPr>
        <p:spPr bwMode="invGray">
          <a:xfrm>
            <a:off x="6565877" y="3436925"/>
            <a:ext cx="442912" cy="1244600"/>
          </a:xfrm>
          <a:custGeom>
            <a:avLst/>
            <a:gdLst/>
            <a:ahLst/>
            <a:cxnLst>
              <a:cxn ang="0">
                <a:pos x="1128" y="998"/>
              </a:cxn>
              <a:cxn ang="0">
                <a:pos x="1036" y="783"/>
              </a:cxn>
              <a:cxn ang="0">
                <a:pos x="876" y="566"/>
              </a:cxn>
              <a:cxn ang="0">
                <a:pos x="731" y="471"/>
              </a:cxn>
              <a:cxn ang="0">
                <a:pos x="807" y="326"/>
              </a:cxn>
              <a:cxn ang="0">
                <a:pos x="818" y="199"/>
              </a:cxn>
              <a:cxn ang="0">
                <a:pos x="754" y="87"/>
              </a:cxn>
              <a:cxn ang="0">
                <a:pos x="575" y="7"/>
              </a:cxn>
              <a:cxn ang="0">
                <a:pos x="529" y="49"/>
              </a:cxn>
              <a:cxn ang="0">
                <a:pos x="465" y="78"/>
              </a:cxn>
              <a:cxn ang="0">
                <a:pos x="461" y="166"/>
              </a:cxn>
              <a:cxn ang="0">
                <a:pos x="474" y="204"/>
              </a:cxn>
              <a:cxn ang="0">
                <a:pos x="471" y="353"/>
              </a:cxn>
              <a:cxn ang="0">
                <a:pos x="519" y="416"/>
              </a:cxn>
              <a:cxn ang="0">
                <a:pos x="355" y="527"/>
              </a:cxn>
              <a:cxn ang="0">
                <a:pos x="235" y="581"/>
              </a:cxn>
              <a:cxn ang="0">
                <a:pos x="174" y="867"/>
              </a:cxn>
              <a:cxn ang="0">
                <a:pos x="136" y="1159"/>
              </a:cxn>
              <a:cxn ang="0">
                <a:pos x="114" y="1456"/>
              </a:cxn>
              <a:cxn ang="0">
                <a:pos x="114" y="1536"/>
              </a:cxn>
              <a:cxn ang="0">
                <a:pos x="177" y="1709"/>
              </a:cxn>
              <a:cxn ang="0">
                <a:pos x="174" y="1727"/>
              </a:cxn>
              <a:cxn ang="0">
                <a:pos x="132" y="1779"/>
              </a:cxn>
              <a:cxn ang="0">
                <a:pos x="44" y="2243"/>
              </a:cxn>
              <a:cxn ang="0">
                <a:pos x="108" y="2220"/>
              </a:cxn>
              <a:cxn ang="0">
                <a:pos x="131" y="2376"/>
              </a:cxn>
              <a:cxn ang="0">
                <a:pos x="28" y="3062"/>
              </a:cxn>
              <a:cxn ang="0">
                <a:pos x="0" y="3191"/>
              </a:cxn>
              <a:cxn ang="0">
                <a:pos x="36" y="3276"/>
              </a:cxn>
              <a:cxn ang="0">
                <a:pos x="109" y="3287"/>
              </a:cxn>
              <a:cxn ang="0">
                <a:pos x="196" y="3239"/>
              </a:cxn>
              <a:cxn ang="0">
                <a:pos x="256" y="3093"/>
              </a:cxn>
              <a:cxn ang="0">
                <a:pos x="285" y="3008"/>
              </a:cxn>
              <a:cxn ang="0">
                <a:pos x="373" y="2764"/>
              </a:cxn>
              <a:cxn ang="0">
                <a:pos x="590" y="1862"/>
              </a:cxn>
              <a:cxn ang="0">
                <a:pos x="725" y="2087"/>
              </a:cxn>
              <a:cxn ang="0">
                <a:pos x="765" y="2409"/>
              </a:cxn>
              <a:cxn ang="0">
                <a:pos x="772" y="3059"/>
              </a:cxn>
              <a:cxn ang="0">
                <a:pos x="810" y="3135"/>
              </a:cxn>
              <a:cxn ang="0">
                <a:pos x="802" y="3260"/>
              </a:cxn>
              <a:cxn ang="0">
                <a:pos x="876" y="3332"/>
              </a:cxn>
              <a:cxn ang="0">
                <a:pos x="962" y="3309"/>
              </a:cxn>
              <a:cxn ang="0">
                <a:pos x="1006" y="3141"/>
              </a:cxn>
              <a:cxn ang="0">
                <a:pos x="1048" y="3091"/>
              </a:cxn>
              <a:cxn ang="0">
                <a:pos x="1048" y="3014"/>
              </a:cxn>
              <a:cxn ang="0">
                <a:pos x="1036" y="2702"/>
              </a:cxn>
              <a:cxn ang="0">
                <a:pos x="993" y="2132"/>
              </a:cxn>
              <a:cxn ang="0">
                <a:pos x="977" y="1560"/>
              </a:cxn>
              <a:cxn ang="0">
                <a:pos x="915" y="1317"/>
              </a:cxn>
              <a:cxn ang="0">
                <a:pos x="1093" y="1217"/>
              </a:cxn>
              <a:cxn ang="0">
                <a:pos x="1147" y="1181"/>
              </a:cxn>
              <a:cxn ang="0">
                <a:pos x="286" y="1152"/>
              </a:cxn>
              <a:cxn ang="0">
                <a:pos x="304" y="1059"/>
              </a:cxn>
              <a:cxn ang="0">
                <a:pos x="203" y="1637"/>
              </a:cxn>
              <a:cxn ang="0">
                <a:pos x="210" y="2070"/>
              </a:cxn>
              <a:cxn ang="0">
                <a:pos x="269" y="1649"/>
              </a:cxn>
              <a:cxn ang="0">
                <a:pos x="235" y="1755"/>
              </a:cxn>
              <a:cxn ang="0">
                <a:pos x="237" y="1685"/>
              </a:cxn>
              <a:cxn ang="0">
                <a:pos x="259" y="1579"/>
              </a:cxn>
              <a:cxn ang="0">
                <a:pos x="291" y="1476"/>
              </a:cxn>
              <a:cxn ang="0">
                <a:pos x="894" y="1063"/>
              </a:cxn>
              <a:cxn ang="0">
                <a:pos x="953" y="1049"/>
              </a:cxn>
            </a:cxnLst>
            <a:rect l="0" t="0" r="r" b="b"/>
            <a:pathLst>
              <a:path w="1155" h="3334">
                <a:moveTo>
                  <a:pt x="1155" y="1096"/>
                </a:moveTo>
                <a:lnTo>
                  <a:pt x="1149" y="1074"/>
                </a:lnTo>
                <a:lnTo>
                  <a:pt x="1148" y="105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07" y="326"/>
                </a:lnTo>
                <a:lnTo>
                  <a:pt x="814" y="305"/>
                </a:lnTo>
                <a:lnTo>
                  <a:pt x="821" y="279"/>
                </a:lnTo>
                <a:lnTo>
                  <a:pt x="829" y="249"/>
                </a:lnTo>
                <a:lnTo>
                  <a:pt x="829" y="249"/>
                </a:lnTo>
                <a:lnTo>
                  <a:pt x="828" y="236"/>
                </a:lnTo>
                <a:lnTo>
                  <a:pt x="825" y="222"/>
                </a:lnTo>
                <a:lnTo>
                  <a:pt x="821" y="210"/>
                </a:lnTo>
                <a:lnTo>
                  <a:pt x="818" y="199"/>
                </a:lnTo>
                <a:lnTo>
                  <a:pt x="809" y="184"/>
                </a:lnTo>
                <a:lnTo>
                  <a:pt x="805" y="178"/>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9" y="158"/>
                </a:lnTo>
                <a:lnTo>
                  <a:pt x="476" y="167"/>
                </a:lnTo>
                <a:lnTo>
                  <a:pt x="474" y="178"/>
                </a:lnTo>
                <a:lnTo>
                  <a:pt x="473" y="190"/>
                </a:lnTo>
                <a:lnTo>
                  <a:pt x="473" y="198"/>
                </a:lnTo>
                <a:lnTo>
                  <a:pt x="474" y="204"/>
                </a:lnTo>
                <a:lnTo>
                  <a:pt x="471" y="216"/>
                </a:lnTo>
                <a:lnTo>
                  <a:pt x="471" y="229"/>
                </a:lnTo>
                <a:lnTo>
                  <a:pt x="471" y="229"/>
                </a:lnTo>
                <a:lnTo>
                  <a:pt x="466" y="240"/>
                </a:lnTo>
                <a:lnTo>
                  <a:pt x="460" y="252"/>
                </a:lnTo>
                <a:lnTo>
                  <a:pt x="469" y="304"/>
                </a:lnTo>
                <a:lnTo>
                  <a:pt x="471" y="353"/>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4" y="1456"/>
                </a:lnTo>
                <a:lnTo>
                  <a:pt x="113" y="1466"/>
                </a:lnTo>
                <a:lnTo>
                  <a:pt x="113" y="1466"/>
                </a:lnTo>
                <a:lnTo>
                  <a:pt x="97" y="1477"/>
                </a:lnTo>
                <a:lnTo>
                  <a:pt x="102" y="1530"/>
                </a:lnTo>
                <a:lnTo>
                  <a:pt x="111" y="1539"/>
                </a:lnTo>
                <a:lnTo>
                  <a:pt x="111" y="1539"/>
                </a:lnTo>
                <a:lnTo>
                  <a:pt x="114" y="1536"/>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4" y="1709"/>
                </a:lnTo>
                <a:lnTo>
                  <a:pt x="185" y="1722"/>
                </a:lnTo>
                <a:lnTo>
                  <a:pt x="183" y="1720"/>
                </a:lnTo>
                <a:lnTo>
                  <a:pt x="179" y="1727"/>
                </a:lnTo>
                <a:lnTo>
                  <a:pt x="179" y="1727"/>
                </a:lnTo>
                <a:lnTo>
                  <a:pt x="174" y="1727"/>
                </a:lnTo>
                <a:lnTo>
                  <a:pt x="174" y="1727"/>
                </a:lnTo>
                <a:lnTo>
                  <a:pt x="166" y="1734"/>
                </a:lnTo>
                <a:lnTo>
                  <a:pt x="159" y="1740"/>
                </a:lnTo>
                <a:lnTo>
                  <a:pt x="152" y="1747"/>
                </a:lnTo>
                <a:lnTo>
                  <a:pt x="146" y="1755"/>
                </a:lnTo>
                <a:lnTo>
                  <a:pt x="137" y="1769"/>
                </a:lnTo>
                <a:lnTo>
                  <a:pt x="132" y="1779"/>
                </a:lnTo>
                <a:lnTo>
                  <a:pt x="132" y="1779"/>
                </a:lnTo>
                <a:lnTo>
                  <a:pt x="132" y="1779"/>
                </a:lnTo>
                <a:lnTo>
                  <a:pt x="132" y="1779"/>
                </a:lnTo>
                <a:lnTo>
                  <a:pt x="132" y="1779"/>
                </a:lnTo>
                <a:lnTo>
                  <a:pt x="131" y="1782"/>
                </a:lnTo>
                <a:lnTo>
                  <a:pt x="131" y="1782"/>
                </a:lnTo>
                <a:lnTo>
                  <a:pt x="33" y="2244"/>
                </a:lnTo>
                <a:lnTo>
                  <a:pt x="30" y="2255"/>
                </a:lnTo>
                <a:lnTo>
                  <a:pt x="30" y="2255"/>
                </a:lnTo>
                <a:lnTo>
                  <a:pt x="44" y="2243"/>
                </a:lnTo>
                <a:lnTo>
                  <a:pt x="56" y="2233"/>
                </a:lnTo>
                <a:lnTo>
                  <a:pt x="68" y="2227"/>
                </a:lnTo>
                <a:lnTo>
                  <a:pt x="79" y="2223"/>
                </a:lnTo>
                <a:lnTo>
                  <a:pt x="89" y="2222"/>
                </a:lnTo>
                <a:lnTo>
                  <a:pt x="95" y="2220"/>
                </a:lnTo>
                <a:lnTo>
                  <a:pt x="102"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35" y="3081"/>
                </a:lnTo>
                <a:lnTo>
                  <a:pt x="21" y="3108"/>
                </a:lnTo>
                <a:lnTo>
                  <a:pt x="10" y="3133"/>
                </a:lnTo>
                <a:lnTo>
                  <a:pt x="2" y="3156"/>
                </a:lnTo>
                <a:lnTo>
                  <a:pt x="2" y="3156"/>
                </a:lnTo>
                <a:lnTo>
                  <a:pt x="0" y="3173"/>
                </a:lnTo>
                <a:lnTo>
                  <a:pt x="0" y="3191"/>
                </a:lnTo>
                <a:lnTo>
                  <a:pt x="3" y="3208"/>
                </a:lnTo>
                <a:lnTo>
                  <a:pt x="5" y="3223"/>
                </a:lnTo>
                <a:lnTo>
                  <a:pt x="13" y="3245"/>
                </a:lnTo>
                <a:lnTo>
                  <a:pt x="15" y="3253"/>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4"/>
                </a:lnTo>
                <a:lnTo>
                  <a:pt x="216" y="3155"/>
                </a:lnTo>
                <a:lnTo>
                  <a:pt x="240" y="3145"/>
                </a:lnTo>
                <a:lnTo>
                  <a:pt x="256" y="3093"/>
                </a:lnTo>
                <a:lnTo>
                  <a:pt x="254" y="3041"/>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286" y="2967"/>
                </a:lnTo>
                <a:lnTo>
                  <a:pt x="306" y="2923"/>
                </a:lnTo>
                <a:lnTo>
                  <a:pt x="335" y="2855"/>
                </a:lnTo>
                <a:lnTo>
                  <a:pt x="373" y="2764"/>
                </a:lnTo>
                <a:lnTo>
                  <a:pt x="434" y="2578"/>
                </a:lnTo>
                <a:lnTo>
                  <a:pt x="469" y="2347"/>
                </a:lnTo>
                <a:lnTo>
                  <a:pt x="528" y="2040"/>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087"/>
                </a:lnTo>
                <a:lnTo>
                  <a:pt x="725" y="2110"/>
                </a:lnTo>
                <a:lnTo>
                  <a:pt x="726" y="2138"/>
                </a:lnTo>
                <a:lnTo>
                  <a:pt x="729" y="2169"/>
                </a:lnTo>
                <a:lnTo>
                  <a:pt x="733" y="2201"/>
                </a:lnTo>
                <a:lnTo>
                  <a:pt x="739" y="2253"/>
                </a:lnTo>
                <a:lnTo>
                  <a:pt x="742" y="2275"/>
                </a:lnTo>
                <a:lnTo>
                  <a:pt x="765" y="2409"/>
                </a:lnTo>
                <a:lnTo>
                  <a:pt x="765" y="2409"/>
                </a:lnTo>
                <a:lnTo>
                  <a:pt x="812" y="2637"/>
                </a:lnTo>
                <a:lnTo>
                  <a:pt x="798" y="2869"/>
                </a:lnTo>
                <a:lnTo>
                  <a:pt x="814" y="2930"/>
                </a:lnTo>
                <a:lnTo>
                  <a:pt x="812" y="2987"/>
                </a:lnTo>
                <a:lnTo>
                  <a:pt x="775" y="3016"/>
                </a:lnTo>
                <a:lnTo>
                  <a:pt x="772" y="3059"/>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093" y="1217"/>
                </a:lnTo>
                <a:lnTo>
                  <a:pt x="1104" y="1212"/>
                </a:lnTo>
                <a:lnTo>
                  <a:pt x="1115" y="1207"/>
                </a:lnTo>
                <a:lnTo>
                  <a:pt x="1131" y="1197"/>
                </a:lnTo>
                <a:lnTo>
                  <a:pt x="1141" y="1190"/>
                </a:lnTo>
                <a:lnTo>
                  <a:pt x="1144" y="1186"/>
                </a:lnTo>
                <a:lnTo>
                  <a:pt x="1144" y="1186"/>
                </a:lnTo>
                <a:lnTo>
                  <a:pt x="1147" y="1181"/>
                </a:lnTo>
                <a:lnTo>
                  <a:pt x="1148" y="1176"/>
                </a:lnTo>
                <a:lnTo>
                  <a:pt x="1152" y="1163"/>
                </a:lnTo>
                <a:lnTo>
                  <a:pt x="1154" y="1148"/>
                </a:lnTo>
                <a:lnTo>
                  <a:pt x="1155" y="1133"/>
                </a:lnTo>
                <a:lnTo>
                  <a:pt x="1155" y="1107"/>
                </a:lnTo>
                <a:lnTo>
                  <a:pt x="1155" y="1096"/>
                </a:lnTo>
                <a:lnTo>
                  <a:pt x="1155" y="1096"/>
                </a:lnTo>
                <a:close/>
                <a:moveTo>
                  <a:pt x="286" y="1152"/>
                </a:moveTo>
                <a:lnTo>
                  <a:pt x="284" y="1127"/>
                </a:lnTo>
                <a:lnTo>
                  <a:pt x="295" y="1109"/>
                </a:lnTo>
                <a:lnTo>
                  <a:pt x="295" y="1068"/>
                </a:lnTo>
                <a:lnTo>
                  <a:pt x="300" y="1056"/>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40" y="1766"/>
                </a:lnTo>
                <a:lnTo>
                  <a:pt x="237" y="1759"/>
                </a:lnTo>
                <a:lnTo>
                  <a:pt x="235" y="1755"/>
                </a:lnTo>
                <a:lnTo>
                  <a:pt x="227" y="1746"/>
                </a:lnTo>
                <a:lnTo>
                  <a:pt x="228" y="1742"/>
                </a:lnTo>
                <a:lnTo>
                  <a:pt x="224" y="1741"/>
                </a:lnTo>
                <a:lnTo>
                  <a:pt x="224" y="1690"/>
                </a:lnTo>
                <a:lnTo>
                  <a:pt x="228" y="1688"/>
                </a:lnTo>
                <a:lnTo>
                  <a:pt x="228" y="1688"/>
                </a:lnTo>
                <a:lnTo>
                  <a:pt x="233" y="1687"/>
                </a:lnTo>
                <a:lnTo>
                  <a:pt x="237" y="1685"/>
                </a:lnTo>
                <a:lnTo>
                  <a:pt x="242" y="1681"/>
                </a:lnTo>
                <a:lnTo>
                  <a:pt x="245" y="1677"/>
                </a:lnTo>
                <a:lnTo>
                  <a:pt x="246" y="1674"/>
                </a:lnTo>
                <a:lnTo>
                  <a:pt x="246" y="1639"/>
                </a:lnTo>
                <a:lnTo>
                  <a:pt x="251" y="1603"/>
                </a:lnTo>
                <a:lnTo>
                  <a:pt x="251" y="1577"/>
                </a:lnTo>
                <a:lnTo>
                  <a:pt x="251" y="1577"/>
                </a:lnTo>
                <a:lnTo>
                  <a:pt x="259" y="1579"/>
                </a:lnTo>
                <a:lnTo>
                  <a:pt x="263" y="1575"/>
                </a:lnTo>
                <a:lnTo>
                  <a:pt x="268" y="1510"/>
                </a:lnTo>
                <a:lnTo>
                  <a:pt x="268" y="1510"/>
                </a:lnTo>
                <a:lnTo>
                  <a:pt x="270" y="1512"/>
                </a:lnTo>
                <a:lnTo>
                  <a:pt x="277" y="1448"/>
                </a:lnTo>
                <a:lnTo>
                  <a:pt x="274" y="1444"/>
                </a:lnTo>
                <a:lnTo>
                  <a:pt x="277" y="1441"/>
                </a:lnTo>
                <a:lnTo>
                  <a:pt x="291" y="1476"/>
                </a:lnTo>
                <a:lnTo>
                  <a:pt x="307" y="1477"/>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adFill rotWithShape="1">
            <a:gsLst>
              <a:gs pos="0">
                <a:schemeClr val="accent1"/>
              </a:gs>
              <a:gs pos="100000">
                <a:schemeClr val="accent1">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4" name="Freeform 12"/>
          <p:cNvSpPr>
            <a:spLocks noEditPoints="1"/>
          </p:cNvSpPr>
          <p:nvPr/>
        </p:nvSpPr>
        <p:spPr bwMode="invGray">
          <a:xfrm>
            <a:off x="6859564" y="3436925"/>
            <a:ext cx="442913" cy="1244600"/>
          </a:xfrm>
          <a:custGeom>
            <a:avLst/>
            <a:gdLst/>
            <a:ahLst/>
            <a:cxnLst>
              <a:cxn ang="0">
                <a:pos x="1128" y="998"/>
              </a:cxn>
              <a:cxn ang="0">
                <a:pos x="1036" y="783"/>
              </a:cxn>
              <a:cxn ang="0">
                <a:pos x="876" y="566"/>
              </a:cxn>
              <a:cxn ang="0">
                <a:pos x="731" y="471"/>
              </a:cxn>
              <a:cxn ang="0">
                <a:pos x="807" y="326"/>
              </a:cxn>
              <a:cxn ang="0">
                <a:pos x="818" y="199"/>
              </a:cxn>
              <a:cxn ang="0">
                <a:pos x="754" y="87"/>
              </a:cxn>
              <a:cxn ang="0">
                <a:pos x="575" y="7"/>
              </a:cxn>
              <a:cxn ang="0">
                <a:pos x="529" y="49"/>
              </a:cxn>
              <a:cxn ang="0">
                <a:pos x="465" y="78"/>
              </a:cxn>
              <a:cxn ang="0">
                <a:pos x="461" y="166"/>
              </a:cxn>
              <a:cxn ang="0">
                <a:pos x="474" y="204"/>
              </a:cxn>
              <a:cxn ang="0">
                <a:pos x="471" y="353"/>
              </a:cxn>
              <a:cxn ang="0">
                <a:pos x="519" y="416"/>
              </a:cxn>
              <a:cxn ang="0">
                <a:pos x="355" y="527"/>
              </a:cxn>
              <a:cxn ang="0">
                <a:pos x="235" y="581"/>
              </a:cxn>
              <a:cxn ang="0">
                <a:pos x="174" y="867"/>
              </a:cxn>
              <a:cxn ang="0">
                <a:pos x="136" y="1159"/>
              </a:cxn>
              <a:cxn ang="0">
                <a:pos x="114" y="1456"/>
              </a:cxn>
              <a:cxn ang="0">
                <a:pos x="114" y="1536"/>
              </a:cxn>
              <a:cxn ang="0">
                <a:pos x="177" y="1709"/>
              </a:cxn>
              <a:cxn ang="0">
                <a:pos x="174" y="1727"/>
              </a:cxn>
              <a:cxn ang="0">
                <a:pos x="132" y="1779"/>
              </a:cxn>
              <a:cxn ang="0">
                <a:pos x="44" y="2243"/>
              </a:cxn>
              <a:cxn ang="0">
                <a:pos x="108" y="2220"/>
              </a:cxn>
              <a:cxn ang="0">
                <a:pos x="131" y="2376"/>
              </a:cxn>
              <a:cxn ang="0">
                <a:pos x="28" y="3062"/>
              </a:cxn>
              <a:cxn ang="0">
                <a:pos x="0" y="3191"/>
              </a:cxn>
              <a:cxn ang="0">
                <a:pos x="36" y="3276"/>
              </a:cxn>
              <a:cxn ang="0">
                <a:pos x="109" y="3287"/>
              </a:cxn>
              <a:cxn ang="0">
                <a:pos x="196" y="3239"/>
              </a:cxn>
              <a:cxn ang="0">
                <a:pos x="256" y="3093"/>
              </a:cxn>
              <a:cxn ang="0">
                <a:pos x="285" y="3008"/>
              </a:cxn>
              <a:cxn ang="0">
                <a:pos x="373" y="2764"/>
              </a:cxn>
              <a:cxn ang="0">
                <a:pos x="590" y="1862"/>
              </a:cxn>
              <a:cxn ang="0">
                <a:pos x="725" y="2087"/>
              </a:cxn>
              <a:cxn ang="0">
                <a:pos x="765" y="2409"/>
              </a:cxn>
              <a:cxn ang="0">
                <a:pos x="772" y="3059"/>
              </a:cxn>
              <a:cxn ang="0">
                <a:pos x="810" y="3135"/>
              </a:cxn>
              <a:cxn ang="0">
                <a:pos x="802" y="3260"/>
              </a:cxn>
              <a:cxn ang="0">
                <a:pos x="876" y="3332"/>
              </a:cxn>
              <a:cxn ang="0">
                <a:pos x="962" y="3309"/>
              </a:cxn>
              <a:cxn ang="0">
                <a:pos x="1006" y="3141"/>
              </a:cxn>
              <a:cxn ang="0">
                <a:pos x="1048" y="3091"/>
              </a:cxn>
              <a:cxn ang="0">
                <a:pos x="1048" y="3014"/>
              </a:cxn>
              <a:cxn ang="0">
                <a:pos x="1036" y="2702"/>
              </a:cxn>
              <a:cxn ang="0">
                <a:pos x="993" y="2132"/>
              </a:cxn>
              <a:cxn ang="0">
                <a:pos x="977" y="1560"/>
              </a:cxn>
              <a:cxn ang="0">
                <a:pos x="915" y="1317"/>
              </a:cxn>
              <a:cxn ang="0">
                <a:pos x="1093" y="1217"/>
              </a:cxn>
              <a:cxn ang="0">
                <a:pos x="1147" y="1181"/>
              </a:cxn>
              <a:cxn ang="0">
                <a:pos x="286" y="1152"/>
              </a:cxn>
              <a:cxn ang="0">
                <a:pos x="304" y="1059"/>
              </a:cxn>
              <a:cxn ang="0">
                <a:pos x="203" y="1637"/>
              </a:cxn>
              <a:cxn ang="0">
                <a:pos x="210" y="2070"/>
              </a:cxn>
              <a:cxn ang="0">
                <a:pos x="269" y="1649"/>
              </a:cxn>
              <a:cxn ang="0">
                <a:pos x="235" y="1755"/>
              </a:cxn>
              <a:cxn ang="0">
                <a:pos x="237" y="1685"/>
              </a:cxn>
              <a:cxn ang="0">
                <a:pos x="259" y="1579"/>
              </a:cxn>
              <a:cxn ang="0">
                <a:pos x="291" y="1476"/>
              </a:cxn>
              <a:cxn ang="0">
                <a:pos x="894" y="1063"/>
              </a:cxn>
              <a:cxn ang="0">
                <a:pos x="953" y="1049"/>
              </a:cxn>
            </a:cxnLst>
            <a:rect l="0" t="0" r="r" b="b"/>
            <a:pathLst>
              <a:path w="1155" h="3334">
                <a:moveTo>
                  <a:pt x="1155" y="1096"/>
                </a:moveTo>
                <a:lnTo>
                  <a:pt x="1149" y="1074"/>
                </a:lnTo>
                <a:lnTo>
                  <a:pt x="1148" y="105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07" y="326"/>
                </a:lnTo>
                <a:lnTo>
                  <a:pt x="814" y="305"/>
                </a:lnTo>
                <a:lnTo>
                  <a:pt x="821" y="279"/>
                </a:lnTo>
                <a:lnTo>
                  <a:pt x="829" y="249"/>
                </a:lnTo>
                <a:lnTo>
                  <a:pt x="829" y="249"/>
                </a:lnTo>
                <a:lnTo>
                  <a:pt x="828" y="236"/>
                </a:lnTo>
                <a:lnTo>
                  <a:pt x="825" y="222"/>
                </a:lnTo>
                <a:lnTo>
                  <a:pt x="821" y="210"/>
                </a:lnTo>
                <a:lnTo>
                  <a:pt x="818" y="199"/>
                </a:lnTo>
                <a:lnTo>
                  <a:pt x="809" y="184"/>
                </a:lnTo>
                <a:lnTo>
                  <a:pt x="805" y="178"/>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9" y="158"/>
                </a:lnTo>
                <a:lnTo>
                  <a:pt x="476" y="167"/>
                </a:lnTo>
                <a:lnTo>
                  <a:pt x="474" y="178"/>
                </a:lnTo>
                <a:lnTo>
                  <a:pt x="473" y="190"/>
                </a:lnTo>
                <a:lnTo>
                  <a:pt x="473" y="198"/>
                </a:lnTo>
                <a:lnTo>
                  <a:pt x="474" y="204"/>
                </a:lnTo>
                <a:lnTo>
                  <a:pt x="471" y="216"/>
                </a:lnTo>
                <a:lnTo>
                  <a:pt x="471" y="229"/>
                </a:lnTo>
                <a:lnTo>
                  <a:pt x="471" y="229"/>
                </a:lnTo>
                <a:lnTo>
                  <a:pt x="466" y="240"/>
                </a:lnTo>
                <a:lnTo>
                  <a:pt x="460" y="252"/>
                </a:lnTo>
                <a:lnTo>
                  <a:pt x="469" y="304"/>
                </a:lnTo>
                <a:lnTo>
                  <a:pt x="471" y="353"/>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4" y="1456"/>
                </a:lnTo>
                <a:lnTo>
                  <a:pt x="113" y="1466"/>
                </a:lnTo>
                <a:lnTo>
                  <a:pt x="113" y="1466"/>
                </a:lnTo>
                <a:lnTo>
                  <a:pt x="97" y="1477"/>
                </a:lnTo>
                <a:lnTo>
                  <a:pt x="102" y="1530"/>
                </a:lnTo>
                <a:lnTo>
                  <a:pt x="111" y="1539"/>
                </a:lnTo>
                <a:lnTo>
                  <a:pt x="111" y="1539"/>
                </a:lnTo>
                <a:lnTo>
                  <a:pt x="114" y="1536"/>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4" y="1709"/>
                </a:lnTo>
                <a:lnTo>
                  <a:pt x="185" y="1722"/>
                </a:lnTo>
                <a:lnTo>
                  <a:pt x="183" y="1720"/>
                </a:lnTo>
                <a:lnTo>
                  <a:pt x="179" y="1727"/>
                </a:lnTo>
                <a:lnTo>
                  <a:pt x="179" y="1727"/>
                </a:lnTo>
                <a:lnTo>
                  <a:pt x="174" y="1727"/>
                </a:lnTo>
                <a:lnTo>
                  <a:pt x="174" y="1727"/>
                </a:lnTo>
                <a:lnTo>
                  <a:pt x="166" y="1734"/>
                </a:lnTo>
                <a:lnTo>
                  <a:pt x="159" y="1740"/>
                </a:lnTo>
                <a:lnTo>
                  <a:pt x="152" y="1747"/>
                </a:lnTo>
                <a:lnTo>
                  <a:pt x="146" y="1755"/>
                </a:lnTo>
                <a:lnTo>
                  <a:pt x="137" y="1769"/>
                </a:lnTo>
                <a:lnTo>
                  <a:pt x="132" y="1779"/>
                </a:lnTo>
                <a:lnTo>
                  <a:pt x="132" y="1779"/>
                </a:lnTo>
                <a:lnTo>
                  <a:pt x="132" y="1779"/>
                </a:lnTo>
                <a:lnTo>
                  <a:pt x="132" y="1779"/>
                </a:lnTo>
                <a:lnTo>
                  <a:pt x="132" y="1779"/>
                </a:lnTo>
                <a:lnTo>
                  <a:pt x="131" y="1782"/>
                </a:lnTo>
                <a:lnTo>
                  <a:pt x="131" y="1782"/>
                </a:lnTo>
                <a:lnTo>
                  <a:pt x="33" y="2244"/>
                </a:lnTo>
                <a:lnTo>
                  <a:pt x="30" y="2255"/>
                </a:lnTo>
                <a:lnTo>
                  <a:pt x="30" y="2255"/>
                </a:lnTo>
                <a:lnTo>
                  <a:pt x="44" y="2243"/>
                </a:lnTo>
                <a:lnTo>
                  <a:pt x="56" y="2233"/>
                </a:lnTo>
                <a:lnTo>
                  <a:pt x="68" y="2227"/>
                </a:lnTo>
                <a:lnTo>
                  <a:pt x="79" y="2223"/>
                </a:lnTo>
                <a:lnTo>
                  <a:pt x="89" y="2222"/>
                </a:lnTo>
                <a:lnTo>
                  <a:pt x="95" y="2220"/>
                </a:lnTo>
                <a:lnTo>
                  <a:pt x="102"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35" y="3081"/>
                </a:lnTo>
                <a:lnTo>
                  <a:pt x="21" y="3108"/>
                </a:lnTo>
                <a:lnTo>
                  <a:pt x="10" y="3133"/>
                </a:lnTo>
                <a:lnTo>
                  <a:pt x="2" y="3156"/>
                </a:lnTo>
                <a:lnTo>
                  <a:pt x="2" y="3156"/>
                </a:lnTo>
                <a:lnTo>
                  <a:pt x="0" y="3173"/>
                </a:lnTo>
                <a:lnTo>
                  <a:pt x="0" y="3191"/>
                </a:lnTo>
                <a:lnTo>
                  <a:pt x="3" y="3208"/>
                </a:lnTo>
                <a:lnTo>
                  <a:pt x="5" y="3223"/>
                </a:lnTo>
                <a:lnTo>
                  <a:pt x="13" y="3245"/>
                </a:lnTo>
                <a:lnTo>
                  <a:pt x="15" y="3253"/>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4"/>
                </a:lnTo>
                <a:lnTo>
                  <a:pt x="216" y="3155"/>
                </a:lnTo>
                <a:lnTo>
                  <a:pt x="240" y="3145"/>
                </a:lnTo>
                <a:lnTo>
                  <a:pt x="256" y="3093"/>
                </a:lnTo>
                <a:lnTo>
                  <a:pt x="254" y="3041"/>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286" y="2967"/>
                </a:lnTo>
                <a:lnTo>
                  <a:pt x="306" y="2923"/>
                </a:lnTo>
                <a:lnTo>
                  <a:pt x="335" y="2855"/>
                </a:lnTo>
                <a:lnTo>
                  <a:pt x="373" y="2764"/>
                </a:lnTo>
                <a:lnTo>
                  <a:pt x="434" y="2578"/>
                </a:lnTo>
                <a:lnTo>
                  <a:pt x="469" y="2347"/>
                </a:lnTo>
                <a:lnTo>
                  <a:pt x="528" y="2040"/>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087"/>
                </a:lnTo>
                <a:lnTo>
                  <a:pt x="725" y="2110"/>
                </a:lnTo>
                <a:lnTo>
                  <a:pt x="726" y="2138"/>
                </a:lnTo>
                <a:lnTo>
                  <a:pt x="729" y="2169"/>
                </a:lnTo>
                <a:lnTo>
                  <a:pt x="733" y="2201"/>
                </a:lnTo>
                <a:lnTo>
                  <a:pt x="739" y="2253"/>
                </a:lnTo>
                <a:lnTo>
                  <a:pt x="742" y="2275"/>
                </a:lnTo>
                <a:lnTo>
                  <a:pt x="765" y="2409"/>
                </a:lnTo>
                <a:lnTo>
                  <a:pt x="765" y="2409"/>
                </a:lnTo>
                <a:lnTo>
                  <a:pt x="812" y="2637"/>
                </a:lnTo>
                <a:lnTo>
                  <a:pt x="798" y="2869"/>
                </a:lnTo>
                <a:lnTo>
                  <a:pt x="814" y="2930"/>
                </a:lnTo>
                <a:lnTo>
                  <a:pt x="812" y="2987"/>
                </a:lnTo>
                <a:lnTo>
                  <a:pt x="775" y="3016"/>
                </a:lnTo>
                <a:lnTo>
                  <a:pt x="772" y="3059"/>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093" y="1217"/>
                </a:lnTo>
                <a:lnTo>
                  <a:pt x="1104" y="1212"/>
                </a:lnTo>
                <a:lnTo>
                  <a:pt x="1115" y="1207"/>
                </a:lnTo>
                <a:lnTo>
                  <a:pt x="1131" y="1197"/>
                </a:lnTo>
                <a:lnTo>
                  <a:pt x="1141" y="1190"/>
                </a:lnTo>
                <a:lnTo>
                  <a:pt x="1144" y="1186"/>
                </a:lnTo>
                <a:lnTo>
                  <a:pt x="1144" y="1186"/>
                </a:lnTo>
                <a:lnTo>
                  <a:pt x="1147" y="1181"/>
                </a:lnTo>
                <a:lnTo>
                  <a:pt x="1148" y="1176"/>
                </a:lnTo>
                <a:lnTo>
                  <a:pt x="1152" y="1163"/>
                </a:lnTo>
                <a:lnTo>
                  <a:pt x="1154" y="1148"/>
                </a:lnTo>
                <a:lnTo>
                  <a:pt x="1155" y="1133"/>
                </a:lnTo>
                <a:lnTo>
                  <a:pt x="1155" y="1107"/>
                </a:lnTo>
                <a:lnTo>
                  <a:pt x="1155" y="1096"/>
                </a:lnTo>
                <a:lnTo>
                  <a:pt x="1155" y="1096"/>
                </a:lnTo>
                <a:close/>
                <a:moveTo>
                  <a:pt x="286" y="1152"/>
                </a:moveTo>
                <a:lnTo>
                  <a:pt x="284" y="1127"/>
                </a:lnTo>
                <a:lnTo>
                  <a:pt x="295" y="1109"/>
                </a:lnTo>
                <a:lnTo>
                  <a:pt x="295" y="1068"/>
                </a:lnTo>
                <a:lnTo>
                  <a:pt x="300" y="1056"/>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40" y="1766"/>
                </a:lnTo>
                <a:lnTo>
                  <a:pt x="237" y="1759"/>
                </a:lnTo>
                <a:lnTo>
                  <a:pt x="235" y="1755"/>
                </a:lnTo>
                <a:lnTo>
                  <a:pt x="227" y="1746"/>
                </a:lnTo>
                <a:lnTo>
                  <a:pt x="228" y="1742"/>
                </a:lnTo>
                <a:lnTo>
                  <a:pt x="224" y="1741"/>
                </a:lnTo>
                <a:lnTo>
                  <a:pt x="224" y="1690"/>
                </a:lnTo>
                <a:lnTo>
                  <a:pt x="228" y="1688"/>
                </a:lnTo>
                <a:lnTo>
                  <a:pt x="228" y="1688"/>
                </a:lnTo>
                <a:lnTo>
                  <a:pt x="233" y="1687"/>
                </a:lnTo>
                <a:lnTo>
                  <a:pt x="237" y="1685"/>
                </a:lnTo>
                <a:lnTo>
                  <a:pt x="242" y="1681"/>
                </a:lnTo>
                <a:lnTo>
                  <a:pt x="245" y="1677"/>
                </a:lnTo>
                <a:lnTo>
                  <a:pt x="246" y="1674"/>
                </a:lnTo>
                <a:lnTo>
                  <a:pt x="246" y="1639"/>
                </a:lnTo>
                <a:lnTo>
                  <a:pt x="251" y="1603"/>
                </a:lnTo>
                <a:lnTo>
                  <a:pt x="251" y="1577"/>
                </a:lnTo>
                <a:lnTo>
                  <a:pt x="251" y="1577"/>
                </a:lnTo>
                <a:lnTo>
                  <a:pt x="259" y="1579"/>
                </a:lnTo>
                <a:lnTo>
                  <a:pt x="263" y="1575"/>
                </a:lnTo>
                <a:lnTo>
                  <a:pt x="268" y="1510"/>
                </a:lnTo>
                <a:lnTo>
                  <a:pt x="268" y="1510"/>
                </a:lnTo>
                <a:lnTo>
                  <a:pt x="270" y="1512"/>
                </a:lnTo>
                <a:lnTo>
                  <a:pt x="277" y="1448"/>
                </a:lnTo>
                <a:lnTo>
                  <a:pt x="274" y="1444"/>
                </a:lnTo>
                <a:lnTo>
                  <a:pt x="277" y="1441"/>
                </a:lnTo>
                <a:lnTo>
                  <a:pt x="291" y="1476"/>
                </a:lnTo>
                <a:lnTo>
                  <a:pt x="307" y="1477"/>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adFill rotWithShape="1">
            <a:gsLst>
              <a:gs pos="0">
                <a:schemeClr val="accent1"/>
              </a:gs>
              <a:gs pos="100000">
                <a:schemeClr val="accent1">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5" name="Freeform 13"/>
          <p:cNvSpPr/>
          <p:nvPr/>
        </p:nvSpPr>
        <p:spPr bwMode="invGray">
          <a:xfrm>
            <a:off x="2503464" y="3232138"/>
            <a:ext cx="661988" cy="1444625"/>
          </a:xfrm>
          <a:custGeom>
            <a:avLst/>
            <a:gdLst/>
            <a:ahLst/>
            <a:cxnLst>
              <a:cxn ang="0">
                <a:pos x="682" y="350"/>
              </a:cxn>
              <a:cxn ang="0">
                <a:pos x="720" y="242"/>
              </a:cxn>
              <a:cxn ang="0">
                <a:pos x="660" y="39"/>
              </a:cxn>
              <a:cxn ang="0">
                <a:pos x="409" y="118"/>
              </a:cxn>
              <a:cxn ang="0">
                <a:pos x="330" y="348"/>
              </a:cxn>
              <a:cxn ang="0">
                <a:pos x="319" y="450"/>
              </a:cxn>
              <a:cxn ang="0">
                <a:pos x="42" y="826"/>
              </a:cxn>
              <a:cxn ang="0">
                <a:pos x="126" y="994"/>
              </a:cxn>
              <a:cxn ang="0">
                <a:pos x="397" y="1105"/>
              </a:cxn>
              <a:cxn ang="0">
                <a:pos x="126" y="879"/>
              </a:cxn>
              <a:cxn ang="0">
                <a:pos x="348" y="655"/>
              </a:cxn>
              <a:cxn ang="0">
                <a:pos x="480" y="957"/>
              </a:cxn>
              <a:cxn ang="0">
                <a:pos x="336" y="1212"/>
              </a:cxn>
              <a:cxn ang="0">
                <a:pos x="343" y="1683"/>
              </a:cxn>
              <a:cxn ang="0">
                <a:pos x="462" y="2019"/>
              </a:cxn>
              <a:cxn ang="0">
                <a:pos x="427" y="2716"/>
              </a:cxn>
              <a:cxn ang="0">
                <a:pos x="354" y="2784"/>
              </a:cxn>
              <a:cxn ang="0">
                <a:pos x="376" y="3013"/>
              </a:cxn>
              <a:cxn ang="0">
                <a:pos x="402" y="2959"/>
              </a:cxn>
              <a:cxn ang="0">
                <a:pos x="430" y="2925"/>
              </a:cxn>
              <a:cxn ang="0">
                <a:pos x="628" y="3094"/>
              </a:cxn>
              <a:cxn ang="0">
                <a:pos x="636" y="3036"/>
              </a:cxn>
              <a:cxn ang="0">
                <a:pos x="604" y="2913"/>
              </a:cxn>
              <a:cxn ang="0">
                <a:pos x="619" y="2146"/>
              </a:cxn>
              <a:cxn ang="0">
                <a:pos x="639" y="1968"/>
              </a:cxn>
              <a:cxn ang="0">
                <a:pos x="724" y="1692"/>
              </a:cxn>
              <a:cxn ang="0">
                <a:pos x="772" y="1138"/>
              </a:cxn>
              <a:cxn ang="0">
                <a:pos x="712" y="816"/>
              </a:cxn>
              <a:cxn ang="0">
                <a:pos x="820" y="934"/>
              </a:cxn>
              <a:cxn ang="0">
                <a:pos x="1060" y="838"/>
              </a:cxn>
              <a:cxn ang="0">
                <a:pos x="1314" y="592"/>
              </a:cxn>
              <a:cxn ang="0">
                <a:pos x="1414" y="445"/>
              </a:cxn>
              <a:cxn ang="0">
                <a:pos x="1288" y="501"/>
              </a:cxn>
              <a:cxn ang="0">
                <a:pos x="1234" y="445"/>
              </a:cxn>
              <a:cxn ang="0">
                <a:pos x="1167" y="573"/>
              </a:cxn>
              <a:cxn ang="0">
                <a:pos x="775" y="607"/>
              </a:cxn>
              <a:cxn ang="0">
                <a:pos x="664" y="439"/>
              </a:cxn>
              <a:cxn ang="0">
                <a:pos x="609" y="378"/>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adFill rotWithShape="1">
            <a:gsLst>
              <a:gs pos="0">
                <a:schemeClr val="accent2"/>
              </a:gs>
              <a:gs pos="100000">
                <a:schemeClr val="accent2">
                  <a:gamma/>
                  <a:shade val="46275"/>
                  <a:invGamma/>
                </a:schemeClr>
              </a:gs>
            </a:gsLst>
            <a:lin ang="5400000" scaled="1"/>
          </a:gradFill>
          <a:ln w="9525">
            <a:noFill/>
            <a:round/>
          </a:ln>
          <a:effectLst/>
        </p:spPr>
        <p:txBody>
          <a:bodyPr vert="horz" wrap="square" lIns="91440" tIns="45720" rIns="91440" bIns="45720" numCol="1" anchor="t" anchorCtr="0" compatLnSpc="1"/>
          <a:lstStyle/>
          <a:p>
            <a:endParaRPr lang="zh-CN" altLang="en-US"/>
          </a:p>
        </p:txBody>
      </p:sp>
      <p:sp>
        <p:nvSpPr>
          <p:cNvPr id="3086" name="Text Box 4"/>
          <p:cNvSpPr txBox="1">
            <a:spLocks noChangeArrowheads="1"/>
          </p:cNvSpPr>
          <p:nvPr/>
        </p:nvSpPr>
        <p:spPr bwMode="black">
          <a:xfrm>
            <a:off x="1354114" y="5087925"/>
            <a:ext cx="2422525" cy="730250"/>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单击此处添加文本</a:t>
            </a:r>
            <a:endPar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单击此处添加文本</a:t>
            </a:r>
            <a:endPar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单击此处添加文本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7" name="AutoShape 15"/>
          <p:cNvSpPr/>
          <p:nvPr/>
        </p:nvSpPr>
        <p:spPr bwMode="black">
          <a:xfrm flipH="1">
            <a:off x="1662089" y="1863713"/>
            <a:ext cx="1096963" cy="266700"/>
          </a:xfrm>
          <a:prstGeom prst="accentCallout3">
            <a:avLst>
              <a:gd name="adj1" fmla="val 42856"/>
              <a:gd name="adj2" fmla="val 106944"/>
              <a:gd name="adj3" fmla="val 42856"/>
              <a:gd name="adj4" fmla="val 119968"/>
              <a:gd name="adj5" fmla="val 222616"/>
              <a:gd name="adj6" fmla="val 119968"/>
              <a:gd name="adj7" fmla="val 382139"/>
              <a:gd name="adj8" fmla="val 71921"/>
            </a:avLst>
          </a:prstGeom>
          <a:noFill/>
          <a:ln w="9525">
            <a:solidFill>
              <a:schemeClr val="tx1"/>
            </a:solid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accent2"/>
                </a:solidFill>
                <a:effectLst/>
                <a:latin typeface="Arial" panose="020B0604020202020204" pitchFamily="34" charset="0"/>
                <a:ea typeface="宋体" panose="02010600030101010101" pitchFamily="2" charset="-122"/>
              </a:rPr>
              <a:t>120%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8" name="Text Box 9"/>
          <p:cNvSpPr txBox="1">
            <a:spLocks noChangeArrowheads="1"/>
          </p:cNvSpPr>
          <p:nvPr/>
        </p:nvSpPr>
        <p:spPr bwMode="black">
          <a:xfrm>
            <a:off x="2662214" y="1714488"/>
            <a:ext cx="928688" cy="517525"/>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单击此处添加标题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9" name="AutoShape 17"/>
          <p:cNvSpPr/>
          <p:nvPr/>
        </p:nvSpPr>
        <p:spPr bwMode="black">
          <a:xfrm flipH="1">
            <a:off x="5767364" y="1839900"/>
            <a:ext cx="1030288" cy="265113"/>
          </a:xfrm>
          <a:prstGeom prst="accentCallout3">
            <a:avLst>
              <a:gd name="adj1" fmla="val 43111"/>
              <a:gd name="adj2" fmla="val 107394"/>
              <a:gd name="adj3" fmla="val 43111"/>
              <a:gd name="adj4" fmla="val 121259"/>
              <a:gd name="adj5" fmla="val 234130"/>
              <a:gd name="adj6" fmla="val 121259"/>
              <a:gd name="adj7" fmla="val 404190"/>
              <a:gd name="adj8" fmla="val 70106"/>
            </a:avLst>
          </a:prstGeom>
          <a:noFill/>
          <a:ln w="9525">
            <a:solidFill>
              <a:schemeClr val="tx1"/>
            </a:solid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accent1"/>
                </a:solidFill>
                <a:effectLst/>
                <a:latin typeface="Arial" panose="020B0604020202020204" pitchFamily="34" charset="0"/>
                <a:ea typeface="宋体" panose="02010600030101010101" pitchFamily="2" charset="-122"/>
              </a:rPr>
              <a:t>140%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0" name="Text Box 8"/>
          <p:cNvSpPr txBox="1">
            <a:spLocks noChangeArrowheads="1"/>
          </p:cNvSpPr>
          <p:nvPr/>
        </p:nvSpPr>
        <p:spPr bwMode="black">
          <a:xfrm>
            <a:off x="3271814" y="2781288"/>
            <a:ext cx="2173288" cy="579437"/>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200" b="1" i="0" u="sng" strike="noStrike" cap="none" normalizeH="0" baseline="0" smtClean="0">
                <a:ln>
                  <a:noFill/>
                </a:ln>
                <a:solidFill>
                  <a:schemeClr val="tx2"/>
                </a:solidFill>
                <a:effectLst/>
                <a:latin typeface="Calibri" panose="020F0502020204030204" pitchFamily="34" charset="0"/>
                <a:ea typeface="宋体" panose="02010600030101010101" pitchFamily="2" charset="-122"/>
              </a:rPr>
              <a:t>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1" name="Text Box 9"/>
          <p:cNvSpPr txBox="1">
            <a:spLocks noChangeArrowheads="1"/>
          </p:cNvSpPr>
          <p:nvPr/>
        </p:nvSpPr>
        <p:spPr bwMode="black">
          <a:xfrm>
            <a:off x="6759552" y="1714488"/>
            <a:ext cx="928687" cy="517525"/>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单击此处添加标题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2" name="Text Box 4"/>
          <p:cNvSpPr txBox="1">
            <a:spLocks noChangeArrowheads="1"/>
          </p:cNvSpPr>
          <p:nvPr/>
        </p:nvSpPr>
        <p:spPr bwMode="black">
          <a:xfrm>
            <a:off x="5103789" y="5087925"/>
            <a:ext cx="2422525" cy="730250"/>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单击此处添加文本</a:t>
            </a:r>
            <a:endPar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单击此处添加文本</a:t>
            </a:r>
            <a:endPar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单击此处添加文本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2" name="AutoShape 2"/>
          <p:cNvSpPr>
            <a:spLocks noChangeArrowheads="1"/>
          </p:cNvSpPr>
          <p:nvPr/>
        </p:nvSpPr>
        <p:spPr bwMode="auto">
          <a:xfrm>
            <a:off x="685800" y="2084404"/>
            <a:ext cx="5099050" cy="3125788"/>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400"/>
              <a:buFont typeface="Wingdings" panose="05000000000000000000" pitchFamily="2" charset="2"/>
              <a:buChar char="n"/>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400"/>
              <a:buFont typeface="Wingdings" panose="05000000000000000000" pitchFamily="2" charset="2"/>
              <a:buChar char="n"/>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051" name="Picture 5"/>
          <p:cNvPicPr>
            <a:picLocks noChangeAspect="1" noChangeArrowheads="1"/>
          </p:cNvPicPr>
          <p:nvPr/>
        </p:nvPicPr>
        <p:blipFill>
          <a:blip r:embed="rId1"/>
          <a:srcRect b="44"/>
          <a:stretch>
            <a:fillRect/>
          </a:stretch>
        </p:blipFill>
        <p:spPr bwMode="auto">
          <a:xfrm>
            <a:off x="5426075" y="1563704"/>
            <a:ext cx="2884488" cy="4027488"/>
          </a:xfrm>
          <a:prstGeom prst="rect">
            <a:avLst/>
          </a:prstGeom>
          <a:noFill/>
          <a:ln w="9525">
            <a:noFill/>
            <a:miter lim="800000"/>
            <a:headEnd/>
            <a:tailEnd/>
          </a:ln>
        </p:spPr>
      </p:pic>
      <p:sp>
        <p:nvSpPr>
          <p:cNvPr id="2052" name="AutoShape 6"/>
          <p:cNvSpPr>
            <a:spLocks noChangeArrowheads="1"/>
          </p:cNvSpPr>
          <p:nvPr/>
        </p:nvSpPr>
        <p:spPr bwMode="auto">
          <a:xfrm>
            <a:off x="685800" y="5246704"/>
            <a:ext cx="5106988" cy="611188"/>
          </a:xfrm>
          <a:prstGeom prst="roundRect">
            <a:avLst>
              <a:gd name="adj" fmla="val 15065"/>
            </a:avLst>
          </a:prstGeom>
          <a:gradFill rotWithShape="1">
            <a:gsLst>
              <a:gs pos="0">
                <a:srgbClr val="777777">
                  <a:alpha val="9000"/>
                </a:srgbClr>
              </a:gs>
              <a:gs pos="100000">
                <a:schemeClr val="bg1">
                  <a:alpha val="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688340" y="5738495"/>
            <a:ext cx="5899785"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5161" name="Freeform 41"/>
          <p:cNvSpPr/>
          <p:nvPr/>
        </p:nvSpPr>
        <p:spPr bwMode="gray">
          <a:xfrm rot="3046289" flipH="1">
            <a:off x="4751580" y="107315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hlink"/>
          </a:solidFill>
          <a:ln w="19050" cmpd="sng">
            <a:solidFill>
              <a:srgbClr val="FFFFFF"/>
            </a:solidFill>
            <a:prstDash val="solid"/>
            <a:round/>
          </a:ln>
          <a:effectLst>
            <a:outerShdw dist="28398" dir="6993903" algn="ctr" rotWithShape="0">
              <a:srgbClr val="B2B2B2">
                <a:alpha val="50000"/>
              </a:srgbClr>
            </a:outerShdw>
          </a:effectLst>
        </p:spPr>
        <p:txBody>
          <a:bodyPr vert="horz" wrap="square" lIns="91440" tIns="45720" rIns="91440" bIns="45720" numCol="1" anchor="t" anchorCtr="0" compatLnSpc="1"/>
          <a:lstStyle/>
          <a:p>
            <a:endParaRPr lang="zh-CN" altLang="en-US"/>
          </a:p>
        </p:txBody>
      </p:sp>
      <p:sp>
        <p:nvSpPr>
          <p:cNvPr id="5162" name="Freeform 42"/>
          <p:cNvSpPr/>
          <p:nvPr/>
        </p:nvSpPr>
        <p:spPr bwMode="gray">
          <a:xfrm rot="3171804" flipH="1">
            <a:off x="2213167" y="328453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2"/>
          </a:solidFill>
          <a:ln w="19050" cmpd="sng">
            <a:solidFill>
              <a:srgbClr val="FFFFFF"/>
            </a:solidFill>
            <a:prstDash val="solid"/>
            <a:round/>
          </a:ln>
          <a:effectLst>
            <a:outerShdw dist="28398" dir="6993903" algn="ctr" rotWithShape="0">
              <a:srgbClr val="B2B2B2">
                <a:alpha val="50000"/>
              </a:srgbClr>
            </a:outerShdw>
          </a:effectLst>
        </p:spPr>
        <p:txBody>
          <a:bodyPr vert="horz" wrap="square" lIns="91440" tIns="45720" rIns="91440" bIns="45720" numCol="1" anchor="t" anchorCtr="0" compatLnSpc="1"/>
          <a:lstStyle/>
          <a:p>
            <a:endParaRPr lang="zh-CN" altLang="en-US"/>
          </a:p>
        </p:txBody>
      </p:sp>
      <p:sp>
        <p:nvSpPr>
          <p:cNvPr id="5163" name="Freeform 43"/>
          <p:cNvSpPr/>
          <p:nvPr/>
        </p:nvSpPr>
        <p:spPr bwMode="gray">
          <a:xfrm rot="-46326947">
            <a:off x="4751580" y="328930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19050" cmpd="sng">
            <a:solidFill>
              <a:srgbClr val="FFFFFF"/>
            </a:solidFill>
            <a:prstDash val="solid"/>
            <a:round/>
          </a:ln>
          <a:effectLst>
            <a:outerShdw dist="28398" dir="6993903" algn="ctr" rotWithShape="0">
              <a:srgbClr val="B2B2B2">
                <a:alpha val="50000"/>
              </a:srgbClr>
            </a:outerShdw>
          </a:effectLst>
        </p:spPr>
        <p:txBody>
          <a:bodyPr vert="horz" wrap="square" lIns="91440" tIns="45720" rIns="91440" bIns="45720" numCol="1" anchor="t" anchorCtr="0" compatLnSpc="1"/>
          <a:lstStyle/>
          <a:p>
            <a:endParaRPr lang="zh-CN" altLang="en-US"/>
          </a:p>
        </p:txBody>
      </p:sp>
      <p:sp>
        <p:nvSpPr>
          <p:cNvPr id="5164" name="Freeform 44"/>
          <p:cNvSpPr/>
          <p:nvPr/>
        </p:nvSpPr>
        <p:spPr bwMode="gray">
          <a:xfrm rot="-46246289">
            <a:off x="2217930" y="107156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folHlink"/>
          </a:solidFill>
          <a:ln w="19050" cmpd="sng">
            <a:solidFill>
              <a:srgbClr val="FFFFFF"/>
            </a:solidFill>
            <a:prstDash val="solid"/>
            <a:round/>
          </a:ln>
          <a:effectLst>
            <a:outerShdw dist="28398" dir="6993903" algn="ctr" rotWithShape="0">
              <a:srgbClr val="B2B2B2">
                <a:alpha val="50000"/>
              </a:srgbClr>
            </a:outerShdw>
          </a:effectLst>
        </p:spPr>
        <p:txBody>
          <a:bodyPr vert="horz" wrap="square" lIns="91440" tIns="45720" rIns="91440" bIns="45720" numCol="1" anchor="t" anchorCtr="0" compatLnSpc="1"/>
          <a:lstStyle/>
          <a:p>
            <a:endParaRPr lang="zh-CN" altLang="en-US"/>
          </a:p>
        </p:txBody>
      </p:sp>
      <p:sp>
        <p:nvSpPr>
          <p:cNvPr id="5165" name="Oval 45"/>
          <p:cNvSpPr>
            <a:spLocks noChangeArrowheads="1"/>
          </p:cNvSpPr>
          <p:nvPr/>
        </p:nvSpPr>
        <p:spPr bwMode="gray">
          <a:xfrm>
            <a:off x="3633980" y="2943225"/>
            <a:ext cx="1647825" cy="1647825"/>
          </a:xfrm>
          <a:prstGeom prst="ellipse">
            <a:avLst/>
          </a:prstGeom>
          <a:solidFill>
            <a:schemeClr val="bg1">
              <a:alpha val="50000"/>
            </a:schemeClr>
          </a:solidFill>
          <a:ln w="9525">
            <a:noFill/>
            <a:round/>
          </a:ln>
          <a:effectLst/>
        </p:spPr>
        <p:txBody>
          <a:bodyPr vert="horz" wrap="none" lIns="91440" tIns="45720" rIns="91440" bIns="45720" numCol="1" anchor="ctr" anchorCtr="0" compatLnSpc="1"/>
          <a:lstStyle/>
          <a:p>
            <a:endParaRPr lang="zh-CN" altLang="en-US"/>
          </a:p>
        </p:txBody>
      </p:sp>
      <p:sp>
        <p:nvSpPr>
          <p:cNvPr id="5166" name="Text Box 46"/>
          <p:cNvSpPr txBox="1">
            <a:spLocks noChangeArrowheads="1"/>
          </p:cNvSpPr>
          <p:nvPr/>
        </p:nvSpPr>
        <p:spPr bwMode="gray">
          <a:xfrm>
            <a:off x="4873818" y="2268538"/>
            <a:ext cx="1792287" cy="5810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点击此处添加文本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67" name="Text Box 47"/>
          <p:cNvSpPr txBox="1">
            <a:spLocks noChangeArrowheads="1"/>
          </p:cNvSpPr>
          <p:nvPr/>
        </p:nvSpPr>
        <p:spPr bwMode="gray">
          <a:xfrm>
            <a:off x="2300480" y="4676775"/>
            <a:ext cx="1792288" cy="5810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点击此处添加文本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68" name="Text Box 48"/>
          <p:cNvSpPr txBox="1">
            <a:spLocks noChangeArrowheads="1"/>
          </p:cNvSpPr>
          <p:nvPr/>
        </p:nvSpPr>
        <p:spPr bwMode="gray">
          <a:xfrm>
            <a:off x="4848418" y="4659313"/>
            <a:ext cx="1792287" cy="5810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点击此处添加文本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69" name="Rectangle 49"/>
          <p:cNvSpPr>
            <a:spLocks noChangeArrowheads="1"/>
          </p:cNvSpPr>
          <p:nvPr/>
        </p:nvSpPr>
        <p:spPr bwMode="auto">
          <a:xfrm>
            <a:off x="3829243" y="3219450"/>
            <a:ext cx="501650" cy="366713"/>
          </a:xfrm>
          <a:prstGeom prst="rect">
            <a:avLst/>
          </a:prstGeom>
          <a:noFill/>
          <a:ln w="9525">
            <a:noFill/>
            <a:miter lim="800000"/>
          </a:ln>
          <a:effec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M1</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70" name="Rectangle 50"/>
          <p:cNvSpPr>
            <a:spLocks noChangeArrowheads="1"/>
          </p:cNvSpPr>
          <p:nvPr/>
        </p:nvSpPr>
        <p:spPr bwMode="auto">
          <a:xfrm>
            <a:off x="4583305" y="3219450"/>
            <a:ext cx="501650" cy="366713"/>
          </a:xfrm>
          <a:prstGeom prst="rect">
            <a:avLst/>
          </a:prstGeom>
          <a:noFill/>
          <a:ln w="9525">
            <a:noFill/>
            <a:miter lim="800000"/>
          </a:ln>
          <a:effec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M2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71" name="Rectangle 51"/>
          <p:cNvSpPr>
            <a:spLocks noChangeArrowheads="1"/>
          </p:cNvSpPr>
          <p:nvPr/>
        </p:nvSpPr>
        <p:spPr bwMode="auto">
          <a:xfrm>
            <a:off x="3857818" y="3930650"/>
            <a:ext cx="501650" cy="366713"/>
          </a:xfrm>
          <a:prstGeom prst="rect">
            <a:avLst/>
          </a:prstGeom>
          <a:noFill/>
          <a:ln w="9525">
            <a:noFill/>
            <a:miter lim="800000"/>
          </a:ln>
          <a:effec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M4</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72" name="Rectangle 52"/>
          <p:cNvSpPr>
            <a:spLocks noChangeArrowheads="1"/>
          </p:cNvSpPr>
          <p:nvPr/>
        </p:nvSpPr>
        <p:spPr bwMode="auto">
          <a:xfrm>
            <a:off x="4583305" y="3921125"/>
            <a:ext cx="501650" cy="366713"/>
          </a:xfrm>
          <a:prstGeom prst="rect">
            <a:avLst/>
          </a:prstGeom>
          <a:noFill/>
          <a:ln w="9525">
            <a:noFill/>
            <a:miter lim="800000"/>
          </a:ln>
          <a:effec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M3</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73" name="Text Box 53"/>
          <p:cNvSpPr txBox="1">
            <a:spLocks noChangeArrowheads="1"/>
          </p:cNvSpPr>
          <p:nvPr/>
        </p:nvSpPr>
        <p:spPr bwMode="gray">
          <a:xfrm>
            <a:off x="2254443" y="2289175"/>
            <a:ext cx="1792287" cy="581025"/>
          </a:xfrm>
          <a:prstGeom prst="rect">
            <a:avLst/>
          </a:prstGeom>
          <a:noFill/>
          <a:ln w="9525" algn="ctr">
            <a:noFill/>
            <a:miter lim="800000"/>
          </a:ln>
          <a:effec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点击此处添加文本</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1"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786050" y="571480"/>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sp>
        <p:nvSpPr>
          <p:cNvPr id="3074" name="Oval 2"/>
          <p:cNvSpPr>
            <a:spLocks noChangeArrowheads="1"/>
          </p:cNvSpPr>
          <p:nvPr/>
        </p:nvSpPr>
        <p:spPr bwMode="auto">
          <a:xfrm>
            <a:off x="3552798" y="1516063"/>
            <a:ext cx="2520950" cy="2520950"/>
          </a:xfrm>
          <a:prstGeom prst="ellipse">
            <a:avLst/>
          </a:prstGeom>
          <a:gradFill rotWithShape="1">
            <a:gsLst>
              <a:gs pos="0">
                <a:srgbClr val="969696"/>
              </a:gs>
              <a:gs pos="100000">
                <a:schemeClr val="bg1"/>
              </a:gs>
            </a:gsLst>
            <a:lin ang="5400000" scaled="1"/>
          </a:gradFill>
          <a:ln w="25400">
            <a:solidFill>
              <a:srgbClr val="C0C0C0"/>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75" name="Oval 3"/>
          <p:cNvSpPr>
            <a:spLocks noChangeArrowheads="1"/>
          </p:cNvSpPr>
          <p:nvPr/>
        </p:nvSpPr>
        <p:spPr bwMode="auto">
          <a:xfrm>
            <a:off x="2832073" y="2800350"/>
            <a:ext cx="2520950" cy="2520950"/>
          </a:xfrm>
          <a:prstGeom prst="ellipse">
            <a:avLst/>
          </a:prstGeom>
          <a:gradFill rotWithShape="1">
            <a:gsLst>
              <a:gs pos="0">
                <a:srgbClr val="B2B2B2"/>
              </a:gs>
              <a:gs pos="100000">
                <a:schemeClr val="bg1"/>
              </a:gs>
            </a:gsLst>
            <a:lin ang="18900000" scaled="1"/>
          </a:gradFill>
          <a:ln w="25400">
            <a:solidFill>
              <a:srgbClr val="C0C0C0"/>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76" name="Oval 4"/>
          <p:cNvSpPr>
            <a:spLocks noChangeArrowheads="1"/>
          </p:cNvSpPr>
          <p:nvPr/>
        </p:nvSpPr>
        <p:spPr bwMode="auto">
          <a:xfrm>
            <a:off x="4273523" y="2800350"/>
            <a:ext cx="2520950" cy="2520950"/>
          </a:xfrm>
          <a:prstGeom prst="ellipse">
            <a:avLst/>
          </a:prstGeom>
          <a:gradFill rotWithShape="1">
            <a:gsLst>
              <a:gs pos="0">
                <a:schemeClr val="bg1"/>
              </a:gs>
              <a:gs pos="100000">
                <a:srgbClr val="B2B2B2"/>
              </a:gs>
            </a:gsLst>
            <a:lin ang="2700000" scaled="1"/>
          </a:gradFill>
          <a:ln w="25400">
            <a:solidFill>
              <a:srgbClr val="C0C0C0"/>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Freeform 5"/>
          <p:cNvSpPr/>
          <p:nvPr/>
        </p:nvSpPr>
        <p:spPr bwMode="auto">
          <a:xfrm>
            <a:off x="4330700" y="3030538"/>
            <a:ext cx="1050925" cy="1168400"/>
          </a:xfrm>
          <a:custGeom>
            <a:avLst/>
            <a:gdLst/>
            <a:ahLst/>
            <a:cxnLst>
              <a:cxn ang="0">
                <a:pos x="331" y="0"/>
              </a:cxn>
              <a:cxn ang="0">
                <a:pos x="662" y="556"/>
              </a:cxn>
              <a:cxn ang="0">
                <a:pos x="0" y="554"/>
              </a:cxn>
              <a:cxn ang="0">
                <a:pos x="331" y="0"/>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hlink"/>
              </a:gs>
              <a:gs pos="100000">
                <a:schemeClr val="hlink">
                  <a:gamma/>
                  <a:shade val="46275"/>
                  <a:invGamma/>
                </a:schemeClr>
              </a:gs>
            </a:gsLst>
            <a:lin ang="5400000" scaled="1"/>
          </a:gradFill>
          <a:ln w="25400" cap="flat" cmpd="sng">
            <a:solidFill>
              <a:srgbClr val="FFFFFF"/>
            </a:solid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078" name="Freeform 6"/>
          <p:cNvSpPr/>
          <p:nvPr/>
        </p:nvSpPr>
        <p:spPr bwMode="auto">
          <a:xfrm>
            <a:off x="4814860" y="2598738"/>
            <a:ext cx="1247775" cy="1311275"/>
          </a:xfrm>
          <a:custGeom>
            <a:avLst/>
            <a:gdLst>
              <a:gd name="T0" fmla="*/ 0 w 786"/>
              <a:gd name="T1" fmla="*/ 272 h 826"/>
              <a:gd name="T2" fmla="*/ 786 w 786"/>
              <a:gd name="T3" fmla="*/ 202 h 826"/>
              <a:gd name="T4" fmla="*/ 334 w 786"/>
              <a:gd name="T5" fmla="*/ 826 h 826"/>
              <a:gd name="T6" fmla="*/ 0 w 786"/>
              <a:gd name="T7" fmla="*/ 272 h 826"/>
              <a:gd name="T8" fmla="*/ 0 60000 65536"/>
              <a:gd name="T9" fmla="*/ 0 60000 65536"/>
              <a:gd name="T10" fmla="*/ 0 60000 65536"/>
              <a:gd name="T11" fmla="*/ 0 60000 65536"/>
              <a:gd name="T12" fmla="*/ 0 w 786"/>
              <a:gd name="T13" fmla="*/ 0 h 826"/>
              <a:gd name="T14" fmla="*/ 786 w 786"/>
              <a:gd name="T15" fmla="*/ 826 h 826"/>
            </a:gdLst>
            <a:ahLst/>
            <a:cxnLst>
              <a:cxn ang="T8">
                <a:pos x="T0" y="T1"/>
              </a:cxn>
              <a:cxn ang="T9">
                <a:pos x="T2" y="T3"/>
              </a:cxn>
              <a:cxn ang="T10">
                <a:pos x="T4" y="T5"/>
              </a:cxn>
              <a:cxn ang="T11">
                <a:pos x="T6" y="T7"/>
              </a:cxn>
            </a:cxnLst>
            <a:rect l="T12" t="T13" r="T14" b="T15"/>
            <a:pathLst>
              <a:path w="786" h="826">
                <a:moveTo>
                  <a:pt x="0" y="272"/>
                </a:moveTo>
                <a:cubicBezTo>
                  <a:pt x="0" y="272"/>
                  <a:pt x="350" y="0"/>
                  <a:pt x="786" y="202"/>
                </a:cubicBezTo>
                <a:cubicBezTo>
                  <a:pt x="786" y="202"/>
                  <a:pt x="744" y="656"/>
                  <a:pt x="334" y="826"/>
                </a:cubicBezTo>
                <a:cubicBezTo>
                  <a:pt x="296" y="466"/>
                  <a:pt x="0" y="272"/>
                  <a:pt x="0" y="272"/>
                </a:cubicBezTo>
                <a:close/>
              </a:path>
            </a:pathLst>
          </a:custGeom>
          <a:gradFill rotWithShape="1">
            <a:gsLst>
              <a:gs pos="0">
                <a:schemeClr val="accent2"/>
              </a:gs>
              <a:gs pos="100000">
                <a:schemeClr val="accent1"/>
              </a:gs>
            </a:gsLst>
            <a:lin ang="5400000" scaled="1"/>
          </a:gradFill>
          <a:ln w="25400" cap="flat" cmpd="sng">
            <a:solidFill>
              <a:srgbClr val="FFFFFF"/>
            </a:solidFill>
            <a:prstDash val="solid"/>
            <a:round/>
          </a:ln>
        </p:spPr>
        <p:txBody>
          <a:bodyPr vert="horz" wrap="square" lIns="91440" tIns="45720" rIns="91440" bIns="45720" numCol="1" anchor="t" anchorCtr="0" compatLnSpc="1"/>
          <a:lstStyle/>
          <a:p>
            <a:endParaRPr lang="zh-CN" altLang="en-US"/>
          </a:p>
        </p:txBody>
      </p:sp>
      <p:sp>
        <p:nvSpPr>
          <p:cNvPr id="3079" name="Freeform 7"/>
          <p:cNvSpPr/>
          <p:nvPr/>
        </p:nvSpPr>
        <p:spPr bwMode="auto">
          <a:xfrm>
            <a:off x="3560735" y="2595563"/>
            <a:ext cx="1250950" cy="1317625"/>
          </a:xfrm>
          <a:custGeom>
            <a:avLst/>
            <a:gdLst>
              <a:gd name="T0" fmla="*/ 458 w 788"/>
              <a:gd name="T1" fmla="*/ 826 h 826"/>
              <a:gd name="T2" fmla="*/ 0 w 788"/>
              <a:gd name="T3" fmla="*/ 202 h 826"/>
              <a:gd name="T4" fmla="*/ 788 w 788"/>
              <a:gd name="T5" fmla="*/ 274 h 826"/>
              <a:gd name="T6" fmla="*/ 458 w 788"/>
              <a:gd name="T7" fmla="*/ 826 h 826"/>
              <a:gd name="T8" fmla="*/ 0 60000 65536"/>
              <a:gd name="T9" fmla="*/ 0 60000 65536"/>
              <a:gd name="T10" fmla="*/ 0 60000 65536"/>
              <a:gd name="T11" fmla="*/ 0 60000 65536"/>
              <a:gd name="T12" fmla="*/ 0 w 788"/>
              <a:gd name="T13" fmla="*/ 0 h 826"/>
              <a:gd name="T14" fmla="*/ 788 w 788"/>
              <a:gd name="T15" fmla="*/ 826 h 826"/>
            </a:gdLst>
            <a:ahLst/>
            <a:cxnLst>
              <a:cxn ang="T8">
                <a:pos x="T0" y="T1"/>
              </a:cxn>
              <a:cxn ang="T9">
                <a:pos x="T2" y="T3"/>
              </a:cxn>
              <a:cxn ang="T10">
                <a:pos x="T4" y="T5"/>
              </a:cxn>
              <a:cxn ang="T11">
                <a:pos x="T6" y="T7"/>
              </a:cxn>
            </a:cxnLst>
            <a:rect l="T12" t="T13" r="T14" b="T15"/>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gradFill rotWithShape="1">
            <a:gsLst>
              <a:gs pos="0">
                <a:schemeClr val="accent2"/>
              </a:gs>
              <a:gs pos="100000">
                <a:schemeClr val="accent1"/>
              </a:gs>
            </a:gsLst>
            <a:lin ang="5400000" scaled="1"/>
          </a:gradFill>
          <a:ln w="25400" cap="flat" cmpd="sng">
            <a:solidFill>
              <a:srgbClr val="FFFFFF"/>
            </a:solidFill>
            <a:prstDash val="solid"/>
            <a:round/>
          </a:ln>
        </p:spPr>
        <p:txBody>
          <a:bodyPr vert="horz" wrap="square" lIns="91440" tIns="45720" rIns="91440" bIns="45720" numCol="1" anchor="t" anchorCtr="0" compatLnSpc="1"/>
          <a:lstStyle/>
          <a:p>
            <a:endParaRPr lang="zh-CN" altLang="en-US"/>
          </a:p>
        </p:txBody>
      </p:sp>
      <p:sp>
        <p:nvSpPr>
          <p:cNvPr id="3080" name="Freeform 8"/>
          <p:cNvSpPr/>
          <p:nvPr/>
        </p:nvSpPr>
        <p:spPr bwMode="auto">
          <a:xfrm>
            <a:off x="4176685" y="3910013"/>
            <a:ext cx="1270000" cy="1187450"/>
          </a:xfrm>
          <a:custGeom>
            <a:avLst/>
            <a:gdLst>
              <a:gd name="T0" fmla="*/ 68 w 800"/>
              <a:gd name="T1" fmla="*/ 0 h 748"/>
              <a:gd name="T2" fmla="*/ 734 w 800"/>
              <a:gd name="T3" fmla="*/ 4 h 748"/>
              <a:gd name="T4" fmla="*/ 400 w 800"/>
              <a:gd name="T5" fmla="*/ 748 h 748"/>
              <a:gd name="T6" fmla="*/ 68 w 800"/>
              <a:gd name="T7" fmla="*/ 0 h 748"/>
              <a:gd name="T8" fmla="*/ 0 60000 65536"/>
              <a:gd name="T9" fmla="*/ 0 60000 65536"/>
              <a:gd name="T10" fmla="*/ 0 60000 65536"/>
              <a:gd name="T11" fmla="*/ 0 60000 65536"/>
              <a:gd name="T12" fmla="*/ 0 w 800"/>
              <a:gd name="T13" fmla="*/ 0 h 748"/>
              <a:gd name="T14" fmla="*/ 800 w 800"/>
              <a:gd name="T15" fmla="*/ 748 h 748"/>
            </a:gdLst>
            <a:ahLst/>
            <a:cxnLst>
              <a:cxn ang="T8">
                <a:pos x="T0" y="T1"/>
              </a:cxn>
              <a:cxn ang="T9">
                <a:pos x="T2" y="T3"/>
              </a:cxn>
              <a:cxn ang="T10">
                <a:pos x="T4" y="T5"/>
              </a:cxn>
              <a:cxn ang="T11">
                <a:pos x="T6" y="T7"/>
              </a:cxn>
            </a:cxnLst>
            <a:rect l="T12" t="T13" r="T14" b="T15"/>
            <a:pathLst>
              <a:path w="800" h="748">
                <a:moveTo>
                  <a:pt x="68" y="0"/>
                </a:moveTo>
                <a:cubicBezTo>
                  <a:pt x="68" y="0"/>
                  <a:pt x="406" y="182"/>
                  <a:pt x="734" y="4"/>
                </a:cubicBezTo>
                <a:cubicBezTo>
                  <a:pt x="734" y="4"/>
                  <a:pt x="800" y="460"/>
                  <a:pt x="400" y="748"/>
                </a:cubicBezTo>
                <a:cubicBezTo>
                  <a:pt x="0" y="468"/>
                  <a:pt x="68" y="0"/>
                  <a:pt x="68" y="0"/>
                </a:cubicBezTo>
                <a:close/>
              </a:path>
            </a:pathLst>
          </a:custGeom>
          <a:gradFill rotWithShape="1">
            <a:gsLst>
              <a:gs pos="0">
                <a:schemeClr val="accent1"/>
              </a:gs>
              <a:gs pos="100000">
                <a:schemeClr val="accent2"/>
              </a:gs>
            </a:gsLst>
            <a:lin ang="5400000" scaled="1"/>
          </a:gradFill>
          <a:ln w="25400" cap="flat" cmpd="sng">
            <a:solidFill>
              <a:srgbClr val="FFFFFF"/>
            </a:solidFill>
            <a:prstDash val="solid"/>
            <a:round/>
          </a:ln>
        </p:spPr>
        <p:txBody>
          <a:bodyPr vert="horz" wrap="square" lIns="91440" tIns="45720" rIns="91440" bIns="45720" numCol="1" anchor="t" anchorCtr="0" compatLnSpc="1"/>
          <a:lstStyle/>
          <a:p>
            <a:endParaRPr lang="zh-CN" altLang="en-US"/>
          </a:p>
        </p:txBody>
      </p:sp>
      <p:sp>
        <p:nvSpPr>
          <p:cNvPr id="3081" name="Freeform 9"/>
          <p:cNvSpPr/>
          <p:nvPr/>
        </p:nvSpPr>
        <p:spPr bwMode="gray">
          <a:xfrm>
            <a:off x="3871885" y="1525588"/>
            <a:ext cx="1876425" cy="914400"/>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chemeClr val="bg1">
                  <a:alpha val="0"/>
                </a:schemeClr>
              </a:gs>
            </a:gsLst>
            <a:lin ang="5400000" scaled="1"/>
          </a:gradFill>
          <a:ln w="0">
            <a:noFill/>
            <a:prstDash val="solid"/>
            <a:round/>
          </a:ln>
        </p:spPr>
        <p:txBody>
          <a:bodyPr vert="horz" wrap="square" lIns="91440" tIns="45720" rIns="91440" bIns="45720" numCol="1" anchor="t" anchorCtr="0" compatLnSpc="1"/>
          <a:lstStyle/>
          <a:p>
            <a:endParaRPr lang="zh-CN" altLang="en-US"/>
          </a:p>
        </p:txBody>
      </p:sp>
      <p:sp>
        <p:nvSpPr>
          <p:cNvPr id="3082" name="Oval 10"/>
          <p:cNvSpPr>
            <a:spLocks noChangeArrowheads="1"/>
          </p:cNvSpPr>
          <p:nvPr/>
        </p:nvSpPr>
        <p:spPr bwMode="auto">
          <a:xfrm>
            <a:off x="3028923" y="5419725"/>
            <a:ext cx="3594100" cy="371475"/>
          </a:xfrm>
          <a:prstGeom prst="ellipse">
            <a:avLst/>
          </a:prstGeom>
          <a:gradFill rotWithShape="1">
            <a:gsLst>
              <a:gs pos="0">
                <a:schemeClr val="tx1">
                  <a:alpha val="20000"/>
                </a:schemeClr>
              </a:gs>
              <a:gs pos="100000">
                <a:schemeClr val="tx1">
                  <a:alpha val="0"/>
                </a:schemeClr>
              </a:gs>
            </a:gsLst>
            <a:path path="shape">
              <a:fillToRect l="50000" t="50000" r="50000" b="50000"/>
            </a:path>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3" name="Freeform 11"/>
          <p:cNvSpPr/>
          <p:nvPr/>
        </p:nvSpPr>
        <p:spPr bwMode="auto">
          <a:xfrm rot="10800000" flipV="1">
            <a:off x="4548160" y="3043238"/>
            <a:ext cx="536575" cy="596900"/>
          </a:xfrm>
          <a:custGeom>
            <a:avLst/>
            <a:gdLst>
              <a:gd name="T0" fmla="*/ 331 w 662"/>
              <a:gd name="T1" fmla="*/ 0 h 736"/>
              <a:gd name="T2" fmla="*/ 662 w 662"/>
              <a:gd name="T3" fmla="*/ 556 h 736"/>
              <a:gd name="T4" fmla="*/ 0 w 662"/>
              <a:gd name="T5" fmla="*/ 554 h 736"/>
              <a:gd name="T6" fmla="*/ 331 w 662"/>
              <a:gd name="T7" fmla="*/ 0 h 736"/>
              <a:gd name="T8" fmla="*/ 0 60000 65536"/>
              <a:gd name="T9" fmla="*/ 0 60000 65536"/>
              <a:gd name="T10" fmla="*/ 0 60000 65536"/>
              <a:gd name="T11" fmla="*/ 0 60000 65536"/>
              <a:gd name="T12" fmla="*/ 0 w 662"/>
              <a:gd name="T13" fmla="*/ 0 h 736"/>
              <a:gd name="T14" fmla="*/ 662 w 662"/>
              <a:gd name="T15" fmla="*/ 736 h 736"/>
            </a:gdLst>
            <a:ahLst/>
            <a:cxnLst>
              <a:cxn ang="T8">
                <a:pos x="T0" y="T1"/>
              </a:cxn>
              <a:cxn ang="T9">
                <a:pos x="T2" y="T3"/>
              </a:cxn>
              <a:cxn ang="T10">
                <a:pos x="T4" y="T5"/>
              </a:cxn>
              <a:cxn ang="T11">
                <a:pos x="T6" y="T7"/>
              </a:cxn>
            </a:cxnLst>
            <a:rect l="T12" t="T13" r="T14" b="T15"/>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bg1">
                  <a:alpha val="60001"/>
                </a:schemeClr>
              </a:gs>
              <a:gs pos="100000">
                <a:schemeClr val="tx1">
                  <a:alpha val="0"/>
                </a:schemeClr>
              </a:gs>
            </a:gsLst>
            <a:lin ang="5400000" scaled="1"/>
          </a:gradFill>
          <a:ln w="25400" cap="flat" cmpd="sng">
            <a:noFill/>
            <a:prstDash val="solid"/>
            <a:round/>
          </a:ln>
        </p:spPr>
        <p:txBody>
          <a:bodyPr vert="horz" wrap="square" lIns="91440" tIns="45720" rIns="91440" bIns="45720" numCol="1" anchor="t" anchorCtr="0" compatLnSpc="1"/>
          <a:lstStyle/>
          <a:p>
            <a:endParaRPr lang="zh-CN" altLang="en-US"/>
          </a:p>
        </p:txBody>
      </p:sp>
      <p:sp>
        <p:nvSpPr>
          <p:cNvPr id="3084" name="Freeform 12"/>
          <p:cNvSpPr/>
          <p:nvPr/>
        </p:nvSpPr>
        <p:spPr bwMode="auto">
          <a:xfrm>
            <a:off x="3590898" y="2662238"/>
            <a:ext cx="1144587" cy="936625"/>
          </a:xfrm>
          <a:custGeom>
            <a:avLst/>
            <a:gdLst>
              <a:gd name="T0" fmla="*/ 419 w 721"/>
              <a:gd name="T1" fmla="*/ 590 h 590"/>
              <a:gd name="T2" fmla="*/ 0 w 721"/>
              <a:gd name="T3" fmla="*/ 152 h 590"/>
              <a:gd name="T4" fmla="*/ 721 w 721"/>
              <a:gd name="T5" fmla="*/ 196 h 590"/>
              <a:gd name="T6" fmla="*/ 419 w 721"/>
              <a:gd name="T7" fmla="*/ 590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w="25400" cap="flat" cmpd="sng">
            <a:noFill/>
            <a:prstDash val="solid"/>
            <a:round/>
          </a:ln>
        </p:spPr>
        <p:txBody>
          <a:bodyPr vert="horz" wrap="square" lIns="91440" tIns="45720" rIns="91440" bIns="45720" numCol="1" anchor="t" anchorCtr="0" compatLnSpc="1"/>
          <a:lstStyle/>
          <a:p>
            <a:endParaRPr lang="zh-CN" altLang="en-US"/>
          </a:p>
        </p:txBody>
      </p:sp>
      <p:sp>
        <p:nvSpPr>
          <p:cNvPr id="3085" name="Text Box 13"/>
          <p:cNvSpPr txBox="1">
            <a:spLocks noChangeArrowheads="1"/>
          </p:cNvSpPr>
          <p:nvPr/>
        </p:nvSpPr>
        <p:spPr bwMode="auto">
          <a:xfrm>
            <a:off x="3802035" y="3013075"/>
            <a:ext cx="717550" cy="304800"/>
          </a:xfrm>
          <a:prstGeom prst="rect">
            <a:avLst/>
          </a:prstGeom>
          <a:noFill/>
          <a:ln w="9525">
            <a:noFill/>
            <a:miter lim="800000"/>
          </a:ln>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内容１</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6" name="Text Box 14"/>
          <p:cNvSpPr txBox="1">
            <a:spLocks noChangeArrowheads="1"/>
          </p:cNvSpPr>
          <p:nvPr/>
        </p:nvSpPr>
        <p:spPr bwMode="auto">
          <a:xfrm>
            <a:off x="4486248" y="3427413"/>
            <a:ext cx="641350" cy="366712"/>
          </a:xfrm>
          <a:prstGeom prst="rect">
            <a:avLst/>
          </a:prstGeom>
          <a:noFill/>
          <a:ln w="9525">
            <a:noFill/>
            <a:miter lim="800000"/>
          </a:ln>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标题</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7" name="Rectangle 15"/>
          <p:cNvSpPr>
            <a:spLocks noChangeArrowheads="1"/>
          </p:cNvSpPr>
          <p:nvPr/>
        </p:nvSpPr>
        <p:spPr bwMode="auto">
          <a:xfrm>
            <a:off x="5437160" y="4049713"/>
            <a:ext cx="1277938" cy="517525"/>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333333"/>
                </a:solidFill>
                <a:effectLst/>
                <a:latin typeface="Arial" panose="020B0604020202020204" pitchFamily="34" charset="0"/>
                <a:ea typeface="宋体" panose="02010600030101010101"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8" name="Rectangle 16"/>
          <p:cNvSpPr>
            <a:spLocks noChangeArrowheads="1"/>
          </p:cNvSpPr>
          <p:nvPr/>
        </p:nvSpPr>
        <p:spPr bwMode="auto">
          <a:xfrm>
            <a:off x="2970185" y="4049713"/>
            <a:ext cx="1277938" cy="517525"/>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333333"/>
                </a:solidFill>
                <a:effectLst/>
                <a:latin typeface="Arial" panose="020B0604020202020204" pitchFamily="34" charset="0"/>
                <a:ea typeface="宋体" panose="02010600030101010101"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9" name="Rectangle 17"/>
          <p:cNvSpPr>
            <a:spLocks noChangeArrowheads="1"/>
          </p:cNvSpPr>
          <p:nvPr/>
        </p:nvSpPr>
        <p:spPr bwMode="auto">
          <a:xfrm>
            <a:off x="4219548" y="2176463"/>
            <a:ext cx="1277937" cy="517525"/>
          </a:xfrm>
          <a:prstGeom prst="rect">
            <a:avLst/>
          </a:prstGeom>
          <a:noFill/>
          <a:ln w="9525" algn="ctr">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rgbClr val="333333"/>
                </a:solidFill>
                <a:effectLst/>
                <a:latin typeface="Arial" panose="020B0604020202020204" pitchFamily="34" charset="0"/>
                <a:ea typeface="宋体" panose="02010600030101010101" pitchFamily="2" charset="-122"/>
              </a:rPr>
              <a:t>单击此处添加段落文字内容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0" name="Freeform 18"/>
          <p:cNvSpPr/>
          <p:nvPr/>
        </p:nvSpPr>
        <p:spPr bwMode="auto">
          <a:xfrm flipH="1">
            <a:off x="4884710" y="2662238"/>
            <a:ext cx="1144588" cy="936625"/>
          </a:xfrm>
          <a:custGeom>
            <a:avLst/>
            <a:gdLst>
              <a:gd name="T0" fmla="*/ 419 w 721"/>
              <a:gd name="T1" fmla="*/ 590 h 590"/>
              <a:gd name="T2" fmla="*/ 0 w 721"/>
              <a:gd name="T3" fmla="*/ 152 h 590"/>
              <a:gd name="T4" fmla="*/ 721 w 721"/>
              <a:gd name="T5" fmla="*/ 196 h 590"/>
              <a:gd name="T6" fmla="*/ 419 w 721"/>
              <a:gd name="T7" fmla="*/ 590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w="25400" cap="flat" cmpd="sng">
            <a:noFill/>
            <a:prstDash val="solid"/>
            <a:round/>
          </a:ln>
        </p:spPr>
        <p:txBody>
          <a:bodyPr vert="horz" wrap="square" lIns="91440" tIns="45720" rIns="91440" bIns="45720" numCol="1" anchor="t" anchorCtr="0" compatLnSpc="1"/>
          <a:lstStyle/>
          <a:p>
            <a:endParaRPr lang="zh-CN" altLang="en-US"/>
          </a:p>
        </p:txBody>
      </p:sp>
      <p:sp>
        <p:nvSpPr>
          <p:cNvPr id="3091" name="Freeform 19"/>
          <p:cNvSpPr/>
          <p:nvPr/>
        </p:nvSpPr>
        <p:spPr bwMode="auto">
          <a:xfrm rot="7200000" flipH="1">
            <a:off x="4356867" y="4001294"/>
            <a:ext cx="1144587" cy="936625"/>
          </a:xfrm>
          <a:custGeom>
            <a:avLst/>
            <a:gdLst>
              <a:gd name="T0" fmla="*/ 419 w 721"/>
              <a:gd name="T1" fmla="*/ 590 h 590"/>
              <a:gd name="T2" fmla="*/ 0 w 721"/>
              <a:gd name="T3" fmla="*/ 152 h 590"/>
              <a:gd name="T4" fmla="*/ 721 w 721"/>
              <a:gd name="T5" fmla="*/ 196 h 590"/>
              <a:gd name="T6" fmla="*/ 419 w 721"/>
              <a:gd name="T7" fmla="*/ 590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w="25400" cap="flat" cmpd="sng">
            <a:noFill/>
            <a:prstDash val="solid"/>
            <a:round/>
          </a:ln>
        </p:spPr>
        <p:txBody>
          <a:bodyPr vert="horz" wrap="square" lIns="91440" tIns="45720" rIns="91440" bIns="45720" numCol="1" anchor="t" anchorCtr="0" compatLnSpc="1"/>
          <a:lstStyle/>
          <a:p>
            <a:endParaRPr lang="zh-CN" altLang="en-US"/>
          </a:p>
        </p:txBody>
      </p:sp>
      <p:sp>
        <p:nvSpPr>
          <p:cNvPr id="3092" name="Text Box 20"/>
          <p:cNvSpPr txBox="1">
            <a:spLocks noChangeArrowheads="1"/>
          </p:cNvSpPr>
          <p:nvPr/>
        </p:nvSpPr>
        <p:spPr bwMode="auto">
          <a:xfrm>
            <a:off x="4508473" y="4268788"/>
            <a:ext cx="717550" cy="304800"/>
          </a:xfrm>
          <a:prstGeom prst="rect">
            <a:avLst/>
          </a:prstGeom>
          <a:noFill/>
          <a:ln w="9525">
            <a:noFill/>
            <a:miter lim="800000"/>
          </a:ln>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内容３</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3" name="Text Box 21"/>
          <p:cNvSpPr txBox="1">
            <a:spLocks noChangeArrowheads="1"/>
          </p:cNvSpPr>
          <p:nvPr/>
        </p:nvSpPr>
        <p:spPr bwMode="auto">
          <a:xfrm>
            <a:off x="5245073" y="3013075"/>
            <a:ext cx="717550" cy="304800"/>
          </a:xfrm>
          <a:prstGeom prst="rect">
            <a:avLst/>
          </a:prstGeom>
          <a:noFill/>
          <a:ln w="9525">
            <a:noFill/>
            <a:miter lim="800000"/>
          </a:ln>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内容２</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4" name="Text Box 23"/>
          <p:cNvSpPr txBox="1">
            <a:spLocks noChangeArrowheads="1"/>
          </p:cNvSpPr>
          <p:nvPr/>
        </p:nvSpPr>
        <p:spPr bwMode="auto">
          <a:xfrm>
            <a:off x="1219173" y="1681163"/>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5" name="Rectangle 24"/>
          <p:cNvSpPr>
            <a:spLocks noChangeArrowheads="1"/>
          </p:cNvSpPr>
          <p:nvPr/>
        </p:nvSpPr>
        <p:spPr bwMode="auto">
          <a:xfrm>
            <a:off x="1214410" y="2212975"/>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6" name="Text Box 25"/>
          <p:cNvSpPr txBox="1">
            <a:spLocks noChangeArrowheads="1"/>
          </p:cNvSpPr>
          <p:nvPr/>
        </p:nvSpPr>
        <p:spPr bwMode="auto">
          <a:xfrm>
            <a:off x="647673" y="4564063"/>
            <a:ext cx="2074862"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7" name="Rectangle 26"/>
          <p:cNvSpPr>
            <a:spLocks noChangeArrowheads="1"/>
          </p:cNvSpPr>
          <p:nvPr/>
        </p:nvSpPr>
        <p:spPr bwMode="auto">
          <a:xfrm>
            <a:off x="642910" y="5095875"/>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8" name="Text Box 27"/>
          <p:cNvSpPr txBox="1">
            <a:spLocks noChangeArrowheads="1"/>
          </p:cNvSpPr>
          <p:nvPr/>
        </p:nvSpPr>
        <p:spPr bwMode="auto">
          <a:xfrm>
            <a:off x="6723035" y="4564063"/>
            <a:ext cx="2074863" cy="366712"/>
          </a:xfrm>
          <a:prstGeom prst="rect">
            <a:avLst/>
          </a:prstGeom>
          <a:noFill/>
          <a:ln w="9525">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此处添加内容</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99" name="Rectangle 28"/>
          <p:cNvSpPr>
            <a:spLocks noChangeArrowheads="1"/>
          </p:cNvSpPr>
          <p:nvPr/>
        </p:nvSpPr>
        <p:spPr bwMode="auto">
          <a:xfrm>
            <a:off x="6718273" y="5095875"/>
            <a:ext cx="2136775" cy="603250"/>
          </a:xfrm>
          <a:prstGeom prst="rect">
            <a:avLst/>
          </a:prstGeom>
          <a:noFill/>
          <a:ln w="9525">
            <a:noFill/>
            <a:miter lim="800000"/>
          </a:ln>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tx2"/>
              </a:buClr>
              <a:buSzPts val="1400"/>
              <a:buFont typeface="Arial" panose="020B0604020202020204" pitchFamily="34" charset="0"/>
              <a:buChar char="•"/>
            </a:pPr>
            <a:r>
              <a:rPr kumimoji="0" lang="zh-CN" sz="14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030605" y="6120130"/>
            <a:ext cx="5485765"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med" advClick="0" advTm="3000">
    <p:dissolve/>
    <p:sndAc>
      <p:stSnd>
        <p:snd r:embed="rId1"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pSp>
        <p:nvGrpSpPr>
          <p:cNvPr id="2" name="Group 63"/>
          <p:cNvGrpSpPr/>
          <p:nvPr/>
        </p:nvGrpSpPr>
        <p:grpSpPr bwMode="auto">
          <a:xfrm>
            <a:off x="693763" y="2197112"/>
            <a:ext cx="7593013" cy="2946400"/>
            <a:chOff x="462" y="1657"/>
            <a:chExt cx="4896" cy="2172"/>
          </a:xfrm>
        </p:grpSpPr>
        <p:sp>
          <p:nvSpPr>
            <p:cNvPr id="4" name="Freeform 64"/>
            <p:cNvSpPr/>
            <p:nvPr/>
          </p:nvSpPr>
          <p:spPr bwMode="gray">
            <a:xfrm>
              <a:off x="577" y="1657"/>
              <a:ext cx="2843" cy="1250"/>
            </a:xfrm>
            <a:custGeom>
              <a:avLst/>
              <a:gdLst/>
              <a:ahLst/>
              <a:cxnLst>
                <a:cxn ang="0">
                  <a:pos x="348" y="356"/>
                </a:cxn>
                <a:cxn ang="0">
                  <a:pos x="379" y="272"/>
                </a:cxn>
                <a:cxn ang="0">
                  <a:pos x="483" y="306"/>
                </a:cxn>
                <a:cxn ang="0">
                  <a:pos x="415" y="384"/>
                </a:cxn>
                <a:cxn ang="0">
                  <a:pos x="250" y="348"/>
                </a:cxn>
                <a:cxn ang="0">
                  <a:pos x="117" y="524"/>
                </a:cxn>
                <a:cxn ang="0">
                  <a:pos x="13" y="659"/>
                </a:cxn>
                <a:cxn ang="0">
                  <a:pos x="160" y="602"/>
                </a:cxn>
                <a:cxn ang="0">
                  <a:pos x="286" y="558"/>
                </a:cxn>
                <a:cxn ang="0">
                  <a:pos x="385" y="632"/>
                </a:cxn>
                <a:cxn ang="0">
                  <a:pos x="353" y="540"/>
                </a:cxn>
                <a:cxn ang="0">
                  <a:pos x="453" y="654"/>
                </a:cxn>
                <a:cxn ang="0">
                  <a:pos x="513" y="614"/>
                </a:cxn>
                <a:cxn ang="0">
                  <a:pos x="601" y="687"/>
                </a:cxn>
                <a:cxn ang="0">
                  <a:pos x="622" y="759"/>
                </a:cxn>
                <a:cxn ang="0">
                  <a:pos x="696" y="890"/>
                </a:cxn>
                <a:cxn ang="0">
                  <a:pos x="821" y="1044"/>
                </a:cxn>
                <a:cxn ang="0">
                  <a:pos x="967" y="879"/>
                </a:cxn>
                <a:cxn ang="0">
                  <a:pos x="849" y="836"/>
                </a:cxn>
                <a:cxn ang="0">
                  <a:pos x="957" y="848"/>
                </a:cxn>
                <a:cxn ang="0">
                  <a:pos x="1174" y="939"/>
                </a:cxn>
                <a:cxn ang="0">
                  <a:pos x="1266" y="1136"/>
                </a:cxn>
                <a:cxn ang="0">
                  <a:pos x="1309" y="999"/>
                </a:cxn>
                <a:cxn ang="0">
                  <a:pos x="1485" y="972"/>
                </a:cxn>
                <a:cxn ang="0">
                  <a:pos x="1557" y="1156"/>
                </a:cxn>
                <a:cxn ang="0">
                  <a:pos x="1624" y="1103"/>
                </a:cxn>
                <a:cxn ang="0">
                  <a:pos x="1668" y="920"/>
                </a:cxn>
                <a:cxn ang="0">
                  <a:pos x="1737" y="908"/>
                </a:cxn>
                <a:cxn ang="0">
                  <a:pos x="1861" y="794"/>
                </a:cxn>
                <a:cxn ang="0">
                  <a:pos x="1882" y="662"/>
                </a:cxn>
                <a:cxn ang="0">
                  <a:pos x="1867" y="602"/>
                </a:cxn>
                <a:cxn ang="0">
                  <a:pos x="1911" y="653"/>
                </a:cxn>
                <a:cxn ang="0">
                  <a:pos x="1959" y="624"/>
                </a:cxn>
                <a:cxn ang="0">
                  <a:pos x="2125" y="480"/>
                </a:cxn>
                <a:cxn ang="0">
                  <a:pos x="2116" y="335"/>
                </a:cxn>
                <a:cxn ang="0">
                  <a:pos x="2350" y="282"/>
                </a:cxn>
                <a:cxn ang="0">
                  <a:pos x="2421" y="300"/>
                </a:cxn>
                <a:cxn ang="0">
                  <a:pos x="2424" y="386"/>
                </a:cxn>
                <a:cxn ang="0">
                  <a:pos x="2569" y="300"/>
                </a:cxn>
                <a:cxn ang="0">
                  <a:pos x="2730" y="210"/>
                </a:cxn>
                <a:cxn ang="0">
                  <a:pos x="2788" y="185"/>
                </a:cxn>
                <a:cxn ang="0">
                  <a:pos x="2581" y="123"/>
                </a:cxn>
                <a:cxn ang="0">
                  <a:pos x="2412" y="119"/>
                </a:cxn>
                <a:cxn ang="0">
                  <a:pos x="2167" y="35"/>
                </a:cxn>
                <a:cxn ang="0">
                  <a:pos x="2094" y="101"/>
                </a:cxn>
                <a:cxn ang="0">
                  <a:pos x="1848" y="78"/>
                </a:cxn>
                <a:cxn ang="0">
                  <a:pos x="1660" y="29"/>
                </a:cxn>
                <a:cxn ang="0">
                  <a:pos x="1366" y="65"/>
                </a:cxn>
                <a:cxn ang="0">
                  <a:pos x="1203" y="93"/>
                </a:cxn>
                <a:cxn ang="0">
                  <a:pos x="1090" y="111"/>
                </a:cxn>
                <a:cxn ang="0">
                  <a:pos x="1044" y="113"/>
                </a:cxn>
                <a:cxn ang="0">
                  <a:pos x="913" y="156"/>
                </a:cxn>
                <a:cxn ang="0">
                  <a:pos x="720" y="194"/>
                </a:cxn>
                <a:cxn ang="0">
                  <a:pos x="669" y="188"/>
                </a:cxn>
                <a:cxn ang="0">
                  <a:pos x="501" y="105"/>
                </a:cxn>
                <a:cxn ang="0">
                  <a:pos x="289" y="198"/>
                </a:cxn>
                <a:cxn ang="0">
                  <a:pos x="222" y="248"/>
                </a:cxn>
              </a:cxnLst>
              <a:rect l="0" t="0" r="r" b="b"/>
              <a:pathLst>
                <a:path w="2842" h="1250">
                  <a:moveTo>
                    <a:pt x="208" y="275"/>
                  </a:moveTo>
                  <a:cubicBezTo>
                    <a:pt x="213" y="291"/>
                    <a:pt x="212" y="310"/>
                    <a:pt x="228" y="315"/>
                  </a:cubicBezTo>
                  <a:cubicBezTo>
                    <a:pt x="235" y="336"/>
                    <a:pt x="253" y="320"/>
                    <a:pt x="273" y="316"/>
                  </a:cubicBezTo>
                  <a:cubicBezTo>
                    <a:pt x="284" y="300"/>
                    <a:pt x="284" y="301"/>
                    <a:pt x="301" y="312"/>
                  </a:cubicBezTo>
                  <a:cubicBezTo>
                    <a:pt x="308" y="315"/>
                    <a:pt x="301" y="331"/>
                    <a:pt x="304" y="336"/>
                  </a:cubicBezTo>
                  <a:cubicBezTo>
                    <a:pt x="307" y="341"/>
                    <a:pt x="319" y="340"/>
                    <a:pt x="322" y="345"/>
                  </a:cubicBezTo>
                  <a:cubicBezTo>
                    <a:pt x="325" y="350"/>
                    <a:pt x="321" y="366"/>
                    <a:pt x="325" y="368"/>
                  </a:cubicBezTo>
                  <a:cubicBezTo>
                    <a:pt x="336" y="367"/>
                    <a:pt x="339" y="362"/>
                    <a:pt x="348" y="356"/>
                  </a:cubicBezTo>
                  <a:cubicBezTo>
                    <a:pt x="354" y="353"/>
                    <a:pt x="362" y="360"/>
                    <a:pt x="366" y="359"/>
                  </a:cubicBezTo>
                  <a:cubicBezTo>
                    <a:pt x="370" y="358"/>
                    <a:pt x="367" y="352"/>
                    <a:pt x="370" y="347"/>
                  </a:cubicBezTo>
                  <a:cubicBezTo>
                    <a:pt x="376" y="339"/>
                    <a:pt x="385" y="328"/>
                    <a:pt x="385" y="328"/>
                  </a:cubicBezTo>
                  <a:cubicBezTo>
                    <a:pt x="390" y="324"/>
                    <a:pt x="381" y="318"/>
                    <a:pt x="384" y="314"/>
                  </a:cubicBezTo>
                  <a:cubicBezTo>
                    <a:pt x="387" y="310"/>
                    <a:pt x="402" y="308"/>
                    <a:pt x="405" y="303"/>
                  </a:cubicBezTo>
                  <a:cubicBezTo>
                    <a:pt x="408" y="298"/>
                    <a:pt x="408" y="288"/>
                    <a:pt x="405" y="285"/>
                  </a:cubicBezTo>
                  <a:cubicBezTo>
                    <a:pt x="402" y="282"/>
                    <a:pt x="391" y="290"/>
                    <a:pt x="387" y="288"/>
                  </a:cubicBezTo>
                  <a:cubicBezTo>
                    <a:pt x="383" y="281"/>
                    <a:pt x="379" y="272"/>
                    <a:pt x="379" y="272"/>
                  </a:cubicBezTo>
                  <a:cubicBezTo>
                    <a:pt x="389" y="257"/>
                    <a:pt x="388" y="260"/>
                    <a:pt x="401" y="248"/>
                  </a:cubicBezTo>
                  <a:cubicBezTo>
                    <a:pt x="434" y="219"/>
                    <a:pt x="412" y="227"/>
                    <a:pt x="441" y="220"/>
                  </a:cubicBezTo>
                  <a:cubicBezTo>
                    <a:pt x="468" y="193"/>
                    <a:pt x="441" y="194"/>
                    <a:pt x="497" y="200"/>
                  </a:cubicBezTo>
                  <a:cubicBezTo>
                    <a:pt x="492" y="208"/>
                    <a:pt x="486" y="216"/>
                    <a:pt x="481" y="224"/>
                  </a:cubicBezTo>
                  <a:cubicBezTo>
                    <a:pt x="476" y="232"/>
                    <a:pt x="450" y="242"/>
                    <a:pt x="450" y="242"/>
                  </a:cubicBezTo>
                  <a:cubicBezTo>
                    <a:pt x="441" y="268"/>
                    <a:pt x="434" y="282"/>
                    <a:pt x="473" y="292"/>
                  </a:cubicBezTo>
                  <a:cubicBezTo>
                    <a:pt x="506" y="287"/>
                    <a:pt x="532" y="284"/>
                    <a:pt x="565" y="288"/>
                  </a:cubicBezTo>
                  <a:cubicBezTo>
                    <a:pt x="556" y="322"/>
                    <a:pt x="520" y="304"/>
                    <a:pt x="483" y="306"/>
                  </a:cubicBezTo>
                  <a:cubicBezTo>
                    <a:pt x="468" y="312"/>
                    <a:pt x="487" y="320"/>
                    <a:pt x="487" y="327"/>
                  </a:cubicBezTo>
                  <a:cubicBezTo>
                    <a:pt x="487" y="334"/>
                    <a:pt x="487" y="347"/>
                    <a:pt x="484" y="348"/>
                  </a:cubicBezTo>
                  <a:cubicBezTo>
                    <a:pt x="481" y="349"/>
                    <a:pt x="476" y="338"/>
                    <a:pt x="471" y="333"/>
                  </a:cubicBezTo>
                  <a:cubicBezTo>
                    <a:pt x="466" y="328"/>
                    <a:pt x="460" y="316"/>
                    <a:pt x="456" y="315"/>
                  </a:cubicBezTo>
                  <a:cubicBezTo>
                    <a:pt x="452" y="314"/>
                    <a:pt x="451" y="324"/>
                    <a:pt x="448" y="329"/>
                  </a:cubicBezTo>
                  <a:cubicBezTo>
                    <a:pt x="442" y="336"/>
                    <a:pt x="437" y="338"/>
                    <a:pt x="436" y="345"/>
                  </a:cubicBezTo>
                  <a:cubicBezTo>
                    <a:pt x="435" y="352"/>
                    <a:pt x="445" y="365"/>
                    <a:pt x="442" y="371"/>
                  </a:cubicBezTo>
                  <a:cubicBezTo>
                    <a:pt x="439" y="377"/>
                    <a:pt x="422" y="383"/>
                    <a:pt x="415" y="384"/>
                  </a:cubicBezTo>
                  <a:cubicBezTo>
                    <a:pt x="408" y="385"/>
                    <a:pt x="406" y="381"/>
                    <a:pt x="401" y="380"/>
                  </a:cubicBezTo>
                  <a:cubicBezTo>
                    <a:pt x="389" y="388"/>
                    <a:pt x="397" y="376"/>
                    <a:pt x="384" y="377"/>
                  </a:cubicBezTo>
                  <a:cubicBezTo>
                    <a:pt x="376" y="378"/>
                    <a:pt x="365" y="388"/>
                    <a:pt x="355" y="389"/>
                  </a:cubicBezTo>
                  <a:cubicBezTo>
                    <a:pt x="345" y="390"/>
                    <a:pt x="334" y="384"/>
                    <a:pt x="324" y="384"/>
                  </a:cubicBezTo>
                  <a:cubicBezTo>
                    <a:pt x="312" y="383"/>
                    <a:pt x="303" y="394"/>
                    <a:pt x="292" y="390"/>
                  </a:cubicBezTo>
                  <a:cubicBezTo>
                    <a:pt x="286" y="382"/>
                    <a:pt x="281" y="378"/>
                    <a:pt x="280" y="368"/>
                  </a:cubicBezTo>
                  <a:cubicBezTo>
                    <a:pt x="279" y="358"/>
                    <a:pt x="293" y="333"/>
                    <a:pt x="288" y="330"/>
                  </a:cubicBezTo>
                  <a:cubicBezTo>
                    <a:pt x="283" y="327"/>
                    <a:pt x="254" y="338"/>
                    <a:pt x="250" y="348"/>
                  </a:cubicBezTo>
                  <a:cubicBezTo>
                    <a:pt x="244" y="356"/>
                    <a:pt x="266" y="380"/>
                    <a:pt x="262" y="388"/>
                  </a:cubicBezTo>
                  <a:cubicBezTo>
                    <a:pt x="258" y="396"/>
                    <a:pt x="236" y="392"/>
                    <a:pt x="224" y="398"/>
                  </a:cubicBezTo>
                  <a:cubicBezTo>
                    <a:pt x="196" y="416"/>
                    <a:pt x="214" y="417"/>
                    <a:pt x="193" y="424"/>
                  </a:cubicBezTo>
                  <a:cubicBezTo>
                    <a:pt x="177" y="440"/>
                    <a:pt x="144" y="462"/>
                    <a:pt x="123" y="455"/>
                  </a:cubicBezTo>
                  <a:cubicBezTo>
                    <a:pt x="109" y="463"/>
                    <a:pt x="121" y="474"/>
                    <a:pt x="114" y="477"/>
                  </a:cubicBezTo>
                  <a:cubicBezTo>
                    <a:pt x="107" y="480"/>
                    <a:pt x="87" y="468"/>
                    <a:pt x="81" y="470"/>
                  </a:cubicBezTo>
                  <a:cubicBezTo>
                    <a:pt x="75" y="472"/>
                    <a:pt x="71" y="479"/>
                    <a:pt x="77" y="488"/>
                  </a:cubicBezTo>
                  <a:cubicBezTo>
                    <a:pt x="97" y="501"/>
                    <a:pt x="109" y="499"/>
                    <a:pt x="117" y="524"/>
                  </a:cubicBezTo>
                  <a:cubicBezTo>
                    <a:pt x="122" y="533"/>
                    <a:pt x="118" y="553"/>
                    <a:pt x="114" y="558"/>
                  </a:cubicBezTo>
                  <a:cubicBezTo>
                    <a:pt x="110" y="563"/>
                    <a:pt x="101" y="555"/>
                    <a:pt x="94" y="555"/>
                  </a:cubicBezTo>
                  <a:cubicBezTo>
                    <a:pt x="87" y="555"/>
                    <a:pt x="82" y="555"/>
                    <a:pt x="69" y="555"/>
                  </a:cubicBezTo>
                  <a:cubicBezTo>
                    <a:pt x="53" y="561"/>
                    <a:pt x="24" y="548"/>
                    <a:pt x="15" y="554"/>
                  </a:cubicBezTo>
                  <a:cubicBezTo>
                    <a:pt x="6" y="560"/>
                    <a:pt x="13" y="582"/>
                    <a:pt x="13" y="590"/>
                  </a:cubicBezTo>
                  <a:cubicBezTo>
                    <a:pt x="12" y="598"/>
                    <a:pt x="16" y="592"/>
                    <a:pt x="18" y="605"/>
                  </a:cubicBezTo>
                  <a:cubicBezTo>
                    <a:pt x="16" y="611"/>
                    <a:pt x="2" y="615"/>
                    <a:pt x="1" y="624"/>
                  </a:cubicBezTo>
                  <a:cubicBezTo>
                    <a:pt x="0" y="633"/>
                    <a:pt x="9" y="651"/>
                    <a:pt x="13" y="659"/>
                  </a:cubicBezTo>
                  <a:cubicBezTo>
                    <a:pt x="17" y="667"/>
                    <a:pt x="20" y="671"/>
                    <a:pt x="24" y="672"/>
                  </a:cubicBezTo>
                  <a:cubicBezTo>
                    <a:pt x="28" y="675"/>
                    <a:pt x="28" y="665"/>
                    <a:pt x="37" y="665"/>
                  </a:cubicBezTo>
                  <a:cubicBezTo>
                    <a:pt x="41" y="665"/>
                    <a:pt x="42" y="671"/>
                    <a:pt x="49" y="672"/>
                  </a:cubicBezTo>
                  <a:cubicBezTo>
                    <a:pt x="56" y="673"/>
                    <a:pt x="65" y="674"/>
                    <a:pt x="78" y="671"/>
                  </a:cubicBezTo>
                  <a:cubicBezTo>
                    <a:pt x="91" y="668"/>
                    <a:pt x="120" y="664"/>
                    <a:pt x="130" y="656"/>
                  </a:cubicBezTo>
                  <a:cubicBezTo>
                    <a:pt x="142" y="641"/>
                    <a:pt x="137" y="633"/>
                    <a:pt x="139" y="624"/>
                  </a:cubicBezTo>
                  <a:cubicBezTo>
                    <a:pt x="141" y="615"/>
                    <a:pt x="141" y="607"/>
                    <a:pt x="144" y="603"/>
                  </a:cubicBezTo>
                  <a:cubicBezTo>
                    <a:pt x="147" y="599"/>
                    <a:pt x="153" y="605"/>
                    <a:pt x="160" y="602"/>
                  </a:cubicBezTo>
                  <a:cubicBezTo>
                    <a:pt x="167" y="599"/>
                    <a:pt x="183" y="589"/>
                    <a:pt x="187" y="582"/>
                  </a:cubicBezTo>
                  <a:cubicBezTo>
                    <a:pt x="193" y="578"/>
                    <a:pt x="180" y="567"/>
                    <a:pt x="183" y="563"/>
                  </a:cubicBezTo>
                  <a:cubicBezTo>
                    <a:pt x="186" y="559"/>
                    <a:pt x="200" y="556"/>
                    <a:pt x="205" y="557"/>
                  </a:cubicBezTo>
                  <a:cubicBezTo>
                    <a:pt x="210" y="558"/>
                    <a:pt x="210" y="566"/>
                    <a:pt x="213" y="568"/>
                  </a:cubicBezTo>
                  <a:cubicBezTo>
                    <a:pt x="216" y="569"/>
                    <a:pt x="220" y="573"/>
                    <a:pt x="226" y="570"/>
                  </a:cubicBezTo>
                  <a:cubicBezTo>
                    <a:pt x="232" y="567"/>
                    <a:pt x="243" y="557"/>
                    <a:pt x="250" y="552"/>
                  </a:cubicBezTo>
                  <a:cubicBezTo>
                    <a:pt x="259" y="552"/>
                    <a:pt x="262" y="538"/>
                    <a:pt x="270" y="542"/>
                  </a:cubicBezTo>
                  <a:cubicBezTo>
                    <a:pt x="276" y="543"/>
                    <a:pt x="282" y="553"/>
                    <a:pt x="286" y="558"/>
                  </a:cubicBezTo>
                  <a:cubicBezTo>
                    <a:pt x="290" y="563"/>
                    <a:pt x="283" y="567"/>
                    <a:pt x="295" y="575"/>
                  </a:cubicBezTo>
                  <a:cubicBezTo>
                    <a:pt x="315" y="596"/>
                    <a:pt x="324" y="597"/>
                    <a:pt x="357" y="604"/>
                  </a:cubicBezTo>
                  <a:cubicBezTo>
                    <a:pt x="371" y="625"/>
                    <a:pt x="379" y="633"/>
                    <a:pt x="354" y="639"/>
                  </a:cubicBezTo>
                  <a:cubicBezTo>
                    <a:pt x="351" y="646"/>
                    <a:pt x="332" y="636"/>
                    <a:pt x="327" y="639"/>
                  </a:cubicBezTo>
                  <a:cubicBezTo>
                    <a:pt x="322" y="642"/>
                    <a:pt x="321" y="654"/>
                    <a:pt x="325" y="659"/>
                  </a:cubicBezTo>
                  <a:cubicBezTo>
                    <a:pt x="329" y="664"/>
                    <a:pt x="347" y="672"/>
                    <a:pt x="354" y="671"/>
                  </a:cubicBezTo>
                  <a:cubicBezTo>
                    <a:pt x="361" y="670"/>
                    <a:pt x="364" y="662"/>
                    <a:pt x="369" y="656"/>
                  </a:cubicBezTo>
                  <a:cubicBezTo>
                    <a:pt x="376" y="649"/>
                    <a:pt x="380" y="640"/>
                    <a:pt x="385" y="632"/>
                  </a:cubicBezTo>
                  <a:cubicBezTo>
                    <a:pt x="389" y="626"/>
                    <a:pt x="384" y="623"/>
                    <a:pt x="387" y="620"/>
                  </a:cubicBezTo>
                  <a:cubicBezTo>
                    <a:pt x="390" y="617"/>
                    <a:pt x="411" y="620"/>
                    <a:pt x="405" y="614"/>
                  </a:cubicBezTo>
                  <a:cubicBezTo>
                    <a:pt x="398" y="592"/>
                    <a:pt x="371" y="596"/>
                    <a:pt x="353" y="584"/>
                  </a:cubicBezTo>
                  <a:cubicBezTo>
                    <a:pt x="350" y="580"/>
                    <a:pt x="348" y="575"/>
                    <a:pt x="345" y="572"/>
                  </a:cubicBezTo>
                  <a:cubicBezTo>
                    <a:pt x="342" y="569"/>
                    <a:pt x="336" y="568"/>
                    <a:pt x="333" y="564"/>
                  </a:cubicBezTo>
                  <a:cubicBezTo>
                    <a:pt x="327" y="557"/>
                    <a:pt x="317" y="540"/>
                    <a:pt x="317" y="540"/>
                  </a:cubicBezTo>
                  <a:cubicBezTo>
                    <a:pt x="318" y="535"/>
                    <a:pt x="328" y="524"/>
                    <a:pt x="334" y="524"/>
                  </a:cubicBezTo>
                  <a:cubicBezTo>
                    <a:pt x="340" y="524"/>
                    <a:pt x="349" y="535"/>
                    <a:pt x="353" y="540"/>
                  </a:cubicBezTo>
                  <a:cubicBezTo>
                    <a:pt x="357" y="542"/>
                    <a:pt x="354" y="549"/>
                    <a:pt x="357" y="552"/>
                  </a:cubicBezTo>
                  <a:cubicBezTo>
                    <a:pt x="363" y="555"/>
                    <a:pt x="383" y="571"/>
                    <a:pt x="390" y="572"/>
                  </a:cubicBezTo>
                  <a:cubicBezTo>
                    <a:pt x="397" y="573"/>
                    <a:pt x="398" y="558"/>
                    <a:pt x="401" y="560"/>
                  </a:cubicBezTo>
                  <a:cubicBezTo>
                    <a:pt x="404" y="568"/>
                    <a:pt x="401" y="581"/>
                    <a:pt x="409" y="584"/>
                  </a:cubicBezTo>
                  <a:cubicBezTo>
                    <a:pt x="417" y="587"/>
                    <a:pt x="433" y="592"/>
                    <a:pt x="433" y="592"/>
                  </a:cubicBezTo>
                  <a:cubicBezTo>
                    <a:pt x="437" y="597"/>
                    <a:pt x="416" y="601"/>
                    <a:pt x="415" y="608"/>
                  </a:cubicBezTo>
                  <a:cubicBezTo>
                    <a:pt x="414" y="615"/>
                    <a:pt x="423" y="628"/>
                    <a:pt x="429" y="636"/>
                  </a:cubicBezTo>
                  <a:cubicBezTo>
                    <a:pt x="433" y="644"/>
                    <a:pt x="450" y="649"/>
                    <a:pt x="453" y="654"/>
                  </a:cubicBezTo>
                  <a:cubicBezTo>
                    <a:pt x="456" y="659"/>
                    <a:pt x="447" y="667"/>
                    <a:pt x="450" y="669"/>
                  </a:cubicBezTo>
                  <a:cubicBezTo>
                    <a:pt x="453" y="671"/>
                    <a:pt x="471" y="671"/>
                    <a:pt x="474" y="669"/>
                  </a:cubicBezTo>
                  <a:cubicBezTo>
                    <a:pt x="479" y="667"/>
                    <a:pt x="466" y="660"/>
                    <a:pt x="466" y="656"/>
                  </a:cubicBezTo>
                  <a:cubicBezTo>
                    <a:pt x="468" y="652"/>
                    <a:pt x="484" y="647"/>
                    <a:pt x="484" y="642"/>
                  </a:cubicBezTo>
                  <a:cubicBezTo>
                    <a:pt x="484" y="637"/>
                    <a:pt x="471" y="631"/>
                    <a:pt x="469" y="626"/>
                  </a:cubicBezTo>
                  <a:cubicBezTo>
                    <a:pt x="467" y="621"/>
                    <a:pt x="466" y="618"/>
                    <a:pt x="472" y="614"/>
                  </a:cubicBezTo>
                  <a:cubicBezTo>
                    <a:pt x="478" y="610"/>
                    <a:pt x="497" y="603"/>
                    <a:pt x="504" y="603"/>
                  </a:cubicBezTo>
                  <a:cubicBezTo>
                    <a:pt x="510" y="603"/>
                    <a:pt x="512" y="610"/>
                    <a:pt x="513" y="614"/>
                  </a:cubicBezTo>
                  <a:cubicBezTo>
                    <a:pt x="514" y="618"/>
                    <a:pt x="507" y="625"/>
                    <a:pt x="510" y="629"/>
                  </a:cubicBezTo>
                  <a:cubicBezTo>
                    <a:pt x="513" y="633"/>
                    <a:pt x="528" y="635"/>
                    <a:pt x="529" y="638"/>
                  </a:cubicBezTo>
                  <a:cubicBezTo>
                    <a:pt x="532" y="642"/>
                    <a:pt x="517" y="645"/>
                    <a:pt x="517" y="650"/>
                  </a:cubicBezTo>
                  <a:cubicBezTo>
                    <a:pt x="518" y="655"/>
                    <a:pt x="525" y="661"/>
                    <a:pt x="532" y="666"/>
                  </a:cubicBezTo>
                  <a:cubicBezTo>
                    <a:pt x="542" y="669"/>
                    <a:pt x="547" y="679"/>
                    <a:pt x="558" y="680"/>
                  </a:cubicBezTo>
                  <a:cubicBezTo>
                    <a:pt x="567" y="683"/>
                    <a:pt x="567" y="668"/>
                    <a:pt x="582" y="666"/>
                  </a:cubicBezTo>
                  <a:cubicBezTo>
                    <a:pt x="589" y="666"/>
                    <a:pt x="597" y="674"/>
                    <a:pt x="600" y="678"/>
                  </a:cubicBezTo>
                  <a:cubicBezTo>
                    <a:pt x="603" y="682"/>
                    <a:pt x="602" y="683"/>
                    <a:pt x="601" y="687"/>
                  </a:cubicBezTo>
                  <a:cubicBezTo>
                    <a:pt x="600" y="691"/>
                    <a:pt x="590" y="698"/>
                    <a:pt x="592" y="701"/>
                  </a:cubicBezTo>
                  <a:cubicBezTo>
                    <a:pt x="594" y="704"/>
                    <a:pt x="608" y="708"/>
                    <a:pt x="613" y="707"/>
                  </a:cubicBezTo>
                  <a:cubicBezTo>
                    <a:pt x="618" y="706"/>
                    <a:pt x="621" y="699"/>
                    <a:pt x="621" y="695"/>
                  </a:cubicBezTo>
                  <a:cubicBezTo>
                    <a:pt x="621" y="691"/>
                    <a:pt x="612" y="688"/>
                    <a:pt x="613" y="684"/>
                  </a:cubicBezTo>
                  <a:cubicBezTo>
                    <a:pt x="614" y="680"/>
                    <a:pt x="622" y="674"/>
                    <a:pt x="628" y="672"/>
                  </a:cubicBezTo>
                  <a:cubicBezTo>
                    <a:pt x="634" y="670"/>
                    <a:pt x="647" y="664"/>
                    <a:pt x="648" y="674"/>
                  </a:cubicBezTo>
                  <a:cubicBezTo>
                    <a:pt x="647" y="695"/>
                    <a:pt x="651" y="705"/>
                    <a:pt x="637" y="731"/>
                  </a:cubicBezTo>
                  <a:cubicBezTo>
                    <a:pt x="634" y="745"/>
                    <a:pt x="630" y="747"/>
                    <a:pt x="622" y="759"/>
                  </a:cubicBezTo>
                  <a:cubicBezTo>
                    <a:pt x="619" y="763"/>
                    <a:pt x="613" y="780"/>
                    <a:pt x="613" y="780"/>
                  </a:cubicBezTo>
                  <a:cubicBezTo>
                    <a:pt x="615" y="789"/>
                    <a:pt x="623" y="812"/>
                    <a:pt x="628" y="813"/>
                  </a:cubicBezTo>
                  <a:cubicBezTo>
                    <a:pt x="633" y="814"/>
                    <a:pt x="638" y="786"/>
                    <a:pt x="642" y="789"/>
                  </a:cubicBezTo>
                  <a:cubicBezTo>
                    <a:pt x="646" y="792"/>
                    <a:pt x="649" y="823"/>
                    <a:pt x="651" y="833"/>
                  </a:cubicBezTo>
                  <a:cubicBezTo>
                    <a:pt x="653" y="843"/>
                    <a:pt x="650" y="845"/>
                    <a:pt x="653" y="848"/>
                  </a:cubicBezTo>
                  <a:cubicBezTo>
                    <a:pt x="655" y="855"/>
                    <a:pt x="660" y="847"/>
                    <a:pt x="667" y="851"/>
                  </a:cubicBezTo>
                  <a:cubicBezTo>
                    <a:pt x="674" y="855"/>
                    <a:pt x="668" y="873"/>
                    <a:pt x="676" y="876"/>
                  </a:cubicBezTo>
                  <a:cubicBezTo>
                    <a:pt x="680" y="877"/>
                    <a:pt x="696" y="890"/>
                    <a:pt x="696" y="890"/>
                  </a:cubicBezTo>
                  <a:cubicBezTo>
                    <a:pt x="702" y="898"/>
                    <a:pt x="684" y="904"/>
                    <a:pt x="691" y="917"/>
                  </a:cubicBezTo>
                  <a:cubicBezTo>
                    <a:pt x="696" y="929"/>
                    <a:pt x="721" y="950"/>
                    <a:pt x="727" y="960"/>
                  </a:cubicBezTo>
                  <a:cubicBezTo>
                    <a:pt x="735" y="970"/>
                    <a:pt x="721" y="969"/>
                    <a:pt x="727" y="978"/>
                  </a:cubicBezTo>
                  <a:cubicBezTo>
                    <a:pt x="731" y="981"/>
                    <a:pt x="746" y="977"/>
                    <a:pt x="751" y="981"/>
                  </a:cubicBezTo>
                  <a:cubicBezTo>
                    <a:pt x="756" y="985"/>
                    <a:pt x="757" y="993"/>
                    <a:pt x="759" y="1005"/>
                  </a:cubicBezTo>
                  <a:cubicBezTo>
                    <a:pt x="739" y="1019"/>
                    <a:pt x="755" y="1045"/>
                    <a:pt x="765" y="1056"/>
                  </a:cubicBezTo>
                  <a:cubicBezTo>
                    <a:pt x="771" y="1064"/>
                    <a:pt x="787" y="1046"/>
                    <a:pt x="796" y="1044"/>
                  </a:cubicBezTo>
                  <a:cubicBezTo>
                    <a:pt x="805" y="1042"/>
                    <a:pt x="811" y="1047"/>
                    <a:pt x="821" y="1044"/>
                  </a:cubicBezTo>
                  <a:cubicBezTo>
                    <a:pt x="840" y="1031"/>
                    <a:pt x="828" y="1038"/>
                    <a:pt x="857" y="1028"/>
                  </a:cubicBezTo>
                  <a:cubicBezTo>
                    <a:pt x="907" y="1011"/>
                    <a:pt x="862" y="1017"/>
                    <a:pt x="893" y="1000"/>
                  </a:cubicBezTo>
                  <a:cubicBezTo>
                    <a:pt x="902" y="993"/>
                    <a:pt x="901" y="1001"/>
                    <a:pt x="913" y="993"/>
                  </a:cubicBezTo>
                  <a:cubicBezTo>
                    <a:pt x="919" y="988"/>
                    <a:pt x="922" y="979"/>
                    <a:pt x="930" y="972"/>
                  </a:cubicBezTo>
                  <a:cubicBezTo>
                    <a:pt x="938" y="965"/>
                    <a:pt x="958" y="960"/>
                    <a:pt x="964" y="953"/>
                  </a:cubicBezTo>
                  <a:cubicBezTo>
                    <a:pt x="970" y="946"/>
                    <a:pt x="962" y="940"/>
                    <a:pt x="967" y="932"/>
                  </a:cubicBezTo>
                  <a:cubicBezTo>
                    <a:pt x="979" y="919"/>
                    <a:pt x="996" y="910"/>
                    <a:pt x="993" y="903"/>
                  </a:cubicBezTo>
                  <a:cubicBezTo>
                    <a:pt x="993" y="894"/>
                    <a:pt x="975" y="884"/>
                    <a:pt x="967" y="879"/>
                  </a:cubicBezTo>
                  <a:cubicBezTo>
                    <a:pt x="960" y="872"/>
                    <a:pt x="952" y="877"/>
                    <a:pt x="946" y="872"/>
                  </a:cubicBezTo>
                  <a:cubicBezTo>
                    <a:pt x="940" y="867"/>
                    <a:pt x="938" y="849"/>
                    <a:pt x="933" y="848"/>
                  </a:cubicBezTo>
                  <a:cubicBezTo>
                    <a:pt x="928" y="847"/>
                    <a:pt x="926" y="861"/>
                    <a:pt x="917" y="864"/>
                  </a:cubicBezTo>
                  <a:cubicBezTo>
                    <a:pt x="907" y="867"/>
                    <a:pt x="887" y="869"/>
                    <a:pt x="876" y="864"/>
                  </a:cubicBezTo>
                  <a:cubicBezTo>
                    <a:pt x="870" y="862"/>
                    <a:pt x="884" y="855"/>
                    <a:pt x="883" y="851"/>
                  </a:cubicBezTo>
                  <a:cubicBezTo>
                    <a:pt x="882" y="847"/>
                    <a:pt x="874" y="840"/>
                    <a:pt x="870" y="840"/>
                  </a:cubicBezTo>
                  <a:cubicBezTo>
                    <a:pt x="866" y="840"/>
                    <a:pt x="864" y="852"/>
                    <a:pt x="861" y="851"/>
                  </a:cubicBezTo>
                  <a:cubicBezTo>
                    <a:pt x="858" y="850"/>
                    <a:pt x="854" y="842"/>
                    <a:pt x="849" y="836"/>
                  </a:cubicBezTo>
                  <a:cubicBezTo>
                    <a:pt x="844" y="828"/>
                    <a:pt x="834" y="824"/>
                    <a:pt x="829" y="816"/>
                  </a:cubicBezTo>
                  <a:cubicBezTo>
                    <a:pt x="825" y="809"/>
                    <a:pt x="821" y="792"/>
                    <a:pt x="821" y="792"/>
                  </a:cubicBezTo>
                  <a:cubicBezTo>
                    <a:pt x="832" y="776"/>
                    <a:pt x="836" y="773"/>
                    <a:pt x="853" y="784"/>
                  </a:cubicBezTo>
                  <a:cubicBezTo>
                    <a:pt x="862" y="798"/>
                    <a:pt x="867" y="811"/>
                    <a:pt x="883" y="816"/>
                  </a:cubicBezTo>
                  <a:cubicBezTo>
                    <a:pt x="891" y="819"/>
                    <a:pt x="907" y="836"/>
                    <a:pt x="919" y="837"/>
                  </a:cubicBezTo>
                  <a:cubicBezTo>
                    <a:pt x="928" y="838"/>
                    <a:pt x="931" y="823"/>
                    <a:pt x="937" y="821"/>
                  </a:cubicBezTo>
                  <a:cubicBezTo>
                    <a:pt x="943" y="819"/>
                    <a:pt x="950" y="820"/>
                    <a:pt x="953" y="824"/>
                  </a:cubicBezTo>
                  <a:cubicBezTo>
                    <a:pt x="960" y="827"/>
                    <a:pt x="949" y="846"/>
                    <a:pt x="957" y="848"/>
                  </a:cubicBezTo>
                  <a:cubicBezTo>
                    <a:pt x="966" y="853"/>
                    <a:pt x="995" y="859"/>
                    <a:pt x="1012" y="860"/>
                  </a:cubicBezTo>
                  <a:cubicBezTo>
                    <a:pt x="1029" y="861"/>
                    <a:pt x="1046" y="853"/>
                    <a:pt x="1057" y="852"/>
                  </a:cubicBezTo>
                  <a:cubicBezTo>
                    <a:pt x="1064" y="853"/>
                    <a:pt x="1071" y="853"/>
                    <a:pt x="1077" y="856"/>
                  </a:cubicBezTo>
                  <a:cubicBezTo>
                    <a:pt x="1082" y="859"/>
                    <a:pt x="1081" y="836"/>
                    <a:pt x="1086" y="843"/>
                  </a:cubicBezTo>
                  <a:cubicBezTo>
                    <a:pt x="1090" y="848"/>
                    <a:pt x="1092" y="873"/>
                    <a:pt x="1102" y="888"/>
                  </a:cubicBezTo>
                  <a:cubicBezTo>
                    <a:pt x="1113" y="904"/>
                    <a:pt x="1128" y="927"/>
                    <a:pt x="1146" y="932"/>
                  </a:cubicBezTo>
                  <a:cubicBezTo>
                    <a:pt x="1157" y="939"/>
                    <a:pt x="1163" y="913"/>
                    <a:pt x="1168" y="914"/>
                  </a:cubicBezTo>
                  <a:cubicBezTo>
                    <a:pt x="1173" y="915"/>
                    <a:pt x="1172" y="924"/>
                    <a:pt x="1174" y="939"/>
                  </a:cubicBezTo>
                  <a:cubicBezTo>
                    <a:pt x="1176" y="954"/>
                    <a:pt x="1175" y="983"/>
                    <a:pt x="1181" y="1004"/>
                  </a:cubicBezTo>
                  <a:cubicBezTo>
                    <a:pt x="1187" y="1023"/>
                    <a:pt x="1202" y="1053"/>
                    <a:pt x="1209" y="1067"/>
                  </a:cubicBezTo>
                  <a:cubicBezTo>
                    <a:pt x="1216" y="1083"/>
                    <a:pt x="1218" y="1092"/>
                    <a:pt x="1221" y="1100"/>
                  </a:cubicBezTo>
                  <a:cubicBezTo>
                    <a:pt x="1234" y="1140"/>
                    <a:pt x="1212" y="1068"/>
                    <a:pt x="1227" y="1118"/>
                  </a:cubicBezTo>
                  <a:cubicBezTo>
                    <a:pt x="1229" y="1126"/>
                    <a:pt x="1241" y="1140"/>
                    <a:pt x="1241" y="1140"/>
                  </a:cubicBezTo>
                  <a:cubicBezTo>
                    <a:pt x="1249" y="1132"/>
                    <a:pt x="1244" y="1124"/>
                    <a:pt x="1252" y="1116"/>
                  </a:cubicBezTo>
                  <a:cubicBezTo>
                    <a:pt x="1256" y="1115"/>
                    <a:pt x="1268" y="1094"/>
                    <a:pt x="1270" y="1097"/>
                  </a:cubicBezTo>
                  <a:cubicBezTo>
                    <a:pt x="1272" y="1100"/>
                    <a:pt x="1265" y="1124"/>
                    <a:pt x="1266" y="1136"/>
                  </a:cubicBezTo>
                  <a:cubicBezTo>
                    <a:pt x="1267" y="1148"/>
                    <a:pt x="1269" y="1166"/>
                    <a:pt x="1276" y="1170"/>
                  </a:cubicBezTo>
                  <a:cubicBezTo>
                    <a:pt x="1283" y="1174"/>
                    <a:pt x="1302" y="1170"/>
                    <a:pt x="1306" y="1161"/>
                  </a:cubicBezTo>
                  <a:cubicBezTo>
                    <a:pt x="1308" y="1151"/>
                    <a:pt x="1304" y="1126"/>
                    <a:pt x="1299" y="1113"/>
                  </a:cubicBezTo>
                  <a:cubicBezTo>
                    <a:pt x="1295" y="1104"/>
                    <a:pt x="1286" y="1108"/>
                    <a:pt x="1282" y="1103"/>
                  </a:cubicBezTo>
                  <a:cubicBezTo>
                    <a:pt x="1278" y="1098"/>
                    <a:pt x="1277" y="1088"/>
                    <a:pt x="1277" y="1080"/>
                  </a:cubicBezTo>
                  <a:cubicBezTo>
                    <a:pt x="1272" y="1063"/>
                    <a:pt x="1284" y="1063"/>
                    <a:pt x="1285" y="1056"/>
                  </a:cubicBezTo>
                  <a:cubicBezTo>
                    <a:pt x="1285" y="1046"/>
                    <a:pt x="1275" y="1028"/>
                    <a:pt x="1279" y="1019"/>
                  </a:cubicBezTo>
                  <a:cubicBezTo>
                    <a:pt x="1281" y="1010"/>
                    <a:pt x="1304" y="1005"/>
                    <a:pt x="1309" y="999"/>
                  </a:cubicBezTo>
                  <a:cubicBezTo>
                    <a:pt x="1323" y="981"/>
                    <a:pt x="1319" y="984"/>
                    <a:pt x="1337" y="972"/>
                  </a:cubicBezTo>
                  <a:cubicBezTo>
                    <a:pt x="1356" y="944"/>
                    <a:pt x="1345" y="953"/>
                    <a:pt x="1365" y="940"/>
                  </a:cubicBezTo>
                  <a:cubicBezTo>
                    <a:pt x="1374" y="931"/>
                    <a:pt x="1376" y="922"/>
                    <a:pt x="1383" y="917"/>
                  </a:cubicBezTo>
                  <a:cubicBezTo>
                    <a:pt x="1391" y="913"/>
                    <a:pt x="1401" y="918"/>
                    <a:pt x="1411" y="917"/>
                  </a:cubicBezTo>
                  <a:cubicBezTo>
                    <a:pt x="1421" y="916"/>
                    <a:pt x="1436" y="904"/>
                    <a:pt x="1443" y="909"/>
                  </a:cubicBezTo>
                  <a:cubicBezTo>
                    <a:pt x="1449" y="914"/>
                    <a:pt x="1454" y="939"/>
                    <a:pt x="1455" y="947"/>
                  </a:cubicBezTo>
                  <a:cubicBezTo>
                    <a:pt x="1459" y="955"/>
                    <a:pt x="1460" y="955"/>
                    <a:pt x="1465" y="959"/>
                  </a:cubicBezTo>
                  <a:cubicBezTo>
                    <a:pt x="1469" y="971"/>
                    <a:pt x="1485" y="972"/>
                    <a:pt x="1485" y="972"/>
                  </a:cubicBezTo>
                  <a:cubicBezTo>
                    <a:pt x="1488" y="979"/>
                    <a:pt x="1470" y="998"/>
                    <a:pt x="1473" y="1007"/>
                  </a:cubicBezTo>
                  <a:cubicBezTo>
                    <a:pt x="1474" y="1015"/>
                    <a:pt x="1484" y="1022"/>
                    <a:pt x="1491" y="1020"/>
                  </a:cubicBezTo>
                  <a:cubicBezTo>
                    <a:pt x="1498" y="1020"/>
                    <a:pt x="1507" y="997"/>
                    <a:pt x="1515" y="996"/>
                  </a:cubicBezTo>
                  <a:cubicBezTo>
                    <a:pt x="1522" y="996"/>
                    <a:pt x="1527" y="1012"/>
                    <a:pt x="1531" y="1023"/>
                  </a:cubicBezTo>
                  <a:cubicBezTo>
                    <a:pt x="1533" y="1034"/>
                    <a:pt x="1538" y="1046"/>
                    <a:pt x="1539" y="1062"/>
                  </a:cubicBezTo>
                  <a:cubicBezTo>
                    <a:pt x="1539" y="1075"/>
                    <a:pt x="1532" y="1093"/>
                    <a:pt x="1531" y="1104"/>
                  </a:cubicBezTo>
                  <a:cubicBezTo>
                    <a:pt x="1530" y="1115"/>
                    <a:pt x="1530" y="1121"/>
                    <a:pt x="1534" y="1130"/>
                  </a:cubicBezTo>
                  <a:cubicBezTo>
                    <a:pt x="1537" y="1143"/>
                    <a:pt x="1557" y="1156"/>
                    <a:pt x="1557" y="1156"/>
                  </a:cubicBezTo>
                  <a:cubicBezTo>
                    <a:pt x="1563" y="1165"/>
                    <a:pt x="1564" y="1198"/>
                    <a:pt x="1573" y="1209"/>
                  </a:cubicBezTo>
                  <a:cubicBezTo>
                    <a:pt x="1584" y="1225"/>
                    <a:pt x="1615" y="1250"/>
                    <a:pt x="1621" y="1250"/>
                  </a:cubicBezTo>
                  <a:cubicBezTo>
                    <a:pt x="1627" y="1250"/>
                    <a:pt x="1617" y="1230"/>
                    <a:pt x="1608" y="1212"/>
                  </a:cubicBezTo>
                  <a:cubicBezTo>
                    <a:pt x="1614" y="1184"/>
                    <a:pt x="1588" y="1155"/>
                    <a:pt x="1565" y="1140"/>
                  </a:cubicBezTo>
                  <a:cubicBezTo>
                    <a:pt x="1550" y="1117"/>
                    <a:pt x="1548" y="1074"/>
                    <a:pt x="1575" y="1056"/>
                  </a:cubicBezTo>
                  <a:cubicBezTo>
                    <a:pt x="1582" y="1043"/>
                    <a:pt x="1593" y="1060"/>
                    <a:pt x="1602" y="1070"/>
                  </a:cubicBezTo>
                  <a:cubicBezTo>
                    <a:pt x="1606" y="1076"/>
                    <a:pt x="1598" y="1087"/>
                    <a:pt x="1602" y="1092"/>
                  </a:cubicBezTo>
                  <a:cubicBezTo>
                    <a:pt x="1606" y="1097"/>
                    <a:pt x="1620" y="1098"/>
                    <a:pt x="1624" y="1103"/>
                  </a:cubicBezTo>
                  <a:cubicBezTo>
                    <a:pt x="1628" y="1108"/>
                    <a:pt x="1620" y="1124"/>
                    <a:pt x="1626" y="1124"/>
                  </a:cubicBezTo>
                  <a:cubicBezTo>
                    <a:pt x="1649" y="1119"/>
                    <a:pt x="1652" y="1124"/>
                    <a:pt x="1659" y="1103"/>
                  </a:cubicBezTo>
                  <a:cubicBezTo>
                    <a:pt x="1665" y="1094"/>
                    <a:pt x="1682" y="1083"/>
                    <a:pt x="1687" y="1073"/>
                  </a:cubicBezTo>
                  <a:cubicBezTo>
                    <a:pt x="1692" y="1063"/>
                    <a:pt x="1692" y="1050"/>
                    <a:pt x="1692" y="1040"/>
                  </a:cubicBezTo>
                  <a:cubicBezTo>
                    <a:pt x="1692" y="1030"/>
                    <a:pt x="1691" y="1025"/>
                    <a:pt x="1684" y="1014"/>
                  </a:cubicBezTo>
                  <a:cubicBezTo>
                    <a:pt x="1677" y="1003"/>
                    <a:pt x="1656" y="982"/>
                    <a:pt x="1649" y="972"/>
                  </a:cubicBezTo>
                  <a:cubicBezTo>
                    <a:pt x="1644" y="962"/>
                    <a:pt x="1638" y="964"/>
                    <a:pt x="1642" y="954"/>
                  </a:cubicBezTo>
                  <a:cubicBezTo>
                    <a:pt x="1645" y="945"/>
                    <a:pt x="1658" y="927"/>
                    <a:pt x="1668" y="920"/>
                  </a:cubicBezTo>
                  <a:cubicBezTo>
                    <a:pt x="1668" y="910"/>
                    <a:pt x="1699" y="900"/>
                    <a:pt x="1701" y="909"/>
                  </a:cubicBezTo>
                  <a:cubicBezTo>
                    <a:pt x="1705" y="911"/>
                    <a:pt x="1710" y="921"/>
                    <a:pt x="1708" y="929"/>
                  </a:cubicBezTo>
                  <a:cubicBezTo>
                    <a:pt x="1708" y="936"/>
                    <a:pt x="1699" y="946"/>
                    <a:pt x="1698" y="951"/>
                  </a:cubicBezTo>
                  <a:cubicBezTo>
                    <a:pt x="1698" y="956"/>
                    <a:pt x="1699" y="959"/>
                    <a:pt x="1702" y="959"/>
                  </a:cubicBezTo>
                  <a:cubicBezTo>
                    <a:pt x="1705" y="959"/>
                    <a:pt x="1716" y="953"/>
                    <a:pt x="1716" y="950"/>
                  </a:cubicBezTo>
                  <a:cubicBezTo>
                    <a:pt x="1716" y="947"/>
                    <a:pt x="1705" y="948"/>
                    <a:pt x="1705" y="942"/>
                  </a:cubicBezTo>
                  <a:cubicBezTo>
                    <a:pt x="1705" y="936"/>
                    <a:pt x="1714" y="917"/>
                    <a:pt x="1719" y="911"/>
                  </a:cubicBezTo>
                  <a:cubicBezTo>
                    <a:pt x="1724" y="905"/>
                    <a:pt x="1732" y="909"/>
                    <a:pt x="1737" y="908"/>
                  </a:cubicBezTo>
                  <a:cubicBezTo>
                    <a:pt x="1741" y="907"/>
                    <a:pt x="1746" y="907"/>
                    <a:pt x="1750" y="906"/>
                  </a:cubicBezTo>
                  <a:cubicBezTo>
                    <a:pt x="1754" y="903"/>
                    <a:pt x="1758" y="893"/>
                    <a:pt x="1764" y="891"/>
                  </a:cubicBezTo>
                  <a:cubicBezTo>
                    <a:pt x="1770" y="889"/>
                    <a:pt x="1779" y="896"/>
                    <a:pt x="1788" y="893"/>
                  </a:cubicBezTo>
                  <a:cubicBezTo>
                    <a:pt x="1797" y="890"/>
                    <a:pt x="1811" y="879"/>
                    <a:pt x="1816" y="873"/>
                  </a:cubicBezTo>
                  <a:cubicBezTo>
                    <a:pt x="1822" y="868"/>
                    <a:pt x="1816" y="862"/>
                    <a:pt x="1818" y="859"/>
                  </a:cubicBezTo>
                  <a:cubicBezTo>
                    <a:pt x="1820" y="856"/>
                    <a:pt x="1827" y="860"/>
                    <a:pt x="1830" y="855"/>
                  </a:cubicBezTo>
                  <a:cubicBezTo>
                    <a:pt x="1833" y="850"/>
                    <a:pt x="1832" y="840"/>
                    <a:pt x="1837" y="830"/>
                  </a:cubicBezTo>
                  <a:cubicBezTo>
                    <a:pt x="1842" y="820"/>
                    <a:pt x="1859" y="803"/>
                    <a:pt x="1861" y="794"/>
                  </a:cubicBezTo>
                  <a:cubicBezTo>
                    <a:pt x="1866" y="784"/>
                    <a:pt x="1849" y="781"/>
                    <a:pt x="1849" y="776"/>
                  </a:cubicBezTo>
                  <a:cubicBezTo>
                    <a:pt x="1847" y="768"/>
                    <a:pt x="1845" y="751"/>
                    <a:pt x="1846" y="745"/>
                  </a:cubicBezTo>
                  <a:cubicBezTo>
                    <a:pt x="1847" y="739"/>
                    <a:pt x="1857" y="741"/>
                    <a:pt x="1858" y="741"/>
                  </a:cubicBezTo>
                  <a:cubicBezTo>
                    <a:pt x="1859" y="741"/>
                    <a:pt x="1853" y="748"/>
                    <a:pt x="1851" y="744"/>
                  </a:cubicBezTo>
                  <a:cubicBezTo>
                    <a:pt x="1849" y="740"/>
                    <a:pt x="1846" y="726"/>
                    <a:pt x="1843" y="719"/>
                  </a:cubicBezTo>
                  <a:cubicBezTo>
                    <a:pt x="1841" y="713"/>
                    <a:pt x="1832" y="706"/>
                    <a:pt x="1834" y="699"/>
                  </a:cubicBezTo>
                  <a:cubicBezTo>
                    <a:pt x="1835" y="692"/>
                    <a:pt x="1843" y="681"/>
                    <a:pt x="1851" y="675"/>
                  </a:cubicBezTo>
                  <a:cubicBezTo>
                    <a:pt x="1859" y="669"/>
                    <a:pt x="1881" y="664"/>
                    <a:pt x="1882" y="662"/>
                  </a:cubicBezTo>
                  <a:cubicBezTo>
                    <a:pt x="1882" y="658"/>
                    <a:pt x="1866" y="660"/>
                    <a:pt x="1858" y="660"/>
                  </a:cubicBezTo>
                  <a:cubicBezTo>
                    <a:pt x="1851" y="661"/>
                    <a:pt x="1845" y="666"/>
                    <a:pt x="1840" y="667"/>
                  </a:cubicBezTo>
                  <a:cubicBezTo>
                    <a:pt x="1835" y="668"/>
                    <a:pt x="1833" y="667"/>
                    <a:pt x="1828" y="663"/>
                  </a:cubicBezTo>
                  <a:cubicBezTo>
                    <a:pt x="1823" y="659"/>
                    <a:pt x="1811" y="650"/>
                    <a:pt x="1809" y="644"/>
                  </a:cubicBezTo>
                  <a:cubicBezTo>
                    <a:pt x="1810" y="640"/>
                    <a:pt x="1813" y="628"/>
                    <a:pt x="1816" y="626"/>
                  </a:cubicBezTo>
                  <a:cubicBezTo>
                    <a:pt x="1820" y="623"/>
                    <a:pt x="1828" y="628"/>
                    <a:pt x="1833" y="626"/>
                  </a:cubicBezTo>
                  <a:cubicBezTo>
                    <a:pt x="1838" y="624"/>
                    <a:pt x="1840" y="616"/>
                    <a:pt x="1846" y="612"/>
                  </a:cubicBezTo>
                  <a:cubicBezTo>
                    <a:pt x="1852" y="608"/>
                    <a:pt x="1862" y="602"/>
                    <a:pt x="1867" y="602"/>
                  </a:cubicBezTo>
                  <a:cubicBezTo>
                    <a:pt x="1870" y="602"/>
                    <a:pt x="1876" y="608"/>
                    <a:pt x="1875" y="612"/>
                  </a:cubicBezTo>
                  <a:cubicBezTo>
                    <a:pt x="1875" y="616"/>
                    <a:pt x="1866" y="625"/>
                    <a:pt x="1866" y="627"/>
                  </a:cubicBezTo>
                  <a:cubicBezTo>
                    <a:pt x="1866" y="629"/>
                    <a:pt x="1872" y="624"/>
                    <a:pt x="1875" y="622"/>
                  </a:cubicBezTo>
                  <a:cubicBezTo>
                    <a:pt x="1878" y="620"/>
                    <a:pt x="1880" y="617"/>
                    <a:pt x="1884" y="617"/>
                  </a:cubicBezTo>
                  <a:cubicBezTo>
                    <a:pt x="1888" y="617"/>
                    <a:pt x="1896" y="618"/>
                    <a:pt x="1902" y="620"/>
                  </a:cubicBezTo>
                  <a:cubicBezTo>
                    <a:pt x="1908" y="622"/>
                    <a:pt x="1920" y="624"/>
                    <a:pt x="1921" y="627"/>
                  </a:cubicBezTo>
                  <a:cubicBezTo>
                    <a:pt x="1923" y="631"/>
                    <a:pt x="1911" y="637"/>
                    <a:pt x="1909" y="641"/>
                  </a:cubicBezTo>
                  <a:cubicBezTo>
                    <a:pt x="1907" y="645"/>
                    <a:pt x="1906" y="650"/>
                    <a:pt x="1911" y="653"/>
                  </a:cubicBezTo>
                  <a:cubicBezTo>
                    <a:pt x="1916" y="656"/>
                    <a:pt x="1935" y="649"/>
                    <a:pt x="1938" y="659"/>
                  </a:cubicBezTo>
                  <a:cubicBezTo>
                    <a:pt x="1943" y="669"/>
                    <a:pt x="1921" y="707"/>
                    <a:pt x="1927" y="714"/>
                  </a:cubicBezTo>
                  <a:cubicBezTo>
                    <a:pt x="1928" y="725"/>
                    <a:pt x="1940" y="727"/>
                    <a:pt x="1944" y="726"/>
                  </a:cubicBezTo>
                  <a:cubicBezTo>
                    <a:pt x="1948" y="725"/>
                    <a:pt x="1945" y="712"/>
                    <a:pt x="1951" y="707"/>
                  </a:cubicBezTo>
                  <a:cubicBezTo>
                    <a:pt x="1957" y="702"/>
                    <a:pt x="1975" y="704"/>
                    <a:pt x="1981" y="698"/>
                  </a:cubicBezTo>
                  <a:cubicBezTo>
                    <a:pt x="1986" y="692"/>
                    <a:pt x="1991" y="680"/>
                    <a:pt x="1987" y="671"/>
                  </a:cubicBezTo>
                  <a:cubicBezTo>
                    <a:pt x="1987" y="665"/>
                    <a:pt x="1985" y="667"/>
                    <a:pt x="1980" y="659"/>
                  </a:cubicBezTo>
                  <a:cubicBezTo>
                    <a:pt x="1975" y="651"/>
                    <a:pt x="1959" y="632"/>
                    <a:pt x="1959" y="624"/>
                  </a:cubicBezTo>
                  <a:cubicBezTo>
                    <a:pt x="1958" y="613"/>
                    <a:pt x="1967" y="616"/>
                    <a:pt x="1981" y="608"/>
                  </a:cubicBezTo>
                  <a:cubicBezTo>
                    <a:pt x="1987" y="601"/>
                    <a:pt x="1989" y="589"/>
                    <a:pt x="1995" y="582"/>
                  </a:cubicBezTo>
                  <a:cubicBezTo>
                    <a:pt x="2001" y="575"/>
                    <a:pt x="2011" y="567"/>
                    <a:pt x="2017" y="567"/>
                  </a:cubicBezTo>
                  <a:cubicBezTo>
                    <a:pt x="2023" y="567"/>
                    <a:pt x="2026" y="580"/>
                    <a:pt x="2032" y="581"/>
                  </a:cubicBezTo>
                  <a:cubicBezTo>
                    <a:pt x="2038" y="582"/>
                    <a:pt x="2043" y="584"/>
                    <a:pt x="2052" y="576"/>
                  </a:cubicBezTo>
                  <a:cubicBezTo>
                    <a:pt x="2067" y="561"/>
                    <a:pt x="2067" y="544"/>
                    <a:pt x="2085" y="532"/>
                  </a:cubicBezTo>
                  <a:cubicBezTo>
                    <a:pt x="2091" y="524"/>
                    <a:pt x="2103" y="514"/>
                    <a:pt x="2109" y="506"/>
                  </a:cubicBezTo>
                  <a:cubicBezTo>
                    <a:pt x="2115" y="497"/>
                    <a:pt x="2117" y="488"/>
                    <a:pt x="2125" y="480"/>
                  </a:cubicBezTo>
                  <a:cubicBezTo>
                    <a:pt x="2128" y="477"/>
                    <a:pt x="2137" y="462"/>
                    <a:pt x="2140" y="458"/>
                  </a:cubicBezTo>
                  <a:cubicBezTo>
                    <a:pt x="2142" y="446"/>
                    <a:pt x="2137" y="444"/>
                    <a:pt x="2137" y="432"/>
                  </a:cubicBezTo>
                  <a:cubicBezTo>
                    <a:pt x="2136" y="426"/>
                    <a:pt x="2165" y="420"/>
                    <a:pt x="2155" y="411"/>
                  </a:cubicBezTo>
                  <a:cubicBezTo>
                    <a:pt x="2153" y="403"/>
                    <a:pt x="2136" y="386"/>
                    <a:pt x="2127" y="383"/>
                  </a:cubicBezTo>
                  <a:cubicBezTo>
                    <a:pt x="2118" y="380"/>
                    <a:pt x="2109" y="396"/>
                    <a:pt x="2101" y="395"/>
                  </a:cubicBezTo>
                  <a:cubicBezTo>
                    <a:pt x="2093" y="394"/>
                    <a:pt x="2078" y="386"/>
                    <a:pt x="2077" y="380"/>
                  </a:cubicBezTo>
                  <a:cubicBezTo>
                    <a:pt x="2083" y="371"/>
                    <a:pt x="2092" y="365"/>
                    <a:pt x="2097" y="356"/>
                  </a:cubicBezTo>
                  <a:cubicBezTo>
                    <a:pt x="2100" y="350"/>
                    <a:pt x="2112" y="341"/>
                    <a:pt x="2116" y="335"/>
                  </a:cubicBezTo>
                  <a:cubicBezTo>
                    <a:pt x="2122" y="327"/>
                    <a:pt x="2136" y="328"/>
                    <a:pt x="2145" y="323"/>
                  </a:cubicBezTo>
                  <a:cubicBezTo>
                    <a:pt x="2155" y="320"/>
                    <a:pt x="2156" y="304"/>
                    <a:pt x="2172" y="302"/>
                  </a:cubicBezTo>
                  <a:cubicBezTo>
                    <a:pt x="2188" y="300"/>
                    <a:pt x="2222" y="309"/>
                    <a:pt x="2239" y="308"/>
                  </a:cubicBezTo>
                  <a:cubicBezTo>
                    <a:pt x="2256" y="307"/>
                    <a:pt x="2265" y="296"/>
                    <a:pt x="2275" y="297"/>
                  </a:cubicBezTo>
                  <a:cubicBezTo>
                    <a:pt x="2285" y="298"/>
                    <a:pt x="2293" y="312"/>
                    <a:pt x="2302" y="314"/>
                  </a:cubicBezTo>
                  <a:cubicBezTo>
                    <a:pt x="2311" y="316"/>
                    <a:pt x="2322" y="308"/>
                    <a:pt x="2328" y="306"/>
                  </a:cubicBezTo>
                  <a:cubicBezTo>
                    <a:pt x="2334" y="304"/>
                    <a:pt x="2336" y="307"/>
                    <a:pt x="2340" y="303"/>
                  </a:cubicBezTo>
                  <a:cubicBezTo>
                    <a:pt x="2344" y="299"/>
                    <a:pt x="2345" y="288"/>
                    <a:pt x="2350" y="282"/>
                  </a:cubicBezTo>
                  <a:cubicBezTo>
                    <a:pt x="2354" y="277"/>
                    <a:pt x="2361" y="272"/>
                    <a:pt x="2370" y="269"/>
                  </a:cubicBezTo>
                  <a:cubicBezTo>
                    <a:pt x="2379" y="266"/>
                    <a:pt x="2399" y="261"/>
                    <a:pt x="2406" y="263"/>
                  </a:cubicBezTo>
                  <a:cubicBezTo>
                    <a:pt x="2413" y="265"/>
                    <a:pt x="2407" y="276"/>
                    <a:pt x="2410" y="279"/>
                  </a:cubicBezTo>
                  <a:cubicBezTo>
                    <a:pt x="2413" y="282"/>
                    <a:pt x="2421" y="283"/>
                    <a:pt x="2425" y="281"/>
                  </a:cubicBezTo>
                  <a:cubicBezTo>
                    <a:pt x="2429" y="279"/>
                    <a:pt x="2431" y="272"/>
                    <a:pt x="2437" y="268"/>
                  </a:cubicBezTo>
                  <a:cubicBezTo>
                    <a:pt x="2445" y="265"/>
                    <a:pt x="2453" y="252"/>
                    <a:pt x="2461" y="256"/>
                  </a:cubicBezTo>
                  <a:cubicBezTo>
                    <a:pt x="2473" y="262"/>
                    <a:pt x="2452" y="270"/>
                    <a:pt x="2445" y="276"/>
                  </a:cubicBezTo>
                  <a:cubicBezTo>
                    <a:pt x="2437" y="284"/>
                    <a:pt x="2429" y="292"/>
                    <a:pt x="2421" y="300"/>
                  </a:cubicBezTo>
                  <a:cubicBezTo>
                    <a:pt x="2412" y="309"/>
                    <a:pt x="2396" y="316"/>
                    <a:pt x="2388" y="320"/>
                  </a:cubicBezTo>
                  <a:cubicBezTo>
                    <a:pt x="2380" y="324"/>
                    <a:pt x="2377" y="323"/>
                    <a:pt x="2373" y="326"/>
                  </a:cubicBezTo>
                  <a:cubicBezTo>
                    <a:pt x="2369" y="329"/>
                    <a:pt x="2369" y="335"/>
                    <a:pt x="2365" y="341"/>
                  </a:cubicBezTo>
                  <a:cubicBezTo>
                    <a:pt x="2361" y="347"/>
                    <a:pt x="2349" y="350"/>
                    <a:pt x="2347" y="359"/>
                  </a:cubicBezTo>
                  <a:cubicBezTo>
                    <a:pt x="2345" y="368"/>
                    <a:pt x="2352" y="383"/>
                    <a:pt x="2355" y="396"/>
                  </a:cubicBezTo>
                  <a:cubicBezTo>
                    <a:pt x="2360" y="404"/>
                    <a:pt x="2360" y="435"/>
                    <a:pt x="2368" y="437"/>
                  </a:cubicBezTo>
                  <a:cubicBezTo>
                    <a:pt x="2376" y="439"/>
                    <a:pt x="2396" y="416"/>
                    <a:pt x="2405" y="408"/>
                  </a:cubicBezTo>
                  <a:cubicBezTo>
                    <a:pt x="2413" y="398"/>
                    <a:pt x="2417" y="397"/>
                    <a:pt x="2424" y="386"/>
                  </a:cubicBezTo>
                  <a:cubicBezTo>
                    <a:pt x="2431" y="382"/>
                    <a:pt x="2443" y="387"/>
                    <a:pt x="2446" y="381"/>
                  </a:cubicBezTo>
                  <a:cubicBezTo>
                    <a:pt x="2449" y="375"/>
                    <a:pt x="2440" y="356"/>
                    <a:pt x="2443" y="351"/>
                  </a:cubicBezTo>
                  <a:cubicBezTo>
                    <a:pt x="2443" y="343"/>
                    <a:pt x="2460" y="355"/>
                    <a:pt x="2463" y="351"/>
                  </a:cubicBezTo>
                  <a:cubicBezTo>
                    <a:pt x="2466" y="347"/>
                    <a:pt x="2457" y="334"/>
                    <a:pt x="2461" y="326"/>
                  </a:cubicBezTo>
                  <a:cubicBezTo>
                    <a:pt x="2465" y="318"/>
                    <a:pt x="2474" y="310"/>
                    <a:pt x="2487" y="303"/>
                  </a:cubicBezTo>
                  <a:cubicBezTo>
                    <a:pt x="2500" y="296"/>
                    <a:pt x="2530" y="284"/>
                    <a:pt x="2541" y="282"/>
                  </a:cubicBezTo>
                  <a:cubicBezTo>
                    <a:pt x="2552" y="280"/>
                    <a:pt x="2548" y="290"/>
                    <a:pt x="2553" y="293"/>
                  </a:cubicBezTo>
                  <a:cubicBezTo>
                    <a:pt x="2558" y="296"/>
                    <a:pt x="2564" y="302"/>
                    <a:pt x="2569" y="300"/>
                  </a:cubicBezTo>
                  <a:cubicBezTo>
                    <a:pt x="2574" y="300"/>
                    <a:pt x="2574" y="287"/>
                    <a:pt x="2581" y="282"/>
                  </a:cubicBezTo>
                  <a:cubicBezTo>
                    <a:pt x="2588" y="277"/>
                    <a:pt x="2604" y="270"/>
                    <a:pt x="2613" y="267"/>
                  </a:cubicBezTo>
                  <a:cubicBezTo>
                    <a:pt x="2622" y="264"/>
                    <a:pt x="2624" y="266"/>
                    <a:pt x="2637" y="263"/>
                  </a:cubicBezTo>
                  <a:cubicBezTo>
                    <a:pt x="2650" y="260"/>
                    <a:pt x="2685" y="257"/>
                    <a:pt x="2693" y="248"/>
                  </a:cubicBezTo>
                  <a:cubicBezTo>
                    <a:pt x="2683" y="234"/>
                    <a:pt x="2679" y="229"/>
                    <a:pt x="2685" y="212"/>
                  </a:cubicBezTo>
                  <a:cubicBezTo>
                    <a:pt x="2687" y="204"/>
                    <a:pt x="2697" y="219"/>
                    <a:pt x="2704" y="216"/>
                  </a:cubicBezTo>
                  <a:cubicBezTo>
                    <a:pt x="2709" y="213"/>
                    <a:pt x="2711" y="196"/>
                    <a:pt x="2715" y="195"/>
                  </a:cubicBezTo>
                  <a:cubicBezTo>
                    <a:pt x="2719" y="194"/>
                    <a:pt x="2724" y="209"/>
                    <a:pt x="2730" y="210"/>
                  </a:cubicBezTo>
                  <a:cubicBezTo>
                    <a:pt x="2736" y="211"/>
                    <a:pt x="2746" y="201"/>
                    <a:pt x="2752" y="203"/>
                  </a:cubicBezTo>
                  <a:cubicBezTo>
                    <a:pt x="2758" y="205"/>
                    <a:pt x="2758" y="219"/>
                    <a:pt x="2766" y="222"/>
                  </a:cubicBezTo>
                  <a:cubicBezTo>
                    <a:pt x="2774" y="225"/>
                    <a:pt x="2793" y="223"/>
                    <a:pt x="2801" y="220"/>
                  </a:cubicBezTo>
                  <a:cubicBezTo>
                    <a:pt x="2810" y="218"/>
                    <a:pt x="2807" y="211"/>
                    <a:pt x="2814" y="206"/>
                  </a:cubicBezTo>
                  <a:cubicBezTo>
                    <a:pt x="2821" y="201"/>
                    <a:pt x="2842" y="197"/>
                    <a:pt x="2842" y="192"/>
                  </a:cubicBezTo>
                  <a:cubicBezTo>
                    <a:pt x="2842" y="189"/>
                    <a:pt x="2828" y="175"/>
                    <a:pt x="2815" y="174"/>
                  </a:cubicBezTo>
                  <a:cubicBezTo>
                    <a:pt x="2808" y="170"/>
                    <a:pt x="2801" y="166"/>
                    <a:pt x="2797" y="168"/>
                  </a:cubicBezTo>
                  <a:cubicBezTo>
                    <a:pt x="2793" y="170"/>
                    <a:pt x="2791" y="184"/>
                    <a:pt x="2788" y="185"/>
                  </a:cubicBezTo>
                  <a:cubicBezTo>
                    <a:pt x="2785" y="186"/>
                    <a:pt x="2781" y="181"/>
                    <a:pt x="2776" y="177"/>
                  </a:cubicBezTo>
                  <a:cubicBezTo>
                    <a:pt x="2771" y="174"/>
                    <a:pt x="2766" y="164"/>
                    <a:pt x="2761" y="161"/>
                  </a:cubicBezTo>
                  <a:cubicBezTo>
                    <a:pt x="2756" y="158"/>
                    <a:pt x="2741" y="159"/>
                    <a:pt x="2736" y="156"/>
                  </a:cubicBezTo>
                  <a:cubicBezTo>
                    <a:pt x="2728" y="155"/>
                    <a:pt x="2720" y="144"/>
                    <a:pt x="2716" y="144"/>
                  </a:cubicBezTo>
                  <a:cubicBezTo>
                    <a:pt x="2707" y="140"/>
                    <a:pt x="2694" y="135"/>
                    <a:pt x="2682" y="132"/>
                  </a:cubicBezTo>
                  <a:cubicBezTo>
                    <a:pt x="2671" y="130"/>
                    <a:pt x="2676" y="123"/>
                    <a:pt x="2641" y="125"/>
                  </a:cubicBezTo>
                  <a:cubicBezTo>
                    <a:pt x="2632" y="125"/>
                    <a:pt x="2635" y="132"/>
                    <a:pt x="2625" y="132"/>
                  </a:cubicBezTo>
                  <a:cubicBezTo>
                    <a:pt x="2615" y="132"/>
                    <a:pt x="2591" y="123"/>
                    <a:pt x="2581" y="123"/>
                  </a:cubicBezTo>
                  <a:cubicBezTo>
                    <a:pt x="2571" y="123"/>
                    <a:pt x="2568" y="127"/>
                    <a:pt x="2566" y="131"/>
                  </a:cubicBezTo>
                  <a:cubicBezTo>
                    <a:pt x="2564" y="135"/>
                    <a:pt x="2569" y="144"/>
                    <a:pt x="2566" y="146"/>
                  </a:cubicBezTo>
                  <a:cubicBezTo>
                    <a:pt x="2563" y="148"/>
                    <a:pt x="2553" y="144"/>
                    <a:pt x="2548" y="141"/>
                  </a:cubicBezTo>
                  <a:cubicBezTo>
                    <a:pt x="2543" y="138"/>
                    <a:pt x="2546" y="127"/>
                    <a:pt x="2536" y="126"/>
                  </a:cubicBezTo>
                  <a:cubicBezTo>
                    <a:pt x="2526" y="125"/>
                    <a:pt x="2499" y="135"/>
                    <a:pt x="2488" y="135"/>
                  </a:cubicBezTo>
                  <a:cubicBezTo>
                    <a:pt x="2477" y="135"/>
                    <a:pt x="2479" y="128"/>
                    <a:pt x="2469" y="128"/>
                  </a:cubicBezTo>
                  <a:cubicBezTo>
                    <a:pt x="2460" y="126"/>
                    <a:pt x="2434" y="138"/>
                    <a:pt x="2425" y="137"/>
                  </a:cubicBezTo>
                  <a:cubicBezTo>
                    <a:pt x="2416" y="136"/>
                    <a:pt x="2419" y="124"/>
                    <a:pt x="2412" y="119"/>
                  </a:cubicBezTo>
                  <a:cubicBezTo>
                    <a:pt x="2405" y="114"/>
                    <a:pt x="2402" y="106"/>
                    <a:pt x="2383" y="105"/>
                  </a:cubicBezTo>
                  <a:cubicBezTo>
                    <a:pt x="2335" y="109"/>
                    <a:pt x="2340" y="117"/>
                    <a:pt x="2296" y="110"/>
                  </a:cubicBezTo>
                  <a:cubicBezTo>
                    <a:pt x="2279" y="107"/>
                    <a:pt x="2278" y="97"/>
                    <a:pt x="2262" y="90"/>
                  </a:cubicBezTo>
                  <a:cubicBezTo>
                    <a:pt x="2236" y="78"/>
                    <a:pt x="2232" y="89"/>
                    <a:pt x="2200" y="86"/>
                  </a:cubicBezTo>
                  <a:cubicBezTo>
                    <a:pt x="2188" y="84"/>
                    <a:pt x="2175" y="81"/>
                    <a:pt x="2172" y="78"/>
                  </a:cubicBezTo>
                  <a:cubicBezTo>
                    <a:pt x="2169" y="75"/>
                    <a:pt x="2183" y="72"/>
                    <a:pt x="2182" y="68"/>
                  </a:cubicBezTo>
                  <a:cubicBezTo>
                    <a:pt x="2181" y="64"/>
                    <a:pt x="2165" y="58"/>
                    <a:pt x="2163" y="53"/>
                  </a:cubicBezTo>
                  <a:cubicBezTo>
                    <a:pt x="2161" y="48"/>
                    <a:pt x="2175" y="38"/>
                    <a:pt x="2167" y="35"/>
                  </a:cubicBezTo>
                  <a:cubicBezTo>
                    <a:pt x="2159" y="32"/>
                    <a:pt x="2122" y="32"/>
                    <a:pt x="2112" y="36"/>
                  </a:cubicBezTo>
                  <a:cubicBezTo>
                    <a:pt x="2102" y="40"/>
                    <a:pt x="2104" y="53"/>
                    <a:pt x="2109" y="57"/>
                  </a:cubicBezTo>
                  <a:cubicBezTo>
                    <a:pt x="2114" y="61"/>
                    <a:pt x="2133" y="57"/>
                    <a:pt x="2139" y="59"/>
                  </a:cubicBezTo>
                  <a:cubicBezTo>
                    <a:pt x="2145" y="61"/>
                    <a:pt x="2146" y="68"/>
                    <a:pt x="2148" y="72"/>
                  </a:cubicBezTo>
                  <a:cubicBezTo>
                    <a:pt x="2150" y="76"/>
                    <a:pt x="2156" y="82"/>
                    <a:pt x="2152" y="84"/>
                  </a:cubicBezTo>
                  <a:cubicBezTo>
                    <a:pt x="2148" y="86"/>
                    <a:pt x="2132" y="83"/>
                    <a:pt x="2127" y="86"/>
                  </a:cubicBezTo>
                  <a:cubicBezTo>
                    <a:pt x="2122" y="89"/>
                    <a:pt x="2129" y="100"/>
                    <a:pt x="2124" y="102"/>
                  </a:cubicBezTo>
                  <a:cubicBezTo>
                    <a:pt x="2119" y="104"/>
                    <a:pt x="2106" y="101"/>
                    <a:pt x="2094" y="101"/>
                  </a:cubicBezTo>
                  <a:cubicBezTo>
                    <a:pt x="2081" y="101"/>
                    <a:pt x="2077" y="106"/>
                    <a:pt x="2053" y="104"/>
                  </a:cubicBezTo>
                  <a:cubicBezTo>
                    <a:pt x="2043" y="102"/>
                    <a:pt x="2040" y="90"/>
                    <a:pt x="2032" y="92"/>
                  </a:cubicBezTo>
                  <a:cubicBezTo>
                    <a:pt x="2024" y="94"/>
                    <a:pt x="2015" y="112"/>
                    <a:pt x="2007" y="114"/>
                  </a:cubicBezTo>
                  <a:cubicBezTo>
                    <a:pt x="1999" y="116"/>
                    <a:pt x="1988" y="111"/>
                    <a:pt x="1984" y="104"/>
                  </a:cubicBezTo>
                  <a:cubicBezTo>
                    <a:pt x="1980" y="97"/>
                    <a:pt x="1989" y="76"/>
                    <a:pt x="1983" y="72"/>
                  </a:cubicBezTo>
                  <a:cubicBezTo>
                    <a:pt x="1977" y="68"/>
                    <a:pt x="1961" y="76"/>
                    <a:pt x="1950" y="77"/>
                  </a:cubicBezTo>
                  <a:cubicBezTo>
                    <a:pt x="1942" y="72"/>
                    <a:pt x="1926" y="75"/>
                    <a:pt x="1917" y="75"/>
                  </a:cubicBezTo>
                  <a:cubicBezTo>
                    <a:pt x="1905" y="73"/>
                    <a:pt x="1859" y="80"/>
                    <a:pt x="1848" y="78"/>
                  </a:cubicBezTo>
                  <a:cubicBezTo>
                    <a:pt x="1834" y="76"/>
                    <a:pt x="1846" y="66"/>
                    <a:pt x="1831" y="65"/>
                  </a:cubicBezTo>
                  <a:cubicBezTo>
                    <a:pt x="1816" y="64"/>
                    <a:pt x="1769" y="73"/>
                    <a:pt x="1755" y="71"/>
                  </a:cubicBezTo>
                  <a:cubicBezTo>
                    <a:pt x="1743" y="68"/>
                    <a:pt x="1747" y="61"/>
                    <a:pt x="1747" y="54"/>
                  </a:cubicBezTo>
                  <a:cubicBezTo>
                    <a:pt x="1747" y="47"/>
                    <a:pt x="1753" y="36"/>
                    <a:pt x="1753" y="29"/>
                  </a:cubicBezTo>
                  <a:cubicBezTo>
                    <a:pt x="1753" y="22"/>
                    <a:pt x="1755" y="13"/>
                    <a:pt x="1750" y="11"/>
                  </a:cubicBezTo>
                  <a:cubicBezTo>
                    <a:pt x="1745" y="0"/>
                    <a:pt x="1729" y="18"/>
                    <a:pt x="1720" y="18"/>
                  </a:cubicBezTo>
                  <a:cubicBezTo>
                    <a:pt x="1711" y="18"/>
                    <a:pt x="1705" y="9"/>
                    <a:pt x="1695" y="11"/>
                  </a:cubicBezTo>
                  <a:cubicBezTo>
                    <a:pt x="1685" y="13"/>
                    <a:pt x="1665" y="28"/>
                    <a:pt x="1660" y="29"/>
                  </a:cubicBezTo>
                  <a:cubicBezTo>
                    <a:pt x="1655" y="30"/>
                    <a:pt x="1682" y="16"/>
                    <a:pt x="1663" y="14"/>
                  </a:cubicBezTo>
                  <a:cubicBezTo>
                    <a:pt x="1644" y="12"/>
                    <a:pt x="1571" y="15"/>
                    <a:pt x="1548" y="18"/>
                  </a:cubicBezTo>
                  <a:cubicBezTo>
                    <a:pt x="1525" y="21"/>
                    <a:pt x="1530" y="31"/>
                    <a:pt x="1522" y="32"/>
                  </a:cubicBezTo>
                  <a:cubicBezTo>
                    <a:pt x="1514" y="33"/>
                    <a:pt x="1506" y="26"/>
                    <a:pt x="1498" y="26"/>
                  </a:cubicBezTo>
                  <a:cubicBezTo>
                    <a:pt x="1490" y="26"/>
                    <a:pt x="1488" y="31"/>
                    <a:pt x="1474" y="33"/>
                  </a:cubicBezTo>
                  <a:cubicBezTo>
                    <a:pt x="1460" y="35"/>
                    <a:pt x="1433" y="33"/>
                    <a:pt x="1414" y="36"/>
                  </a:cubicBezTo>
                  <a:cubicBezTo>
                    <a:pt x="1389" y="53"/>
                    <a:pt x="1397" y="47"/>
                    <a:pt x="1362" y="50"/>
                  </a:cubicBezTo>
                  <a:cubicBezTo>
                    <a:pt x="1350" y="54"/>
                    <a:pt x="1372" y="62"/>
                    <a:pt x="1366" y="65"/>
                  </a:cubicBezTo>
                  <a:cubicBezTo>
                    <a:pt x="1360" y="68"/>
                    <a:pt x="1337" y="68"/>
                    <a:pt x="1324" y="69"/>
                  </a:cubicBezTo>
                  <a:cubicBezTo>
                    <a:pt x="1311" y="70"/>
                    <a:pt x="1293" y="63"/>
                    <a:pt x="1290" y="68"/>
                  </a:cubicBezTo>
                  <a:cubicBezTo>
                    <a:pt x="1280" y="73"/>
                    <a:pt x="1308" y="99"/>
                    <a:pt x="1305" y="101"/>
                  </a:cubicBezTo>
                  <a:cubicBezTo>
                    <a:pt x="1302" y="103"/>
                    <a:pt x="1280" y="84"/>
                    <a:pt x="1269" y="83"/>
                  </a:cubicBezTo>
                  <a:cubicBezTo>
                    <a:pt x="1258" y="82"/>
                    <a:pt x="1246" y="91"/>
                    <a:pt x="1237" y="96"/>
                  </a:cubicBezTo>
                  <a:cubicBezTo>
                    <a:pt x="1228" y="99"/>
                    <a:pt x="1213" y="112"/>
                    <a:pt x="1213" y="112"/>
                  </a:cubicBezTo>
                  <a:cubicBezTo>
                    <a:pt x="1206" y="112"/>
                    <a:pt x="1222" y="84"/>
                    <a:pt x="1216" y="80"/>
                  </a:cubicBezTo>
                  <a:cubicBezTo>
                    <a:pt x="1214" y="77"/>
                    <a:pt x="1208" y="88"/>
                    <a:pt x="1203" y="93"/>
                  </a:cubicBezTo>
                  <a:cubicBezTo>
                    <a:pt x="1198" y="98"/>
                    <a:pt x="1191" y="103"/>
                    <a:pt x="1188" y="108"/>
                  </a:cubicBezTo>
                  <a:cubicBezTo>
                    <a:pt x="1185" y="113"/>
                    <a:pt x="1183" y="117"/>
                    <a:pt x="1183" y="125"/>
                  </a:cubicBezTo>
                  <a:cubicBezTo>
                    <a:pt x="1183" y="133"/>
                    <a:pt x="1188" y="160"/>
                    <a:pt x="1186" y="159"/>
                  </a:cubicBezTo>
                  <a:cubicBezTo>
                    <a:pt x="1184" y="158"/>
                    <a:pt x="1171" y="131"/>
                    <a:pt x="1170" y="120"/>
                  </a:cubicBezTo>
                  <a:cubicBezTo>
                    <a:pt x="1169" y="109"/>
                    <a:pt x="1183" y="97"/>
                    <a:pt x="1177" y="90"/>
                  </a:cubicBezTo>
                  <a:cubicBezTo>
                    <a:pt x="1167" y="93"/>
                    <a:pt x="1153" y="75"/>
                    <a:pt x="1134" y="78"/>
                  </a:cubicBezTo>
                  <a:cubicBezTo>
                    <a:pt x="1123" y="78"/>
                    <a:pt x="1118" y="97"/>
                    <a:pt x="1111" y="102"/>
                  </a:cubicBezTo>
                  <a:cubicBezTo>
                    <a:pt x="1104" y="107"/>
                    <a:pt x="1088" y="101"/>
                    <a:pt x="1090" y="111"/>
                  </a:cubicBezTo>
                  <a:cubicBezTo>
                    <a:pt x="1091" y="123"/>
                    <a:pt x="1124" y="150"/>
                    <a:pt x="1122" y="162"/>
                  </a:cubicBezTo>
                  <a:cubicBezTo>
                    <a:pt x="1120" y="172"/>
                    <a:pt x="1098" y="152"/>
                    <a:pt x="1096" y="152"/>
                  </a:cubicBezTo>
                  <a:cubicBezTo>
                    <a:pt x="1090" y="150"/>
                    <a:pt x="1088" y="147"/>
                    <a:pt x="1080" y="143"/>
                  </a:cubicBezTo>
                  <a:cubicBezTo>
                    <a:pt x="1072" y="139"/>
                    <a:pt x="1059" y="129"/>
                    <a:pt x="1047" y="128"/>
                  </a:cubicBezTo>
                  <a:cubicBezTo>
                    <a:pt x="1035" y="127"/>
                    <a:pt x="1016" y="136"/>
                    <a:pt x="1009" y="134"/>
                  </a:cubicBezTo>
                  <a:cubicBezTo>
                    <a:pt x="1001" y="132"/>
                    <a:pt x="1001" y="122"/>
                    <a:pt x="1003" y="117"/>
                  </a:cubicBezTo>
                  <a:cubicBezTo>
                    <a:pt x="1004" y="113"/>
                    <a:pt x="1011" y="109"/>
                    <a:pt x="1018" y="108"/>
                  </a:cubicBezTo>
                  <a:cubicBezTo>
                    <a:pt x="1025" y="107"/>
                    <a:pt x="1044" y="115"/>
                    <a:pt x="1044" y="113"/>
                  </a:cubicBezTo>
                  <a:cubicBezTo>
                    <a:pt x="1044" y="111"/>
                    <a:pt x="1030" y="100"/>
                    <a:pt x="1021" y="98"/>
                  </a:cubicBezTo>
                  <a:cubicBezTo>
                    <a:pt x="1012" y="96"/>
                    <a:pt x="999" y="93"/>
                    <a:pt x="991" y="98"/>
                  </a:cubicBezTo>
                  <a:cubicBezTo>
                    <a:pt x="983" y="103"/>
                    <a:pt x="974" y="118"/>
                    <a:pt x="975" y="126"/>
                  </a:cubicBezTo>
                  <a:cubicBezTo>
                    <a:pt x="976" y="134"/>
                    <a:pt x="992" y="142"/>
                    <a:pt x="994" y="146"/>
                  </a:cubicBezTo>
                  <a:cubicBezTo>
                    <a:pt x="996" y="150"/>
                    <a:pt x="991" y="150"/>
                    <a:pt x="985" y="150"/>
                  </a:cubicBezTo>
                  <a:cubicBezTo>
                    <a:pt x="979" y="150"/>
                    <a:pt x="968" y="144"/>
                    <a:pt x="960" y="143"/>
                  </a:cubicBezTo>
                  <a:cubicBezTo>
                    <a:pt x="952" y="142"/>
                    <a:pt x="944" y="141"/>
                    <a:pt x="936" y="143"/>
                  </a:cubicBezTo>
                  <a:cubicBezTo>
                    <a:pt x="928" y="145"/>
                    <a:pt x="920" y="156"/>
                    <a:pt x="913" y="156"/>
                  </a:cubicBezTo>
                  <a:cubicBezTo>
                    <a:pt x="906" y="156"/>
                    <a:pt x="903" y="143"/>
                    <a:pt x="892" y="144"/>
                  </a:cubicBezTo>
                  <a:cubicBezTo>
                    <a:pt x="881" y="145"/>
                    <a:pt x="865" y="157"/>
                    <a:pt x="849" y="162"/>
                  </a:cubicBezTo>
                  <a:cubicBezTo>
                    <a:pt x="815" y="162"/>
                    <a:pt x="808" y="177"/>
                    <a:pt x="798" y="174"/>
                  </a:cubicBezTo>
                  <a:cubicBezTo>
                    <a:pt x="788" y="171"/>
                    <a:pt x="792" y="149"/>
                    <a:pt x="786" y="144"/>
                  </a:cubicBezTo>
                  <a:cubicBezTo>
                    <a:pt x="780" y="139"/>
                    <a:pt x="766" y="136"/>
                    <a:pt x="763" y="143"/>
                  </a:cubicBezTo>
                  <a:cubicBezTo>
                    <a:pt x="760" y="150"/>
                    <a:pt x="768" y="179"/>
                    <a:pt x="765" y="185"/>
                  </a:cubicBezTo>
                  <a:cubicBezTo>
                    <a:pt x="749" y="188"/>
                    <a:pt x="752" y="181"/>
                    <a:pt x="745" y="182"/>
                  </a:cubicBezTo>
                  <a:cubicBezTo>
                    <a:pt x="738" y="183"/>
                    <a:pt x="726" y="188"/>
                    <a:pt x="720" y="194"/>
                  </a:cubicBezTo>
                  <a:cubicBezTo>
                    <a:pt x="714" y="200"/>
                    <a:pt x="719" y="216"/>
                    <a:pt x="711" y="218"/>
                  </a:cubicBezTo>
                  <a:cubicBezTo>
                    <a:pt x="699" y="225"/>
                    <a:pt x="680" y="204"/>
                    <a:pt x="672" y="204"/>
                  </a:cubicBezTo>
                  <a:cubicBezTo>
                    <a:pt x="664" y="204"/>
                    <a:pt x="662" y="210"/>
                    <a:pt x="663" y="215"/>
                  </a:cubicBezTo>
                  <a:cubicBezTo>
                    <a:pt x="664" y="220"/>
                    <a:pt x="682" y="230"/>
                    <a:pt x="681" y="232"/>
                  </a:cubicBezTo>
                  <a:cubicBezTo>
                    <a:pt x="673" y="235"/>
                    <a:pt x="655" y="230"/>
                    <a:pt x="655" y="230"/>
                  </a:cubicBezTo>
                  <a:cubicBezTo>
                    <a:pt x="622" y="208"/>
                    <a:pt x="658" y="229"/>
                    <a:pt x="627" y="198"/>
                  </a:cubicBezTo>
                  <a:cubicBezTo>
                    <a:pt x="623" y="194"/>
                    <a:pt x="606" y="185"/>
                    <a:pt x="606" y="185"/>
                  </a:cubicBezTo>
                  <a:cubicBezTo>
                    <a:pt x="629" y="170"/>
                    <a:pt x="644" y="180"/>
                    <a:pt x="669" y="188"/>
                  </a:cubicBezTo>
                  <a:cubicBezTo>
                    <a:pt x="682" y="187"/>
                    <a:pt x="696" y="187"/>
                    <a:pt x="709" y="184"/>
                  </a:cubicBezTo>
                  <a:cubicBezTo>
                    <a:pt x="720" y="182"/>
                    <a:pt x="739" y="175"/>
                    <a:pt x="729" y="165"/>
                  </a:cubicBezTo>
                  <a:cubicBezTo>
                    <a:pt x="711" y="147"/>
                    <a:pt x="662" y="137"/>
                    <a:pt x="637" y="135"/>
                  </a:cubicBezTo>
                  <a:cubicBezTo>
                    <a:pt x="615" y="128"/>
                    <a:pt x="592" y="132"/>
                    <a:pt x="580" y="129"/>
                  </a:cubicBezTo>
                  <a:cubicBezTo>
                    <a:pt x="568" y="126"/>
                    <a:pt x="573" y="115"/>
                    <a:pt x="567" y="114"/>
                  </a:cubicBezTo>
                  <a:cubicBezTo>
                    <a:pt x="559" y="111"/>
                    <a:pt x="545" y="120"/>
                    <a:pt x="545" y="120"/>
                  </a:cubicBezTo>
                  <a:cubicBezTo>
                    <a:pt x="536" y="118"/>
                    <a:pt x="531" y="114"/>
                    <a:pt x="519" y="114"/>
                  </a:cubicBezTo>
                  <a:cubicBezTo>
                    <a:pt x="512" y="112"/>
                    <a:pt x="508" y="104"/>
                    <a:pt x="501" y="105"/>
                  </a:cubicBezTo>
                  <a:cubicBezTo>
                    <a:pt x="494" y="106"/>
                    <a:pt x="486" y="115"/>
                    <a:pt x="475" y="119"/>
                  </a:cubicBezTo>
                  <a:cubicBezTo>
                    <a:pt x="464" y="123"/>
                    <a:pt x="446" y="132"/>
                    <a:pt x="435" y="132"/>
                  </a:cubicBezTo>
                  <a:cubicBezTo>
                    <a:pt x="415" y="136"/>
                    <a:pt x="417" y="111"/>
                    <a:pt x="411" y="116"/>
                  </a:cubicBezTo>
                  <a:cubicBezTo>
                    <a:pt x="406" y="116"/>
                    <a:pt x="404" y="124"/>
                    <a:pt x="402" y="131"/>
                  </a:cubicBezTo>
                  <a:cubicBezTo>
                    <a:pt x="400" y="138"/>
                    <a:pt x="406" y="153"/>
                    <a:pt x="400" y="156"/>
                  </a:cubicBezTo>
                  <a:cubicBezTo>
                    <a:pt x="395" y="162"/>
                    <a:pt x="376" y="142"/>
                    <a:pt x="366" y="147"/>
                  </a:cubicBezTo>
                  <a:cubicBezTo>
                    <a:pt x="351" y="148"/>
                    <a:pt x="322" y="156"/>
                    <a:pt x="309" y="165"/>
                  </a:cubicBezTo>
                  <a:cubicBezTo>
                    <a:pt x="296" y="174"/>
                    <a:pt x="286" y="196"/>
                    <a:pt x="289" y="198"/>
                  </a:cubicBezTo>
                  <a:cubicBezTo>
                    <a:pt x="292" y="200"/>
                    <a:pt x="316" y="182"/>
                    <a:pt x="325" y="177"/>
                  </a:cubicBezTo>
                  <a:cubicBezTo>
                    <a:pt x="334" y="172"/>
                    <a:pt x="343" y="167"/>
                    <a:pt x="346" y="168"/>
                  </a:cubicBezTo>
                  <a:cubicBezTo>
                    <a:pt x="349" y="169"/>
                    <a:pt x="345" y="180"/>
                    <a:pt x="341" y="184"/>
                  </a:cubicBezTo>
                  <a:cubicBezTo>
                    <a:pt x="337" y="189"/>
                    <a:pt x="327" y="190"/>
                    <a:pt x="321" y="194"/>
                  </a:cubicBezTo>
                  <a:cubicBezTo>
                    <a:pt x="315" y="198"/>
                    <a:pt x="312" y="205"/>
                    <a:pt x="304" y="210"/>
                  </a:cubicBezTo>
                  <a:cubicBezTo>
                    <a:pt x="297" y="214"/>
                    <a:pt x="274" y="222"/>
                    <a:pt x="274" y="222"/>
                  </a:cubicBezTo>
                  <a:cubicBezTo>
                    <a:pt x="265" y="227"/>
                    <a:pt x="247" y="233"/>
                    <a:pt x="238" y="237"/>
                  </a:cubicBezTo>
                  <a:cubicBezTo>
                    <a:pt x="229" y="241"/>
                    <a:pt x="227" y="242"/>
                    <a:pt x="222" y="248"/>
                  </a:cubicBezTo>
                  <a:cubicBezTo>
                    <a:pt x="208" y="255"/>
                    <a:pt x="214" y="263"/>
                    <a:pt x="208" y="275"/>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5" name="Freeform 65"/>
            <p:cNvSpPr/>
            <p:nvPr/>
          </p:nvSpPr>
          <p:spPr bwMode="gray">
            <a:xfrm>
              <a:off x="2557" y="2041"/>
              <a:ext cx="328" cy="383"/>
            </a:xfrm>
            <a:custGeom>
              <a:avLst/>
              <a:gdLst/>
              <a:ahLst/>
              <a:cxnLst>
                <a:cxn ang="0">
                  <a:pos x="15" y="380"/>
                </a:cxn>
                <a:cxn ang="0">
                  <a:pos x="28" y="377"/>
                </a:cxn>
                <a:cxn ang="0">
                  <a:pos x="36" y="350"/>
                </a:cxn>
                <a:cxn ang="0">
                  <a:pos x="46" y="356"/>
                </a:cxn>
                <a:cxn ang="0">
                  <a:pos x="61" y="351"/>
                </a:cxn>
                <a:cxn ang="0">
                  <a:pos x="66" y="332"/>
                </a:cxn>
                <a:cxn ang="0">
                  <a:pos x="76" y="323"/>
                </a:cxn>
                <a:cxn ang="0">
                  <a:pos x="84" y="342"/>
                </a:cxn>
                <a:cxn ang="0">
                  <a:pos x="96" y="344"/>
                </a:cxn>
                <a:cxn ang="0">
                  <a:pos x="103" y="314"/>
                </a:cxn>
                <a:cxn ang="0">
                  <a:pos x="121" y="326"/>
                </a:cxn>
                <a:cxn ang="0">
                  <a:pos x="145" y="312"/>
                </a:cxn>
                <a:cxn ang="0">
                  <a:pos x="168" y="321"/>
                </a:cxn>
                <a:cxn ang="0">
                  <a:pos x="162" y="281"/>
                </a:cxn>
                <a:cxn ang="0">
                  <a:pos x="171" y="260"/>
                </a:cxn>
                <a:cxn ang="0">
                  <a:pos x="187" y="239"/>
                </a:cxn>
                <a:cxn ang="0">
                  <a:pos x="163" y="204"/>
                </a:cxn>
                <a:cxn ang="0">
                  <a:pos x="171" y="194"/>
                </a:cxn>
                <a:cxn ang="0">
                  <a:pos x="187" y="189"/>
                </a:cxn>
                <a:cxn ang="0">
                  <a:pos x="199" y="207"/>
                </a:cxn>
                <a:cxn ang="0">
                  <a:pos x="205" y="192"/>
                </a:cxn>
                <a:cxn ang="0">
                  <a:pos x="229" y="188"/>
                </a:cxn>
                <a:cxn ang="0">
                  <a:pos x="234" y="174"/>
                </a:cxn>
                <a:cxn ang="0">
                  <a:pos x="256" y="165"/>
                </a:cxn>
                <a:cxn ang="0">
                  <a:pos x="261" y="159"/>
                </a:cxn>
                <a:cxn ang="0">
                  <a:pos x="288" y="155"/>
                </a:cxn>
                <a:cxn ang="0">
                  <a:pos x="303" y="141"/>
                </a:cxn>
                <a:cxn ang="0">
                  <a:pos x="300" y="125"/>
                </a:cxn>
                <a:cxn ang="0">
                  <a:pos x="297" y="141"/>
                </a:cxn>
                <a:cxn ang="0">
                  <a:pos x="280" y="131"/>
                </a:cxn>
                <a:cxn ang="0">
                  <a:pos x="268" y="153"/>
                </a:cxn>
                <a:cxn ang="0">
                  <a:pos x="258" y="143"/>
                </a:cxn>
                <a:cxn ang="0">
                  <a:pos x="237" y="165"/>
                </a:cxn>
                <a:cxn ang="0">
                  <a:pos x="210" y="159"/>
                </a:cxn>
                <a:cxn ang="0">
                  <a:pos x="189" y="136"/>
                </a:cxn>
                <a:cxn ang="0">
                  <a:pos x="198" y="128"/>
                </a:cxn>
                <a:cxn ang="0">
                  <a:pos x="198" y="98"/>
                </a:cxn>
                <a:cxn ang="0">
                  <a:pos x="213" y="76"/>
                </a:cxn>
                <a:cxn ang="0">
                  <a:pos x="204" y="57"/>
                </a:cxn>
                <a:cxn ang="0">
                  <a:pos x="198" y="12"/>
                </a:cxn>
                <a:cxn ang="0">
                  <a:pos x="186" y="6"/>
                </a:cxn>
                <a:cxn ang="0">
                  <a:pos x="183" y="33"/>
                </a:cxn>
                <a:cxn ang="0">
                  <a:pos x="185" y="76"/>
                </a:cxn>
                <a:cxn ang="0">
                  <a:pos x="173" y="100"/>
                </a:cxn>
                <a:cxn ang="0">
                  <a:pos x="173" y="144"/>
                </a:cxn>
                <a:cxn ang="0">
                  <a:pos x="157" y="168"/>
                </a:cxn>
                <a:cxn ang="0">
                  <a:pos x="149" y="180"/>
                </a:cxn>
                <a:cxn ang="0">
                  <a:pos x="141" y="210"/>
                </a:cxn>
                <a:cxn ang="0">
                  <a:pos x="145" y="219"/>
                </a:cxn>
                <a:cxn ang="0">
                  <a:pos x="151" y="236"/>
                </a:cxn>
                <a:cxn ang="0">
                  <a:pos x="138" y="254"/>
                </a:cxn>
                <a:cxn ang="0">
                  <a:pos x="124" y="279"/>
                </a:cxn>
                <a:cxn ang="0">
                  <a:pos x="99" y="278"/>
                </a:cxn>
                <a:cxn ang="0">
                  <a:pos x="85" y="299"/>
                </a:cxn>
                <a:cxn ang="0">
                  <a:pos x="61" y="296"/>
                </a:cxn>
                <a:cxn ang="0">
                  <a:pos x="37" y="306"/>
                </a:cxn>
                <a:cxn ang="0">
                  <a:pos x="27" y="326"/>
                </a:cxn>
                <a:cxn ang="0">
                  <a:pos x="10" y="330"/>
                </a:cxn>
                <a:cxn ang="0">
                  <a:pos x="3" y="348"/>
                </a:cxn>
                <a:cxn ang="0">
                  <a:pos x="15" y="380"/>
                </a:cxn>
              </a:cxnLst>
              <a:rect l="0" t="0" r="r" b="b"/>
              <a:pathLst>
                <a:path w="328" h="383">
                  <a:moveTo>
                    <a:pt x="15" y="380"/>
                  </a:moveTo>
                  <a:cubicBezTo>
                    <a:pt x="18" y="383"/>
                    <a:pt x="23" y="381"/>
                    <a:pt x="28" y="377"/>
                  </a:cubicBezTo>
                  <a:cubicBezTo>
                    <a:pt x="31" y="372"/>
                    <a:pt x="33" y="354"/>
                    <a:pt x="36" y="350"/>
                  </a:cubicBezTo>
                  <a:cubicBezTo>
                    <a:pt x="39" y="346"/>
                    <a:pt x="42" y="356"/>
                    <a:pt x="46" y="356"/>
                  </a:cubicBezTo>
                  <a:cubicBezTo>
                    <a:pt x="50" y="353"/>
                    <a:pt x="58" y="355"/>
                    <a:pt x="61" y="351"/>
                  </a:cubicBezTo>
                  <a:cubicBezTo>
                    <a:pt x="64" y="347"/>
                    <a:pt x="64" y="337"/>
                    <a:pt x="66" y="332"/>
                  </a:cubicBezTo>
                  <a:cubicBezTo>
                    <a:pt x="68" y="327"/>
                    <a:pt x="73" y="321"/>
                    <a:pt x="76" y="323"/>
                  </a:cubicBezTo>
                  <a:cubicBezTo>
                    <a:pt x="79" y="325"/>
                    <a:pt x="81" y="339"/>
                    <a:pt x="84" y="342"/>
                  </a:cubicBezTo>
                  <a:cubicBezTo>
                    <a:pt x="87" y="345"/>
                    <a:pt x="93" y="349"/>
                    <a:pt x="96" y="344"/>
                  </a:cubicBezTo>
                  <a:cubicBezTo>
                    <a:pt x="116" y="331"/>
                    <a:pt x="90" y="344"/>
                    <a:pt x="103" y="314"/>
                  </a:cubicBezTo>
                  <a:cubicBezTo>
                    <a:pt x="109" y="305"/>
                    <a:pt x="110" y="328"/>
                    <a:pt x="121" y="326"/>
                  </a:cubicBezTo>
                  <a:cubicBezTo>
                    <a:pt x="128" y="326"/>
                    <a:pt x="137" y="313"/>
                    <a:pt x="145" y="312"/>
                  </a:cubicBezTo>
                  <a:cubicBezTo>
                    <a:pt x="153" y="311"/>
                    <a:pt x="165" y="326"/>
                    <a:pt x="168" y="321"/>
                  </a:cubicBezTo>
                  <a:cubicBezTo>
                    <a:pt x="171" y="316"/>
                    <a:pt x="162" y="291"/>
                    <a:pt x="162" y="281"/>
                  </a:cubicBezTo>
                  <a:cubicBezTo>
                    <a:pt x="166" y="273"/>
                    <a:pt x="167" y="267"/>
                    <a:pt x="171" y="260"/>
                  </a:cubicBezTo>
                  <a:cubicBezTo>
                    <a:pt x="175" y="253"/>
                    <a:pt x="188" y="248"/>
                    <a:pt x="187" y="239"/>
                  </a:cubicBezTo>
                  <a:cubicBezTo>
                    <a:pt x="186" y="230"/>
                    <a:pt x="166" y="211"/>
                    <a:pt x="163" y="204"/>
                  </a:cubicBezTo>
                  <a:cubicBezTo>
                    <a:pt x="164" y="191"/>
                    <a:pt x="167" y="196"/>
                    <a:pt x="171" y="194"/>
                  </a:cubicBezTo>
                  <a:cubicBezTo>
                    <a:pt x="175" y="192"/>
                    <a:pt x="183" y="187"/>
                    <a:pt x="187" y="189"/>
                  </a:cubicBezTo>
                  <a:cubicBezTo>
                    <a:pt x="191" y="191"/>
                    <a:pt x="196" y="206"/>
                    <a:pt x="199" y="207"/>
                  </a:cubicBezTo>
                  <a:cubicBezTo>
                    <a:pt x="202" y="208"/>
                    <a:pt x="200" y="195"/>
                    <a:pt x="205" y="192"/>
                  </a:cubicBezTo>
                  <a:cubicBezTo>
                    <a:pt x="210" y="189"/>
                    <a:pt x="224" y="191"/>
                    <a:pt x="229" y="188"/>
                  </a:cubicBezTo>
                  <a:cubicBezTo>
                    <a:pt x="234" y="185"/>
                    <a:pt x="230" y="178"/>
                    <a:pt x="234" y="174"/>
                  </a:cubicBezTo>
                  <a:cubicBezTo>
                    <a:pt x="238" y="170"/>
                    <a:pt x="252" y="167"/>
                    <a:pt x="256" y="165"/>
                  </a:cubicBezTo>
                  <a:cubicBezTo>
                    <a:pt x="260" y="163"/>
                    <a:pt x="256" y="161"/>
                    <a:pt x="261" y="159"/>
                  </a:cubicBezTo>
                  <a:cubicBezTo>
                    <a:pt x="266" y="157"/>
                    <a:pt x="281" y="158"/>
                    <a:pt x="288" y="155"/>
                  </a:cubicBezTo>
                  <a:cubicBezTo>
                    <a:pt x="295" y="152"/>
                    <a:pt x="301" y="146"/>
                    <a:pt x="303" y="141"/>
                  </a:cubicBezTo>
                  <a:cubicBezTo>
                    <a:pt x="328" y="131"/>
                    <a:pt x="299" y="125"/>
                    <a:pt x="300" y="125"/>
                  </a:cubicBezTo>
                  <a:cubicBezTo>
                    <a:pt x="301" y="125"/>
                    <a:pt x="300" y="140"/>
                    <a:pt x="297" y="141"/>
                  </a:cubicBezTo>
                  <a:cubicBezTo>
                    <a:pt x="294" y="142"/>
                    <a:pt x="285" y="129"/>
                    <a:pt x="280" y="131"/>
                  </a:cubicBezTo>
                  <a:cubicBezTo>
                    <a:pt x="275" y="133"/>
                    <a:pt x="272" y="151"/>
                    <a:pt x="268" y="153"/>
                  </a:cubicBezTo>
                  <a:cubicBezTo>
                    <a:pt x="264" y="155"/>
                    <a:pt x="263" y="141"/>
                    <a:pt x="258" y="143"/>
                  </a:cubicBezTo>
                  <a:cubicBezTo>
                    <a:pt x="253" y="145"/>
                    <a:pt x="245" y="162"/>
                    <a:pt x="237" y="165"/>
                  </a:cubicBezTo>
                  <a:cubicBezTo>
                    <a:pt x="229" y="168"/>
                    <a:pt x="218" y="164"/>
                    <a:pt x="210" y="159"/>
                  </a:cubicBezTo>
                  <a:cubicBezTo>
                    <a:pt x="202" y="154"/>
                    <a:pt x="191" y="141"/>
                    <a:pt x="189" y="136"/>
                  </a:cubicBezTo>
                  <a:cubicBezTo>
                    <a:pt x="184" y="130"/>
                    <a:pt x="194" y="138"/>
                    <a:pt x="198" y="128"/>
                  </a:cubicBezTo>
                  <a:cubicBezTo>
                    <a:pt x="199" y="122"/>
                    <a:pt x="196" y="107"/>
                    <a:pt x="198" y="98"/>
                  </a:cubicBezTo>
                  <a:cubicBezTo>
                    <a:pt x="200" y="89"/>
                    <a:pt x="212" y="83"/>
                    <a:pt x="213" y="76"/>
                  </a:cubicBezTo>
                  <a:cubicBezTo>
                    <a:pt x="216" y="62"/>
                    <a:pt x="206" y="68"/>
                    <a:pt x="204" y="57"/>
                  </a:cubicBezTo>
                  <a:cubicBezTo>
                    <a:pt x="202" y="46"/>
                    <a:pt x="201" y="20"/>
                    <a:pt x="198" y="12"/>
                  </a:cubicBezTo>
                  <a:cubicBezTo>
                    <a:pt x="195" y="4"/>
                    <a:pt x="188" y="3"/>
                    <a:pt x="186" y="6"/>
                  </a:cubicBezTo>
                  <a:cubicBezTo>
                    <a:pt x="182" y="0"/>
                    <a:pt x="183" y="21"/>
                    <a:pt x="183" y="33"/>
                  </a:cubicBezTo>
                  <a:cubicBezTo>
                    <a:pt x="183" y="45"/>
                    <a:pt x="187" y="65"/>
                    <a:pt x="185" y="76"/>
                  </a:cubicBezTo>
                  <a:cubicBezTo>
                    <a:pt x="183" y="85"/>
                    <a:pt x="176" y="92"/>
                    <a:pt x="173" y="100"/>
                  </a:cubicBezTo>
                  <a:cubicBezTo>
                    <a:pt x="179" y="117"/>
                    <a:pt x="182" y="120"/>
                    <a:pt x="173" y="144"/>
                  </a:cubicBezTo>
                  <a:cubicBezTo>
                    <a:pt x="170" y="153"/>
                    <a:pt x="162" y="160"/>
                    <a:pt x="157" y="168"/>
                  </a:cubicBezTo>
                  <a:cubicBezTo>
                    <a:pt x="154" y="172"/>
                    <a:pt x="149" y="180"/>
                    <a:pt x="149" y="180"/>
                  </a:cubicBezTo>
                  <a:cubicBezTo>
                    <a:pt x="144" y="199"/>
                    <a:pt x="157" y="199"/>
                    <a:pt x="141" y="210"/>
                  </a:cubicBezTo>
                  <a:cubicBezTo>
                    <a:pt x="139" y="216"/>
                    <a:pt x="143" y="215"/>
                    <a:pt x="145" y="219"/>
                  </a:cubicBezTo>
                  <a:cubicBezTo>
                    <a:pt x="147" y="223"/>
                    <a:pt x="152" y="230"/>
                    <a:pt x="151" y="236"/>
                  </a:cubicBezTo>
                  <a:cubicBezTo>
                    <a:pt x="150" y="242"/>
                    <a:pt x="142" y="247"/>
                    <a:pt x="138" y="254"/>
                  </a:cubicBezTo>
                  <a:cubicBezTo>
                    <a:pt x="133" y="258"/>
                    <a:pt x="130" y="276"/>
                    <a:pt x="124" y="279"/>
                  </a:cubicBezTo>
                  <a:cubicBezTo>
                    <a:pt x="118" y="283"/>
                    <a:pt x="105" y="275"/>
                    <a:pt x="99" y="278"/>
                  </a:cubicBezTo>
                  <a:cubicBezTo>
                    <a:pt x="92" y="281"/>
                    <a:pt x="91" y="296"/>
                    <a:pt x="85" y="299"/>
                  </a:cubicBezTo>
                  <a:cubicBezTo>
                    <a:pt x="79" y="302"/>
                    <a:pt x="69" y="295"/>
                    <a:pt x="61" y="296"/>
                  </a:cubicBezTo>
                  <a:cubicBezTo>
                    <a:pt x="51" y="306"/>
                    <a:pt x="43" y="301"/>
                    <a:pt x="37" y="306"/>
                  </a:cubicBezTo>
                  <a:cubicBezTo>
                    <a:pt x="31" y="311"/>
                    <a:pt x="32" y="322"/>
                    <a:pt x="27" y="326"/>
                  </a:cubicBezTo>
                  <a:cubicBezTo>
                    <a:pt x="22" y="330"/>
                    <a:pt x="14" y="326"/>
                    <a:pt x="10" y="330"/>
                  </a:cubicBezTo>
                  <a:cubicBezTo>
                    <a:pt x="7" y="334"/>
                    <a:pt x="0" y="345"/>
                    <a:pt x="3" y="348"/>
                  </a:cubicBezTo>
                  <a:cubicBezTo>
                    <a:pt x="5" y="351"/>
                    <a:pt x="9" y="379"/>
                    <a:pt x="15" y="380"/>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 name="Freeform 66"/>
            <p:cNvSpPr/>
            <p:nvPr/>
          </p:nvSpPr>
          <p:spPr bwMode="gray">
            <a:xfrm>
              <a:off x="462" y="2319"/>
              <a:ext cx="987" cy="1183"/>
            </a:xfrm>
            <a:custGeom>
              <a:avLst/>
              <a:gdLst/>
              <a:ahLst/>
              <a:cxnLst>
                <a:cxn ang="0">
                  <a:pos x="380" y="4"/>
                </a:cxn>
                <a:cxn ang="0">
                  <a:pos x="305" y="4"/>
                </a:cxn>
                <a:cxn ang="0">
                  <a:pos x="229" y="28"/>
                </a:cxn>
                <a:cxn ang="0">
                  <a:pos x="173" y="20"/>
                </a:cxn>
                <a:cxn ang="0">
                  <a:pos x="136" y="58"/>
                </a:cxn>
                <a:cxn ang="0">
                  <a:pos x="95" y="141"/>
                </a:cxn>
                <a:cxn ang="0">
                  <a:pos x="47" y="177"/>
                </a:cxn>
                <a:cxn ang="0">
                  <a:pos x="10" y="252"/>
                </a:cxn>
                <a:cxn ang="0">
                  <a:pos x="11" y="346"/>
                </a:cxn>
                <a:cxn ang="0">
                  <a:pos x="58" y="453"/>
                </a:cxn>
                <a:cxn ang="0">
                  <a:pos x="115" y="513"/>
                </a:cxn>
                <a:cxn ang="0">
                  <a:pos x="188" y="514"/>
                </a:cxn>
                <a:cxn ang="0">
                  <a:pos x="238" y="519"/>
                </a:cxn>
                <a:cxn ang="0">
                  <a:pos x="321" y="496"/>
                </a:cxn>
                <a:cxn ang="0">
                  <a:pos x="374" y="531"/>
                </a:cxn>
                <a:cxn ang="0">
                  <a:pos x="388" y="574"/>
                </a:cxn>
                <a:cxn ang="0">
                  <a:pos x="403" y="657"/>
                </a:cxn>
                <a:cxn ang="0">
                  <a:pos x="425" y="704"/>
                </a:cxn>
                <a:cxn ang="0">
                  <a:pos x="436" y="753"/>
                </a:cxn>
                <a:cxn ang="0">
                  <a:pos x="425" y="832"/>
                </a:cxn>
                <a:cxn ang="0">
                  <a:pos x="449" y="936"/>
                </a:cxn>
                <a:cxn ang="0">
                  <a:pos x="455" y="988"/>
                </a:cxn>
                <a:cxn ang="0">
                  <a:pos x="497" y="1092"/>
                </a:cxn>
                <a:cxn ang="0">
                  <a:pos x="514" y="1123"/>
                </a:cxn>
                <a:cxn ang="0">
                  <a:pos x="529" y="1172"/>
                </a:cxn>
                <a:cxn ang="0">
                  <a:pos x="607" y="1161"/>
                </a:cxn>
                <a:cxn ang="0">
                  <a:pos x="688" y="1101"/>
                </a:cxn>
                <a:cxn ang="0">
                  <a:pos x="718" y="1023"/>
                </a:cxn>
                <a:cxn ang="0">
                  <a:pos x="758" y="966"/>
                </a:cxn>
                <a:cxn ang="0">
                  <a:pos x="758" y="921"/>
                </a:cxn>
                <a:cxn ang="0">
                  <a:pos x="805" y="882"/>
                </a:cxn>
                <a:cxn ang="0">
                  <a:pos x="832" y="844"/>
                </a:cxn>
                <a:cxn ang="0">
                  <a:pos x="811" y="750"/>
                </a:cxn>
                <a:cxn ang="0">
                  <a:pos x="802" y="706"/>
                </a:cxn>
                <a:cxn ang="0">
                  <a:pos x="835" y="642"/>
                </a:cxn>
                <a:cxn ang="0">
                  <a:pos x="899" y="568"/>
                </a:cxn>
                <a:cxn ang="0">
                  <a:pos x="947" y="513"/>
                </a:cxn>
                <a:cxn ang="0">
                  <a:pos x="973" y="459"/>
                </a:cxn>
                <a:cxn ang="0">
                  <a:pos x="979" y="406"/>
                </a:cxn>
                <a:cxn ang="0">
                  <a:pos x="947" y="418"/>
                </a:cxn>
                <a:cxn ang="0">
                  <a:pos x="887" y="435"/>
                </a:cxn>
                <a:cxn ang="0">
                  <a:pos x="883" y="418"/>
                </a:cxn>
                <a:cxn ang="0">
                  <a:pos x="842" y="372"/>
                </a:cxn>
                <a:cxn ang="0">
                  <a:pos x="814" y="315"/>
                </a:cxn>
                <a:cxn ang="0">
                  <a:pos x="779" y="286"/>
                </a:cxn>
                <a:cxn ang="0">
                  <a:pos x="751" y="202"/>
                </a:cxn>
                <a:cxn ang="0">
                  <a:pos x="721" y="108"/>
                </a:cxn>
                <a:cxn ang="0">
                  <a:pos x="668" y="97"/>
                </a:cxn>
                <a:cxn ang="0">
                  <a:pos x="614" y="85"/>
                </a:cxn>
                <a:cxn ang="0">
                  <a:pos x="561" y="64"/>
                </a:cxn>
                <a:cxn ang="0">
                  <a:pos x="539" y="88"/>
                </a:cxn>
                <a:cxn ang="0">
                  <a:pos x="508" y="96"/>
                </a:cxn>
                <a:cxn ang="0">
                  <a:pos x="454" y="64"/>
                </a:cxn>
                <a:cxn ang="0">
                  <a:pos x="410" y="31"/>
                </a:cxn>
              </a:cxnLst>
              <a:rect l="0" t="0" r="r" b="b"/>
              <a:pathLst>
                <a:path w="987" h="1183">
                  <a:moveTo>
                    <a:pt x="401" y="3"/>
                  </a:moveTo>
                  <a:cubicBezTo>
                    <a:pt x="393" y="0"/>
                    <a:pt x="388" y="7"/>
                    <a:pt x="380" y="4"/>
                  </a:cubicBezTo>
                  <a:cubicBezTo>
                    <a:pt x="376" y="3"/>
                    <a:pt x="361" y="0"/>
                    <a:pt x="361" y="0"/>
                  </a:cubicBezTo>
                  <a:cubicBezTo>
                    <a:pt x="342" y="1"/>
                    <a:pt x="324" y="2"/>
                    <a:pt x="305" y="4"/>
                  </a:cubicBezTo>
                  <a:cubicBezTo>
                    <a:pt x="296" y="5"/>
                    <a:pt x="284" y="6"/>
                    <a:pt x="275" y="7"/>
                  </a:cubicBezTo>
                  <a:cubicBezTo>
                    <a:pt x="262" y="9"/>
                    <a:pt x="241" y="26"/>
                    <a:pt x="229" y="28"/>
                  </a:cubicBezTo>
                  <a:cubicBezTo>
                    <a:pt x="217" y="30"/>
                    <a:pt x="214" y="20"/>
                    <a:pt x="205" y="19"/>
                  </a:cubicBezTo>
                  <a:cubicBezTo>
                    <a:pt x="196" y="18"/>
                    <a:pt x="180" y="16"/>
                    <a:pt x="173" y="20"/>
                  </a:cubicBezTo>
                  <a:cubicBezTo>
                    <a:pt x="171" y="32"/>
                    <a:pt x="171" y="37"/>
                    <a:pt x="161" y="46"/>
                  </a:cubicBezTo>
                  <a:cubicBezTo>
                    <a:pt x="154" y="52"/>
                    <a:pt x="136" y="58"/>
                    <a:pt x="136" y="58"/>
                  </a:cubicBezTo>
                  <a:cubicBezTo>
                    <a:pt x="125" y="75"/>
                    <a:pt x="115" y="98"/>
                    <a:pt x="109" y="116"/>
                  </a:cubicBezTo>
                  <a:cubicBezTo>
                    <a:pt x="108" y="129"/>
                    <a:pt x="99" y="128"/>
                    <a:pt x="95" y="141"/>
                  </a:cubicBezTo>
                  <a:cubicBezTo>
                    <a:pt x="89" y="148"/>
                    <a:pt x="79" y="144"/>
                    <a:pt x="71" y="150"/>
                  </a:cubicBezTo>
                  <a:cubicBezTo>
                    <a:pt x="63" y="156"/>
                    <a:pt x="54" y="164"/>
                    <a:pt x="47" y="177"/>
                  </a:cubicBezTo>
                  <a:cubicBezTo>
                    <a:pt x="47" y="177"/>
                    <a:pt x="32" y="220"/>
                    <a:pt x="28" y="226"/>
                  </a:cubicBezTo>
                  <a:cubicBezTo>
                    <a:pt x="23" y="233"/>
                    <a:pt x="0" y="253"/>
                    <a:pt x="10" y="252"/>
                  </a:cubicBezTo>
                  <a:cubicBezTo>
                    <a:pt x="7" y="267"/>
                    <a:pt x="25" y="303"/>
                    <a:pt x="25" y="319"/>
                  </a:cubicBezTo>
                  <a:cubicBezTo>
                    <a:pt x="25" y="335"/>
                    <a:pt x="13" y="333"/>
                    <a:pt x="11" y="346"/>
                  </a:cubicBezTo>
                  <a:cubicBezTo>
                    <a:pt x="9" y="359"/>
                    <a:pt x="5" y="378"/>
                    <a:pt x="13" y="396"/>
                  </a:cubicBezTo>
                  <a:cubicBezTo>
                    <a:pt x="34" y="426"/>
                    <a:pt x="44" y="436"/>
                    <a:pt x="58" y="453"/>
                  </a:cubicBezTo>
                  <a:cubicBezTo>
                    <a:pt x="72" y="470"/>
                    <a:pt x="88" y="489"/>
                    <a:pt x="97" y="499"/>
                  </a:cubicBezTo>
                  <a:cubicBezTo>
                    <a:pt x="105" y="504"/>
                    <a:pt x="115" y="513"/>
                    <a:pt x="115" y="513"/>
                  </a:cubicBezTo>
                  <a:cubicBezTo>
                    <a:pt x="123" y="516"/>
                    <a:pt x="136" y="531"/>
                    <a:pt x="148" y="531"/>
                  </a:cubicBezTo>
                  <a:cubicBezTo>
                    <a:pt x="160" y="531"/>
                    <a:pt x="176" y="514"/>
                    <a:pt x="188" y="514"/>
                  </a:cubicBezTo>
                  <a:cubicBezTo>
                    <a:pt x="200" y="514"/>
                    <a:pt x="213" y="530"/>
                    <a:pt x="221" y="531"/>
                  </a:cubicBezTo>
                  <a:cubicBezTo>
                    <a:pt x="229" y="532"/>
                    <a:pt x="229" y="524"/>
                    <a:pt x="238" y="519"/>
                  </a:cubicBezTo>
                  <a:cubicBezTo>
                    <a:pt x="251" y="510"/>
                    <a:pt x="260" y="507"/>
                    <a:pt x="275" y="502"/>
                  </a:cubicBezTo>
                  <a:cubicBezTo>
                    <a:pt x="291" y="504"/>
                    <a:pt x="308" y="486"/>
                    <a:pt x="321" y="496"/>
                  </a:cubicBezTo>
                  <a:cubicBezTo>
                    <a:pt x="330" y="503"/>
                    <a:pt x="332" y="533"/>
                    <a:pt x="343" y="537"/>
                  </a:cubicBezTo>
                  <a:cubicBezTo>
                    <a:pt x="354" y="541"/>
                    <a:pt x="362" y="530"/>
                    <a:pt x="374" y="531"/>
                  </a:cubicBezTo>
                  <a:cubicBezTo>
                    <a:pt x="381" y="533"/>
                    <a:pt x="395" y="542"/>
                    <a:pt x="397" y="549"/>
                  </a:cubicBezTo>
                  <a:cubicBezTo>
                    <a:pt x="399" y="556"/>
                    <a:pt x="391" y="563"/>
                    <a:pt x="388" y="574"/>
                  </a:cubicBezTo>
                  <a:cubicBezTo>
                    <a:pt x="385" y="585"/>
                    <a:pt x="377" y="604"/>
                    <a:pt x="379" y="618"/>
                  </a:cubicBezTo>
                  <a:cubicBezTo>
                    <a:pt x="384" y="644"/>
                    <a:pt x="383" y="630"/>
                    <a:pt x="403" y="657"/>
                  </a:cubicBezTo>
                  <a:cubicBezTo>
                    <a:pt x="410" y="669"/>
                    <a:pt x="423" y="673"/>
                    <a:pt x="427" y="681"/>
                  </a:cubicBezTo>
                  <a:cubicBezTo>
                    <a:pt x="431" y="689"/>
                    <a:pt x="423" y="696"/>
                    <a:pt x="425" y="704"/>
                  </a:cubicBezTo>
                  <a:cubicBezTo>
                    <a:pt x="428" y="712"/>
                    <a:pt x="440" y="722"/>
                    <a:pt x="442" y="730"/>
                  </a:cubicBezTo>
                  <a:cubicBezTo>
                    <a:pt x="444" y="738"/>
                    <a:pt x="434" y="744"/>
                    <a:pt x="436" y="753"/>
                  </a:cubicBezTo>
                  <a:cubicBezTo>
                    <a:pt x="436" y="768"/>
                    <a:pt x="456" y="774"/>
                    <a:pt x="454" y="787"/>
                  </a:cubicBezTo>
                  <a:cubicBezTo>
                    <a:pt x="452" y="800"/>
                    <a:pt x="431" y="820"/>
                    <a:pt x="425" y="832"/>
                  </a:cubicBezTo>
                  <a:cubicBezTo>
                    <a:pt x="424" y="840"/>
                    <a:pt x="417" y="856"/>
                    <a:pt x="417" y="856"/>
                  </a:cubicBezTo>
                  <a:cubicBezTo>
                    <a:pt x="420" y="894"/>
                    <a:pt x="418" y="915"/>
                    <a:pt x="449" y="936"/>
                  </a:cubicBezTo>
                  <a:cubicBezTo>
                    <a:pt x="455" y="955"/>
                    <a:pt x="459" y="951"/>
                    <a:pt x="463" y="970"/>
                  </a:cubicBezTo>
                  <a:cubicBezTo>
                    <a:pt x="464" y="979"/>
                    <a:pt x="453" y="975"/>
                    <a:pt x="455" y="988"/>
                  </a:cubicBezTo>
                  <a:cubicBezTo>
                    <a:pt x="457" y="1001"/>
                    <a:pt x="466" y="1034"/>
                    <a:pt x="473" y="1051"/>
                  </a:cubicBezTo>
                  <a:cubicBezTo>
                    <a:pt x="482" y="1067"/>
                    <a:pt x="490" y="1072"/>
                    <a:pt x="497" y="1092"/>
                  </a:cubicBezTo>
                  <a:cubicBezTo>
                    <a:pt x="498" y="1096"/>
                    <a:pt x="501" y="1104"/>
                    <a:pt x="501" y="1104"/>
                  </a:cubicBezTo>
                  <a:cubicBezTo>
                    <a:pt x="502" y="1109"/>
                    <a:pt x="512" y="1117"/>
                    <a:pt x="514" y="1123"/>
                  </a:cubicBezTo>
                  <a:cubicBezTo>
                    <a:pt x="516" y="1129"/>
                    <a:pt x="509" y="1135"/>
                    <a:pt x="511" y="1143"/>
                  </a:cubicBezTo>
                  <a:cubicBezTo>
                    <a:pt x="513" y="1151"/>
                    <a:pt x="522" y="1169"/>
                    <a:pt x="529" y="1172"/>
                  </a:cubicBezTo>
                  <a:cubicBezTo>
                    <a:pt x="538" y="1183"/>
                    <a:pt x="538" y="1164"/>
                    <a:pt x="551" y="1162"/>
                  </a:cubicBezTo>
                  <a:cubicBezTo>
                    <a:pt x="564" y="1160"/>
                    <a:pt x="591" y="1164"/>
                    <a:pt x="607" y="1161"/>
                  </a:cubicBezTo>
                  <a:cubicBezTo>
                    <a:pt x="615" y="1157"/>
                    <a:pt x="636" y="1149"/>
                    <a:pt x="646" y="1146"/>
                  </a:cubicBezTo>
                  <a:cubicBezTo>
                    <a:pt x="665" y="1133"/>
                    <a:pt x="668" y="1120"/>
                    <a:pt x="688" y="1101"/>
                  </a:cubicBezTo>
                  <a:cubicBezTo>
                    <a:pt x="698" y="1089"/>
                    <a:pt x="717" y="1057"/>
                    <a:pt x="722" y="1044"/>
                  </a:cubicBezTo>
                  <a:cubicBezTo>
                    <a:pt x="727" y="1031"/>
                    <a:pt x="713" y="1030"/>
                    <a:pt x="718" y="1023"/>
                  </a:cubicBezTo>
                  <a:cubicBezTo>
                    <a:pt x="725" y="1006"/>
                    <a:pt x="747" y="1012"/>
                    <a:pt x="754" y="1003"/>
                  </a:cubicBezTo>
                  <a:cubicBezTo>
                    <a:pt x="761" y="994"/>
                    <a:pt x="760" y="977"/>
                    <a:pt x="758" y="966"/>
                  </a:cubicBezTo>
                  <a:cubicBezTo>
                    <a:pt x="756" y="955"/>
                    <a:pt x="740" y="946"/>
                    <a:pt x="740" y="939"/>
                  </a:cubicBezTo>
                  <a:cubicBezTo>
                    <a:pt x="740" y="932"/>
                    <a:pt x="751" y="928"/>
                    <a:pt x="758" y="921"/>
                  </a:cubicBezTo>
                  <a:cubicBezTo>
                    <a:pt x="762" y="907"/>
                    <a:pt x="774" y="905"/>
                    <a:pt x="784" y="894"/>
                  </a:cubicBezTo>
                  <a:cubicBezTo>
                    <a:pt x="792" y="886"/>
                    <a:pt x="805" y="882"/>
                    <a:pt x="805" y="882"/>
                  </a:cubicBezTo>
                  <a:cubicBezTo>
                    <a:pt x="810" y="877"/>
                    <a:pt x="815" y="870"/>
                    <a:pt x="820" y="864"/>
                  </a:cubicBezTo>
                  <a:cubicBezTo>
                    <a:pt x="825" y="858"/>
                    <a:pt x="831" y="858"/>
                    <a:pt x="832" y="844"/>
                  </a:cubicBezTo>
                  <a:cubicBezTo>
                    <a:pt x="833" y="830"/>
                    <a:pt x="829" y="796"/>
                    <a:pt x="826" y="780"/>
                  </a:cubicBezTo>
                  <a:cubicBezTo>
                    <a:pt x="823" y="764"/>
                    <a:pt x="812" y="760"/>
                    <a:pt x="811" y="750"/>
                  </a:cubicBezTo>
                  <a:cubicBezTo>
                    <a:pt x="810" y="740"/>
                    <a:pt x="819" y="728"/>
                    <a:pt x="818" y="721"/>
                  </a:cubicBezTo>
                  <a:cubicBezTo>
                    <a:pt x="817" y="714"/>
                    <a:pt x="802" y="714"/>
                    <a:pt x="802" y="706"/>
                  </a:cubicBezTo>
                  <a:cubicBezTo>
                    <a:pt x="803" y="675"/>
                    <a:pt x="810" y="683"/>
                    <a:pt x="815" y="672"/>
                  </a:cubicBezTo>
                  <a:cubicBezTo>
                    <a:pt x="820" y="661"/>
                    <a:pt x="827" y="654"/>
                    <a:pt x="835" y="642"/>
                  </a:cubicBezTo>
                  <a:cubicBezTo>
                    <a:pt x="846" y="626"/>
                    <a:pt x="860" y="616"/>
                    <a:pt x="866" y="597"/>
                  </a:cubicBezTo>
                  <a:cubicBezTo>
                    <a:pt x="875" y="584"/>
                    <a:pt x="888" y="578"/>
                    <a:pt x="899" y="568"/>
                  </a:cubicBezTo>
                  <a:cubicBezTo>
                    <a:pt x="910" y="558"/>
                    <a:pt x="926" y="546"/>
                    <a:pt x="934" y="537"/>
                  </a:cubicBezTo>
                  <a:cubicBezTo>
                    <a:pt x="944" y="524"/>
                    <a:pt x="943" y="522"/>
                    <a:pt x="947" y="513"/>
                  </a:cubicBezTo>
                  <a:cubicBezTo>
                    <a:pt x="951" y="504"/>
                    <a:pt x="955" y="492"/>
                    <a:pt x="959" y="483"/>
                  </a:cubicBezTo>
                  <a:cubicBezTo>
                    <a:pt x="963" y="480"/>
                    <a:pt x="973" y="459"/>
                    <a:pt x="973" y="459"/>
                  </a:cubicBezTo>
                  <a:cubicBezTo>
                    <a:pt x="976" y="453"/>
                    <a:pt x="985" y="435"/>
                    <a:pt x="986" y="426"/>
                  </a:cubicBezTo>
                  <a:cubicBezTo>
                    <a:pt x="987" y="417"/>
                    <a:pt x="983" y="406"/>
                    <a:pt x="979" y="406"/>
                  </a:cubicBezTo>
                  <a:cubicBezTo>
                    <a:pt x="975" y="406"/>
                    <a:pt x="969" y="422"/>
                    <a:pt x="964" y="424"/>
                  </a:cubicBezTo>
                  <a:cubicBezTo>
                    <a:pt x="959" y="426"/>
                    <a:pt x="955" y="417"/>
                    <a:pt x="947" y="418"/>
                  </a:cubicBezTo>
                  <a:cubicBezTo>
                    <a:pt x="939" y="419"/>
                    <a:pt x="927" y="426"/>
                    <a:pt x="917" y="429"/>
                  </a:cubicBezTo>
                  <a:cubicBezTo>
                    <a:pt x="907" y="432"/>
                    <a:pt x="893" y="437"/>
                    <a:pt x="887" y="435"/>
                  </a:cubicBezTo>
                  <a:cubicBezTo>
                    <a:pt x="881" y="433"/>
                    <a:pt x="881" y="420"/>
                    <a:pt x="880" y="417"/>
                  </a:cubicBezTo>
                  <a:cubicBezTo>
                    <a:pt x="879" y="414"/>
                    <a:pt x="886" y="423"/>
                    <a:pt x="883" y="418"/>
                  </a:cubicBezTo>
                  <a:cubicBezTo>
                    <a:pt x="863" y="407"/>
                    <a:pt x="867" y="396"/>
                    <a:pt x="860" y="388"/>
                  </a:cubicBezTo>
                  <a:cubicBezTo>
                    <a:pt x="853" y="380"/>
                    <a:pt x="850" y="379"/>
                    <a:pt x="842" y="372"/>
                  </a:cubicBezTo>
                  <a:cubicBezTo>
                    <a:pt x="836" y="359"/>
                    <a:pt x="817" y="352"/>
                    <a:pt x="812" y="343"/>
                  </a:cubicBezTo>
                  <a:cubicBezTo>
                    <a:pt x="807" y="334"/>
                    <a:pt x="817" y="321"/>
                    <a:pt x="814" y="315"/>
                  </a:cubicBezTo>
                  <a:cubicBezTo>
                    <a:pt x="811" y="309"/>
                    <a:pt x="799" y="309"/>
                    <a:pt x="793" y="304"/>
                  </a:cubicBezTo>
                  <a:cubicBezTo>
                    <a:pt x="785" y="296"/>
                    <a:pt x="779" y="286"/>
                    <a:pt x="779" y="286"/>
                  </a:cubicBezTo>
                  <a:cubicBezTo>
                    <a:pt x="775" y="277"/>
                    <a:pt x="784" y="267"/>
                    <a:pt x="779" y="253"/>
                  </a:cubicBezTo>
                  <a:cubicBezTo>
                    <a:pt x="774" y="239"/>
                    <a:pt x="762" y="224"/>
                    <a:pt x="751" y="202"/>
                  </a:cubicBezTo>
                  <a:cubicBezTo>
                    <a:pt x="752" y="174"/>
                    <a:pt x="710" y="148"/>
                    <a:pt x="713" y="120"/>
                  </a:cubicBezTo>
                  <a:cubicBezTo>
                    <a:pt x="714" y="115"/>
                    <a:pt x="722" y="113"/>
                    <a:pt x="721" y="108"/>
                  </a:cubicBezTo>
                  <a:cubicBezTo>
                    <a:pt x="719" y="100"/>
                    <a:pt x="696" y="88"/>
                    <a:pt x="694" y="88"/>
                  </a:cubicBezTo>
                  <a:cubicBezTo>
                    <a:pt x="684" y="85"/>
                    <a:pt x="680" y="96"/>
                    <a:pt x="668" y="97"/>
                  </a:cubicBezTo>
                  <a:cubicBezTo>
                    <a:pt x="658" y="97"/>
                    <a:pt x="641" y="89"/>
                    <a:pt x="632" y="87"/>
                  </a:cubicBezTo>
                  <a:cubicBezTo>
                    <a:pt x="623" y="85"/>
                    <a:pt x="622" y="87"/>
                    <a:pt x="614" y="85"/>
                  </a:cubicBezTo>
                  <a:cubicBezTo>
                    <a:pt x="596" y="82"/>
                    <a:pt x="592" y="75"/>
                    <a:pt x="583" y="72"/>
                  </a:cubicBezTo>
                  <a:cubicBezTo>
                    <a:pt x="574" y="69"/>
                    <a:pt x="568" y="64"/>
                    <a:pt x="561" y="64"/>
                  </a:cubicBezTo>
                  <a:cubicBezTo>
                    <a:pt x="547" y="61"/>
                    <a:pt x="546" y="71"/>
                    <a:pt x="542" y="75"/>
                  </a:cubicBezTo>
                  <a:cubicBezTo>
                    <a:pt x="540" y="77"/>
                    <a:pt x="541" y="82"/>
                    <a:pt x="539" y="88"/>
                  </a:cubicBezTo>
                  <a:cubicBezTo>
                    <a:pt x="537" y="94"/>
                    <a:pt x="535" y="108"/>
                    <a:pt x="530" y="109"/>
                  </a:cubicBezTo>
                  <a:cubicBezTo>
                    <a:pt x="525" y="110"/>
                    <a:pt x="514" y="99"/>
                    <a:pt x="508" y="96"/>
                  </a:cubicBezTo>
                  <a:cubicBezTo>
                    <a:pt x="502" y="93"/>
                    <a:pt x="500" y="98"/>
                    <a:pt x="491" y="93"/>
                  </a:cubicBezTo>
                  <a:cubicBezTo>
                    <a:pt x="477" y="94"/>
                    <a:pt x="468" y="69"/>
                    <a:pt x="454" y="64"/>
                  </a:cubicBezTo>
                  <a:cubicBezTo>
                    <a:pt x="440" y="59"/>
                    <a:pt x="416" y="66"/>
                    <a:pt x="409" y="61"/>
                  </a:cubicBezTo>
                  <a:cubicBezTo>
                    <a:pt x="390" y="51"/>
                    <a:pt x="411" y="41"/>
                    <a:pt x="410" y="31"/>
                  </a:cubicBezTo>
                  <a:cubicBezTo>
                    <a:pt x="409" y="21"/>
                    <a:pt x="403" y="9"/>
                    <a:pt x="401" y="3"/>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 name="Freeform 67"/>
            <p:cNvSpPr/>
            <p:nvPr/>
          </p:nvSpPr>
          <p:spPr bwMode="gray">
            <a:xfrm>
              <a:off x="2309" y="3091"/>
              <a:ext cx="595" cy="467"/>
            </a:xfrm>
            <a:custGeom>
              <a:avLst/>
              <a:gdLst/>
              <a:ahLst/>
              <a:cxnLst>
                <a:cxn ang="0">
                  <a:pos x="327" y="30"/>
                </a:cxn>
                <a:cxn ang="0">
                  <a:pos x="294" y="33"/>
                </a:cxn>
                <a:cxn ang="0">
                  <a:pos x="272" y="27"/>
                </a:cxn>
                <a:cxn ang="0">
                  <a:pos x="258" y="5"/>
                </a:cxn>
                <a:cxn ang="0">
                  <a:pos x="249" y="44"/>
                </a:cxn>
                <a:cxn ang="0">
                  <a:pos x="213" y="51"/>
                </a:cxn>
                <a:cxn ang="0">
                  <a:pos x="173" y="93"/>
                </a:cxn>
                <a:cxn ang="0">
                  <a:pos x="150" y="102"/>
                </a:cxn>
                <a:cxn ang="0">
                  <a:pos x="143" y="129"/>
                </a:cxn>
                <a:cxn ang="0">
                  <a:pos x="89" y="161"/>
                </a:cxn>
                <a:cxn ang="0">
                  <a:pos x="48" y="179"/>
                </a:cxn>
                <a:cxn ang="0">
                  <a:pos x="33" y="258"/>
                </a:cxn>
                <a:cxn ang="0">
                  <a:pos x="38" y="302"/>
                </a:cxn>
                <a:cxn ang="0">
                  <a:pos x="56" y="359"/>
                </a:cxn>
                <a:cxn ang="0">
                  <a:pos x="72" y="406"/>
                </a:cxn>
                <a:cxn ang="0">
                  <a:pos x="155" y="392"/>
                </a:cxn>
                <a:cxn ang="0">
                  <a:pos x="179" y="369"/>
                </a:cxn>
                <a:cxn ang="0">
                  <a:pos x="222" y="362"/>
                </a:cxn>
                <a:cxn ang="0">
                  <a:pos x="270" y="344"/>
                </a:cxn>
                <a:cxn ang="0">
                  <a:pos x="326" y="398"/>
                </a:cxn>
                <a:cxn ang="0">
                  <a:pos x="350" y="387"/>
                </a:cxn>
                <a:cxn ang="0">
                  <a:pos x="372" y="369"/>
                </a:cxn>
                <a:cxn ang="0">
                  <a:pos x="348" y="413"/>
                </a:cxn>
                <a:cxn ang="0">
                  <a:pos x="368" y="417"/>
                </a:cxn>
                <a:cxn ang="0">
                  <a:pos x="378" y="414"/>
                </a:cxn>
                <a:cxn ang="0">
                  <a:pos x="407" y="455"/>
                </a:cxn>
                <a:cxn ang="0">
                  <a:pos x="464" y="449"/>
                </a:cxn>
                <a:cxn ang="0">
                  <a:pos x="507" y="447"/>
                </a:cxn>
                <a:cxn ang="0">
                  <a:pos x="545" y="440"/>
                </a:cxn>
                <a:cxn ang="0">
                  <a:pos x="552" y="394"/>
                </a:cxn>
                <a:cxn ang="0">
                  <a:pos x="575" y="356"/>
                </a:cxn>
                <a:cxn ang="0">
                  <a:pos x="588" y="306"/>
                </a:cxn>
                <a:cxn ang="0">
                  <a:pos x="585" y="249"/>
                </a:cxn>
                <a:cxn ang="0">
                  <a:pos x="546" y="197"/>
                </a:cxn>
                <a:cxn ang="0">
                  <a:pos x="524" y="174"/>
                </a:cxn>
                <a:cxn ang="0">
                  <a:pos x="479" y="107"/>
                </a:cxn>
                <a:cxn ang="0">
                  <a:pos x="450" y="62"/>
                </a:cxn>
                <a:cxn ang="0">
                  <a:pos x="404" y="118"/>
                </a:cxn>
                <a:cxn ang="0">
                  <a:pos x="368" y="99"/>
                </a:cxn>
                <a:cxn ang="0">
                  <a:pos x="336" y="68"/>
                </a:cxn>
              </a:cxnLst>
              <a:rect l="0" t="0" r="r" b="b"/>
              <a:pathLst>
                <a:path w="594" h="466">
                  <a:moveTo>
                    <a:pt x="353" y="30"/>
                  </a:moveTo>
                  <a:cubicBezTo>
                    <a:pt x="352" y="25"/>
                    <a:pt x="337" y="27"/>
                    <a:pt x="327" y="30"/>
                  </a:cubicBezTo>
                  <a:cubicBezTo>
                    <a:pt x="318" y="26"/>
                    <a:pt x="301" y="9"/>
                    <a:pt x="296" y="9"/>
                  </a:cubicBezTo>
                  <a:cubicBezTo>
                    <a:pt x="291" y="9"/>
                    <a:pt x="296" y="30"/>
                    <a:pt x="294" y="33"/>
                  </a:cubicBezTo>
                  <a:cubicBezTo>
                    <a:pt x="291" y="40"/>
                    <a:pt x="289" y="21"/>
                    <a:pt x="281" y="29"/>
                  </a:cubicBezTo>
                  <a:cubicBezTo>
                    <a:pt x="277" y="28"/>
                    <a:pt x="273" y="30"/>
                    <a:pt x="272" y="27"/>
                  </a:cubicBezTo>
                  <a:cubicBezTo>
                    <a:pt x="271" y="24"/>
                    <a:pt x="278" y="13"/>
                    <a:pt x="276" y="9"/>
                  </a:cubicBezTo>
                  <a:cubicBezTo>
                    <a:pt x="274" y="5"/>
                    <a:pt x="260" y="0"/>
                    <a:pt x="258" y="5"/>
                  </a:cubicBezTo>
                  <a:cubicBezTo>
                    <a:pt x="256" y="10"/>
                    <a:pt x="267" y="32"/>
                    <a:pt x="266" y="38"/>
                  </a:cubicBezTo>
                  <a:cubicBezTo>
                    <a:pt x="265" y="44"/>
                    <a:pt x="252" y="38"/>
                    <a:pt x="249" y="44"/>
                  </a:cubicBezTo>
                  <a:cubicBezTo>
                    <a:pt x="246" y="50"/>
                    <a:pt x="251" y="74"/>
                    <a:pt x="245" y="75"/>
                  </a:cubicBezTo>
                  <a:cubicBezTo>
                    <a:pt x="240" y="80"/>
                    <a:pt x="219" y="50"/>
                    <a:pt x="213" y="51"/>
                  </a:cubicBezTo>
                  <a:cubicBezTo>
                    <a:pt x="204" y="50"/>
                    <a:pt x="196" y="61"/>
                    <a:pt x="189" y="68"/>
                  </a:cubicBezTo>
                  <a:cubicBezTo>
                    <a:pt x="182" y="78"/>
                    <a:pt x="182" y="85"/>
                    <a:pt x="173" y="93"/>
                  </a:cubicBezTo>
                  <a:cubicBezTo>
                    <a:pt x="169" y="100"/>
                    <a:pt x="171" y="118"/>
                    <a:pt x="167" y="120"/>
                  </a:cubicBezTo>
                  <a:cubicBezTo>
                    <a:pt x="163" y="122"/>
                    <a:pt x="154" y="103"/>
                    <a:pt x="150" y="102"/>
                  </a:cubicBezTo>
                  <a:cubicBezTo>
                    <a:pt x="146" y="101"/>
                    <a:pt x="141" y="107"/>
                    <a:pt x="140" y="111"/>
                  </a:cubicBezTo>
                  <a:cubicBezTo>
                    <a:pt x="139" y="115"/>
                    <a:pt x="145" y="123"/>
                    <a:pt x="143" y="129"/>
                  </a:cubicBezTo>
                  <a:cubicBezTo>
                    <a:pt x="133" y="132"/>
                    <a:pt x="134" y="144"/>
                    <a:pt x="126" y="150"/>
                  </a:cubicBezTo>
                  <a:cubicBezTo>
                    <a:pt x="117" y="155"/>
                    <a:pt x="100" y="159"/>
                    <a:pt x="89" y="161"/>
                  </a:cubicBezTo>
                  <a:cubicBezTo>
                    <a:pt x="79" y="164"/>
                    <a:pt x="67" y="161"/>
                    <a:pt x="60" y="164"/>
                  </a:cubicBezTo>
                  <a:cubicBezTo>
                    <a:pt x="53" y="167"/>
                    <a:pt x="53" y="174"/>
                    <a:pt x="48" y="179"/>
                  </a:cubicBezTo>
                  <a:cubicBezTo>
                    <a:pt x="43" y="184"/>
                    <a:pt x="31" y="179"/>
                    <a:pt x="29" y="192"/>
                  </a:cubicBezTo>
                  <a:cubicBezTo>
                    <a:pt x="0" y="212"/>
                    <a:pt x="15" y="231"/>
                    <a:pt x="33" y="258"/>
                  </a:cubicBezTo>
                  <a:cubicBezTo>
                    <a:pt x="38" y="266"/>
                    <a:pt x="18" y="266"/>
                    <a:pt x="18" y="266"/>
                  </a:cubicBezTo>
                  <a:cubicBezTo>
                    <a:pt x="18" y="274"/>
                    <a:pt x="34" y="292"/>
                    <a:pt x="38" y="302"/>
                  </a:cubicBezTo>
                  <a:cubicBezTo>
                    <a:pt x="42" y="312"/>
                    <a:pt x="38" y="317"/>
                    <a:pt x="41" y="326"/>
                  </a:cubicBezTo>
                  <a:cubicBezTo>
                    <a:pt x="44" y="335"/>
                    <a:pt x="56" y="349"/>
                    <a:pt x="56" y="359"/>
                  </a:cubicBezTo>
                  <a:cubicBezTo>
                    <a:pt x="56" y="369"/>
                    <a:pt x="38" y="378"/>
                    <a:pt x="41" y="386"/>
                  </a:cubicBezTo>
                  <a:cubicBezTo>
                    <a:pt x="44" y="394"/>
                    <a:pt x="59" y="406"/>
                    <a:pt x="72" y="406"/>
                  </a:cubicBezTo>
                  <a:cubicBezTo>
                    <a:pt x="86" y="405"/>
                    <a:pt x="102" y="389"/>
                    <a:pt x="117" y="384"/>
                  </a:cubicBezTo>
                  <a:cubicBezTo>
                    <a:pt x="131" y="382"/>
                    <a:pt x="146" y="392"/>
                    <a:pt x="155" y="392"/>
                  </a:cubicBezTo>
                  <a:cubicBezTo>
                    <a:pt x="164" y="392"/>
                    <a:pt x="167" y="388"/>
                    <a:pt x="171" y="384"/>
                  </a:cubicBezTo>
                  <a:cubicBezTo>
                    <a:pt x="175" y="380"/>
                    <a:pt x="174" y="374"/>
                    <a:pt x="179" y="369"/>
                  </a:cubicBezTo>
                  <a:cubicBezTo>
                    <a:pt x="184" y="366"/>
                    <a:pt x="185" y="356"/>
                    <a:pt x="201" y="356"/>
                  </a:cubicBezTo>
                  <a:cubicBezTo>
                    <a:pt x="208" y="355"/>
                    <a:pt x="216" y="363"/>
                    <a:pt x="222" y="362"/>
                  </a:cubicBezTo>
                  <a:cubicBezTo>
                    <a:pt x="228" y="361"/>
                    <a:pt x="228" y="351"/>
                    <a:pt x="236" y="348"/>
                  </a:cubicBezTo>
                  <a:cubicBezTo>
                    <a:pt x="244" y="345"/>
                    <a:pt x="256" y="340"/>
                    <a:pt x="270" y="344"/>
                  </a:cubicBezTo>
                  <a:cubicBezTo>
                    <a:pt x="311" y="356"/>
                    <a:pt x="295" y="356"/>
                    <a:pt x="318" y="374"/>
                  </a:cubicBezTo>
                  <a:cubicBezTo>
                    <a:pt x="328" y="381"/>
                    <a:pt x="323" y="394"/>
                    <a:pt x="326" y="398"/>
                  </a:cubicBezTo>
                  <a:cubicBezTo>
                    <a:pt x="330" y="402"/>
                    <a:pt x="338" y="400"/>
                    <a:pt x="342" y="398"/>
                  </a:cubicBezTo>
                  <a:cubicBezTo>
                    <a:pt x="345" y="396"/>
                    <a:pt x="346" y="393"/>
                    <a:pt x="350" y="387"/>
                  </a:cubicBezTo>
                  <a:cubicBezTo>
                    <a:pt x="354" y="381"/>
                    <a:pt x="362" y="365"/>
                    <a:pt x="366" y="362"/>
                  </a:cubicBezTo>
                  <a:cubicBezTo>
                    <a:pt x="370" y="359"/>
                    <a:pt x="373" y="364"/>
                    <a:pt x="372" y="369"/>
                  </a:cubicBezTo>
                  <a:cubicBezTo>
                    <a:pt x="371" y="374"/>
                    <a:pt x="366" y="386"/>
                    <a:pt x="362" y="393"/>
                  </a:cubicBezTo>
                  <a:cubicBezTo>
                    <a:pt x="358" y="400"/>
                    <a:pt x="349" y="408"/>
                    <a:pt x="348" y="413"/>
                  </a:cubicBezTo>
                  <a:cubicBezTo>
                    <a:pt x="347" y="418"/>
                    <a:pt x="354" y="424"/>
                    <a:pt x="357" y="425"/>
                  </a:cubicBezTo>
                  <a:cubicBezTo>
                    <a:pt x="360" y="426"/>
                    <a:pt x="366" y="422"/>
                    <a:pt x="368" y="417"/>
                  </a:cubicBezTo>
                  <a:cubicBezTo>
                    <a:pt x="370" y="412"/>
                    <a:pt x="369" y="394"/>
                    <a:pt x="371" y="393"/>
                  </a:cubicBezTo>
                  <a:cubicBezTo>
                    <a:pt x="373" y="392"/>
                    <a:pt x="374" y="407"/>
                    <a:pt x="378" y="414"/>
                  </a:cubicBezTo>
                  <a:cubicBezTo>
                    <a:pt x="382" y="426"/>
                    <a:pt x="390" y="414"/>
                    <a:pt x="393" y="435"/>
                  </a:cubicBezTo>
                  <a:cubicBezTo>
                    <a:pt x="397" y="443"/>
                    <a:pt x="400" y="450"/>
                    <a:pt x="407" y="455"/>
                  </a:cubicBezTo>
                  <a:cubicBezTo>
                    <a:pt x="418" y="461"/>
                    <a:pt x="438" y="466"/>
                    <a:pt x="447" y="465"/>
                  </a:cubicBezTo>
                  <a:cubicBezTo>
                    <a:pt x="456" y="464"/>
                    <a:pt x="457" y="449"/>
                    <a:pt x="464" y="449"/>
                  </a:cubicBezTo>
                  <a:cubicBezTo>
                    <a:pt x="471" y="449"/>
                    <a:pt x="482" y="465"/>
                    <a:pt x="489" y="465"/>
                  </a:cubicBezTo>
                  <a:cubicBezTo>
                    <a:pt x="496" y="465"/>
                    <a:pt x="500" y="450"/>
                    <a:pt x="507" y="447"/>
                  </a:cubicBezTo>
                  <a:cubicBezTo>
                    <a:pt x="514" y="444"/>
                    <a:pt x="527" y="450"/>
                    <a:pt x="533" y="449"/>
                  </a:cubicBezTo>
                  <a:cubicBezTo>
                    <a:pt x="538" y="447"/>
                    <a:pt x="544" y="445"/>
                    <a:pt x="545" y="440"/>
                  </a:cubicBezTo>
                  <a:cubicBezTo>
                    <a:pt x="546" y="435"/>
                    <a:pt x="541" y="427"/>
                    <a:pt x="542" y="419"/>
                  </a:cubicBezTo>
                  <a:cubicBezTo>
                    <a:pt x="543" y="411"/>
                    <a:pt x="549" y="402"/>
                    <a:pt x="552" y="394"/>
                  </a:cubicBezTo>
                  <a:cubicBezTo>
                    <a:pt x="555" y="386"/>
                    <a:pt x="556" y="374"/>
                    <a:pt x="560" y="368"/>
                  </a:cubicBezTo>
                  <a:cubicBezTo>
                    <a:pt x="564" y="362"/>
                    <a:pt x="571" y="361"/>
                    <a:pt x="575" y="356"/>
                  </a:cubicBezTo>
                  <a:cubicBezTo>
                    <a:pt x="578" y="350"/>
                    <a:pt x="585" y="343"/>
                    <a:pt x="587" y="335"/>
                  </a:cubicBezTo>
                  <a:cubicBezTo>
                    <a:pt x="589" y="327"/>
                    <a:pt x="587" y="312"/>
                    <a:pt x="588" y="306"/>
                  </a:cubicBezTo>
                  <a:cubicBezTo>
                    <a:pt x="588" y="299"/>
                    <a:pt x="594" y="304"/>
                    <a:pt x="593" y="296"/>
                  </a:cubicBezTo>
                  <a:cubicBezTo>
                    <a:pt x="593" y="287"/>
                    <a:pt x="590" y="260"/>
                    <a:pt x="585" y="249"/>
                  </a:cubicBezTo>
                  <a:cubicBezTo>
                    <a:pt x="578" y="242"/>
                    <a:pt x="563" y="228"/>
                    <a:pt x="563" y="228"/>
                  </a:cubicBezTo>
                  <a:cubicBezTo>
                    <a:pt x="556" y="222"/>
                    <a:pt x="556" y="204"/>
                    <a:pt x="546" y="197"/>
                  </a:cubicBezTo>
                  <a:cubicBezTo>
                    <a:pt x="542" y="192"/>
                    <a:pt x="541" y="204"/>
                    <a:pt x="537" y="200"/>
                  </a:cubicBezTo>
                  <a:cubicBezTo>
                    <a:pt x="533" y="196"/>
                    <a:pt x="532" y="184"/>
                    <a:pt x="524" y="174"/>
                  </a:cubicBezTo>
                  <a:cubicBezTo>
                    <a:pt x="505" y="146"/>
                    <a:pt x="521" y="156"/>
                    <a:pt x="491" y="143"/>
                  </a:cubicBezTo>
                  <a:cubicBezTo>
                    <a:pt x="482" y="129"/>
                    <a:pt x="491" y="119"/>
                    <a:pt x="479" y="107"/>
                  </a:cubicBezTo>
                  <a:cubicBezTo>
                    <a:pt x="475" y="97"/>
                    <a:pt x="479" y="76"/>
                    <a:pt x="474" y="69"/>
                  </a:cubicBezTo>
                  <a:cubicBezTo>
                    <a:pt x="469" y="62"/>
                    <a:pt x="456" y="72"/>
                    <a:pt x="450" y="62"/>
                  </a:cubicBezTo>
                  <a:cubicBezTo>
                    <a:pt x="444" y="52"/>
                    <a:pt x="446" y="0"/>
                    <a:pt x="438" y="9"/>
                  </a:cubicBezTo>
                  <a:cubicBezTo>
                    <a:pt x="404" y="20"/>
                    <a:pt x="433" y="89"/>
                    <a:pt x="404" y="118"/>
                  </a:cubicBezTo>
                  <a:cubicBezTo>
                    <a:pt x="394" y="134"/>
                    <a:pt x="392" y="104"/>
                    <a:pt x="383" y="98"/>
                  </a:cubicBezTo>
                  <a:cubicBezTo>
                    <a:pt x="377" y="95"/>
                    <a:pt x="374" y="102"/>
                    <a:pt x="368" y="99"/>
                  </a:cubicBezTo>
                  <a:cubicBezTo>
                    <a:pt x="362" y="96"/>
                    <a:pt x="353" y="87"/>
                    <a:pt x="348" y="82"/>
                  </a:cubicBezTo>
                  <a:cubicBezTo>
                    <a:pt x="346" y="79"/>
                    <a:pt x="334" y="74"/>
                    <a:pt x="336" y="68"/>
                  </a:cubicBezTo>
                  <a:cubicBezTo>
                    <a:pt x="340" y="55"/>
                    <a:pt x="366" y="17"/>
                    <a:pt x="353" y="30"/>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 name="Freeform 68"/>
            <p:cNvSpPr/>
            <p:nvPr/>
          </p:nvSpPr>
          <p:spPr bwMode="gray">
            <a:xfrm>
              <a:off x="3436" y="1708"/>
              <a:ext cx="1922" cy="2121"/>
            </a:xfrm>
            <a:custGeom>
              <a:avLst/>
              <a:gdLst/>
              <a:ahLst/>
              <a:cxnLst>
                <a:cxn ang="0">
                  <a:pos x="11" y="144"/>
                </a:cxn>
                <a:cxn ang="0">
                  <a:pos x="43" y="250"/>
                </a:cxn>
                <a:cxn ang="0">
                  <a:pos x="145" y="276"/>
                </a:cxn>
                <a:cxn ang="0">
                  <a:pos x="149" y="312"/>
                </a:cxn>
                <a:cxn ang="0">
                  <a:pos x="213" y="254"/>
                </a:cxn>
                <a:cxn ang="0">
                  <a:pos x="399" y="252"/>
                </a:cxn>
                <a:cxn ang="0">
                  <a:pos x="539" y="336"/>
                </a:cxn>
                <a:cxn ang="0">
                  <a:pos x="635" y="550"/>
                </a:cxn>
                <a:cxn ang="0">
                  <a:pos x="763" y="750"/>
                </a:cxn>
                <a:cxn ang="0">
                  <a:pos x="791" y="742"/>
                </a:cxn>
                <a:cxn ang="0">
                  <a:pos x="889" y="844"/>
                </a:cxn>
                <a:cxn ang="0">
                  <a:pos x="1061" y="958"/>
                </a:cxn>
                <a:cxn ang="0">
                  <a:pos x="1273" y="1082"/>
                </a:cxn>
                <a:cxn ang="0">
                  <a:pos x="1301" y="1406"/>
                </a:cxn>
                <a:cxn ang="0">
                  <a:pos x="1375" y="1676"/>
                </a:cxn>
                <a:cxn ang="0">
                  <a:pos x="1341" y="1884"/>
                </a:cxn>
                <a:cxn ang="0">
                  <a:pos x="1319" y="1994"/>
                </a:cxn>
                <a:cxn ang="0">
                  <a:pos x="1439" y="2024"/>
                </a:cxn>
                <a:cxn ang="0">
                  <a:pos x="1477" y="1902"/>
                </a:cxn>
                <a:cxn ang="0">
                  <a:pos x="1575" y="1778"/>
                </a:cxn>
                <a:cxn ang="0">
                  <a:pos x="1773" y="1592"/>
                </a:cxn>
                <a:cxn ang="0">
                  <a:pos x="1895" y="1304"/>
                </a:cxn>
                <a:cxn ang="0">
                  <a:pos x="1729" y="1220"/>
                </a:cxn>
                <a:cxn ang="0">
                  <a:pos x="1584" y="1119"/>
                </a:cxn>
                <a:cxn ang="0">
                  <a:pos x="1497" y="1034"/>
                </a:cxn>
                <a:cxn ang="0">
                  <a:pos x="1339" y="1032"/>
                </a:cxn>
                <a:cxn ang="0">
                  <a:pos x="1215" y="978"/>
                </a:cxn>
                <a:cxn ang="0">
                  <a:pos x="1097" y="912"/>
                </a:cxn>
                <a:cxn ang="0">
                  <a:pos x="1083" y="728"/>
                </a:cxn>
                <a:cxn ang="0">
                  <a:pos x="1227" y="782"/>
                </a:cxn>
                <a:cxn ang="0">
                  <a:pos x="1305" y="604"/>
                </a:cxn>
                <a:cxn ang="0">
                  <a:pos x="1435" y="496"/>
                </a:cxn>
                <a:cxn ang="0">
                  <a:pos x="1545" y="454"/>
                </a:cxn>
                <a:cxn ang="0">
                  <a:pos x="1429" y="418"/>
                </a:cxn>
                <a:cxn ang="0">
                  <a:pos x="1631" y="450"/>
                </a:cxn>
                <a:cxn ang="0">
                  <a:pos x="1607" y="346"/>
                </a:cxn>
                <a:cxn ang="0">
                  <a:pos x="1419" y="254"/>
                </a:cxn>
                <a:cxn ang="0">
                  <a:pos x="1296" y="256"/>
                </a:cxn>
                <a:cxn ang="0">
                  <a:pos x="1237" y="360"/>
                </a:cxn>
                <a:cxn ang="0">
                  <a:pos x="1061" y="260"/>
                </a:cxn>
                <a:cxn ang="0">
                  <a:pos x="1205" y="184"/>
                </a:cxn>
                <a:cxn ang="0">
                  <a:pos x="1161" y="162"/>
                </a:cxn>
                <a:cxn ang="0">
                  <a:pos x="1237" y="84"/>
                </a:cxn>
                <a:cxn ang="0">
                  <a:pos x="1353" y="100"/>
                </a:cxn>
                <a:cxn ang="0">
                  <a:pos x="1403" y="204"/>
                </a:cxn>
                <a:cxn ang="0">
                  <a:pos x="1495" y="158"/>
                </a:cxn>
                <a:cxn ang="0">
                  <a:pos x="1395" y="98"/>
                </a:cxn>
                <a:cxn ang="0">
                  <a:pos x="1227" y="24"/>
                </a:cxn>
                <a:cxn ang="0">
                  <a:pos x="1145" y="74"/>
                </a:cxn>
                <a:cxn ang="0">
                  <a:pos x="1105" y="24"/>
                </a:cxn>
                <a:cxn ang="0">
                  <a:pos x="1043" y="130"/>
                </a:cxn>
                <a:cxn ang="0">
                  <a:pos x="925" y="112"/>
                </a:cxn>
                <a:cxn ang="0">
                  <a:pos x="873" y="12"/>
                </a:cxn>
                <a:cxn ang="0">
                  <a:pos x="739" y="12"/>
                </a:cxn>
                <a:cxn ang="0">
                  <a:pos x="693" y="54"/>
                </a:cxn>
                <a:cxn ang="0">
                  <a:pos x="565" y="78"/>
                </a:cxn>
                <a:cxn ang="0">
                  <a:pos x="193" y="54"/>
                </a:cxn>
              </a:cxnLst>
              <a:rect l="0" t="0" r="r" b="b"/>
              <a:pathLst>
                <a:path w="1922" h="2120">
                  <a:moveTo>
                    <a:pt x="33" y="92"/>
                  </a:moveTo>
                  <a:cubicBezTo>
                    <a:pt x="28" y="96"/>
                    <a:pt x="33" y="104"/>
                    <a:pt x="35" y="112"/>
                  </a:cubicBezTo>
                  <a:cubicBezTo>
                    <a:pt x="40" y="117"/>
                    <a:pt x="55" y="117"/>
                    <a:pt x="65" y="120"/>
                  </a:cubicBezTo>
                  <a:cubicBezTo>
                    <a:pt x="69" y="122"/>
                    <a:pt x="107" y="123"/>
                    <a:pt x="95" y="130"/>
                  </a:cubicBezTo>
                  <a:cubicBezTo>
                    <a:pt x="98" y="133"/>
                    <a:pt x="92" y="139"/>
                    <a:pt x="85" y="140"/>
                  </a:cubicBezTo>
                  <a:cubicBezTo>
                    <a:pt x="78" y="141"/>
                    <a:pt x="65" y="133"/>
                    <a:pt x="53" y="134"/>
                  </a:cubicBezTo>
                  <a:cubicBezTo>
                    <a:pt x="41" y="135"/>
                    <a:pt x="14" y="137"/>
                    <a:pt x="11" y="144"/>
                  </a:cubicBezTo>
                  <a:cubicBezTo>
                    <a:pt x="0" y="150"/>
                    <a:pt x="40" y="170"/>
                    <a:pt x="35" y="178"/>
                  </a:cubicBezTo>
                  <a:cubicBezTo>
                    <a:pt x="52" y="181"/>
                    <a:pt x="101" y="163"/>
                    <a:pt x="111" y="164"/>
                  </a:cubicBezTo>
                  <a:cubicBezTo>
                    <a:pt x="121" y="165"/>
                    <a:pt x="107" y="177"/>
                    <a:pt x="95" y="182"/>
                  </a:cubicBezTo>
                  <a:cubicBezTo>
                    <a:pt x="83" y="187"/>
                    <a:pt x="48" y="190"/>
                    <a:pt x="37" y="196"/>
                  </a:cubicBezTo>
                  <a:cubicBezTo>
                    <a:pt x="55" y="190"/>
                    <a:pt x="14" y="207"/>
                    <a:pt x="29" y="218"/>
                  </a:cubicBezTo>
                  <a:cubicBezTo>
                    <a:pt x="38" y="232"/>
                    <a:pt x="9" y="229"/>
                    <a:pt x="21" y="242"/>
                  </a:cubicBezTo>
                  <a:cubicBezTo>
                    <a:pt x="23" y="246"/>
                    <a:pt x="17" y="254"/>
                    <a:pt x="43" y="250"/>
                  </a:cubicBezTo>
                  <a:cubicBezTo>
                    <a:pt x="47" y="248"/>
                    <a:pt x="42" y="233"/>
                    <a:pt x="47" y="232"/>
                  </a:cubicBezTo>
                  <a:cubicBezTo>
                    <a:pt x="52" y="231"/>
                    <a:pt x="63" y="243"/>
                    <a:pt x="71" y="244"/>
                  </a:cubicBezTo>
                  <a:cubicBezTo>
                    <a:pt x="79" y="245"/>
                    <a:pt x="88" y="237"/>
                    <a:pt x="93" y="240"/>
                  </a:cubicBezTo>
                  <a:cubicBezTo>
                    <a:pt x="98" y="243"/>
                    <a:pt x="92" y="262"/>
                    <a:pt x="99" y="264"/>
                  </a:cubicBezTo>
                  <a:cubicBezTo>
                    <a:pt x="106" y="266"/>
                    <a:pt x="125" y="255"/>
                    <a:pt x="133" y="254"/>
                  </a:cubicBezTo>
                  <a:cubicBezTo>
                    <a:pt x="141" y="253"/>
                    <a:pt x="145" y="256"/>
                    <a:pt x="147" y="260"/>
                  </a:cubicBezTo>
                  <a:cubicBezTo>
                    <a:pt x="149" y="264"/>
                    <a:pt x="150" y="270"/>
                    <a:pt x="145" y="276"/>
                  </a:cubicBezTo>
                  <a:cubicBezTo>
                    <a:pt x="140" y="282"/>
                    <a:pt x="127" y="293"/>
                    <a:pt x="117" y="298"/>
                  </a:cubicBezTo>
                  <a:cubicBezTo>
                    <a:pt x="107" y="303"/>
                    <a:pt x="93" y="300"/>
                    <a:pt x="83" y="304"/>
                  </a:cubicBezTo>
                  <a:cubicBezTo>
                    <a:pt x="73" y="308"/>
                    <a:pt x="59" y="315"/>
                    <a:pt x="57" y="320"/>
                  </a:cubicBezTo>
                  <a:cubicBezTo>
                    <a:pt x="55" y="325"/>
                    <a:pt x="65" y="332"/>
                    <a:pt x="71" y="332"/>
                  </a:cubicBezTo>
                  <a:cubicBezTo>
                    <a:pt x="77" y="332"/>
                    <a:pt x="85" y="322"/>
                    <a:pt x="93" y="320"/>
                  </a:cubicBezTo>
                  <a:cubicBezTo>
                    <a:pt x="101" y="318"/>
                    <a:pt x="108" y="323"/>
                    <a:pt x="117" y="322"/>
                  </a:cubicBezTo>
                  <a:cubicBezTo>
                    <a:pt x="126" y="321"/>
                    <a:pt x="143" y="316"/>
                    <a:pt x="149" y="312"/>
                  </a:cubicBezTo>
                  <a:cubicBezTo>
                    <a:pt x="155" y="308"/>
                    <a:pt x="144" y="301"/>
                    <a:pt x="151" y="296"/>
                  </a:cubicBezTo>
                  <a:cubicBezTo>
                    <a:pt x="158" y="291"/>
                    <a:pt x="180" y="284"/>
                    <a:pt x="189" y="280"/>
                  </a:cubicBezTo>
                  <a:cubicBezTo>
                    <a:pt x="198" y="276"/>
                    <a:pt x="202" y="271"/>
                    <a:pt x="205" y="274"/>
                  </a:cubicBezTo>
                  <a:cubicBezTo>
                    <a:pt x="208" y="277"/>
                    <a:pt x="201" y="298"/>
                    <a:pt x="207" y="298"/>
                  </a:cubicBezTo>
                  <a:cubicBezTo>
                    <a:pt x="213" y="298"/>
                    <a:pt x="237" y="277"/>
                    <a:pt x="239" y="272"/>
                  </a:cubicBezTo>
                  <a:cubicBezTo>
                    <a:pt x="241" y="267"/>
                    <a:pt x="223" y="273"/>
                    <a:pt x="219" y="270"/>
                  </a:cubicBezTo>
                  <a:cubicBezTo>
                    <a:pt x="215" y="267"/>
                    <a:pt x="211" y="258"/>
                    <a:pt x="213" y="254"/>
                  </a:cubicBezTo>
                  <a:cubicBezTo>
                    <a:pt x="222" y="250"/>
                    <a:pt x="224" y="251"/>
                    <a:pt x="233" y="248"/>
                  </a:cubicBezTo>
                  <a:cubicBezTo>
                    <a:pt x="245" y="245"/>
                    <a:pt x="253" y="254"/>
                    <a:pt x="253" y="254"/>
                  </a:cubicBezTo>
                  <a:cubicBezTo>
                    <a:pt x="259" y="250"/>
                    <a:pt x="288" y="248"/>
                    <a:pt x="293" y="240"/>
                  </a:cubicBezTo>
                  <a:cubicBezTo>
                    <a:pt x="301" y="235"/>
                    <a:pt x="296" y="223"/>
                    <a:pt x="303" y="224"/>
                  </a:cubicBezTo>
                  <a:cubicBezTo>
                    <a:pt x="321" y="228"/>
                    <a:pt x="314" y="243"/>
                    <a:pt x="333" y="244"/>
                  </a:cubicBezTo>
                  <a:cubicBezTo>
                    <a:pt x="344" y="247"/>
                    <a:pt x="352" y="247"/>
                    <a:pt x="367" y="246"/>
                  </a:cubicBezTo>
                  <a:cubicBezTo>
                    <a:pt x="378" y="247"/>
                    <a:pt x="388" y="250"/>
                    <a:pt x="399" y="252"/>
                  </a:cubicBezTo>
                  <a:cubicBezTo>
                    <a:pt x="410" y="254"/>
                    <a:pt x="419" y="253"/>
                    <a:pt x="431" y="258"/>
                  </a:cubicBezTo>
                  <a:cubicBezTo>
                    <a:pt x="447" y="261"/>
                    <a:pt x="456" y="276"/>
                    <a:pt x="471" y="284"/>
                  </a:cubicBezTo>
                  <a:cubicBezTo>
                    <a:pt x="479" y="289"/>
                    <a:pt x="503" y="314"/>
                    <a:pt x="503" y="314"/>
                  </a:cubicBezTo>
                  <a:cubicBezTo>
                    <a:pt x="513" y="322"/>
                    <a:pt x="492" y="341"/>
                    <a:pt x="501" y="346"/>
                  </a:cubicBezTo>
                  <a:cubicBezTo>
                    <a:pt x="506" y="356"/>
                    <a:pt x="526" y="373"/>
                    <a:pt x="531" y="372"/>
                  </a:cubicBezTo>
                  <a:cubicBezTo>
                    <a:pt x="536" y="371"/>
                    <a:pt x="528" y="346"/>
                    <a:pt x="529" y="340"/>
                  </a:cubicBezTo>
                  <a:cubicBezTo>
                    <a:pt x="530" y="334"/>
                    <a:pt x="535" y="334"/>
                    <a:pt x="539" y="336"/>
                  </a:cubicBezTo>
                  <a:cubicBezTo>
                    <a:pt x="543" y="338"/>
                    <a:pt x="548" y="343"/>
                    <a:pt x="555" y="354"/>
                  </a:cubicBezTo>
                  <a:cubicBezTo>
                    <a:pt x="577" y="364"/>
                    <a:pt x="567" y="384"/>
                    <a:pt x="581" y="404"/>
                  </a:cubicBezTo>
                  <a:cubicBezTo>
                    <a:pt x="591" y="417"/>
                    <a:pt x="613" y="414"/>
                    <a:pt x="623" y="428"/>
                  </a:cubicBezTo>
                  <a:cubicBezTo>
                    <a:pt x="629" y="438"/>
                    <a:pt x="626" y="440"/>
                    <a:pt x="633" y="474"/>
                  </a:cubicBezTo>
                  <a:cubicBezTo>
                    <a:pt x="635" y="488"/>
                    <a:pt x="634" y="504"/>
                    <a:pt x="633" y="512"/>
                  </a:cubicBezTo>
                  <a:cubicBezTo>
                    <a:pt x="632" y="520"/>
                    <a:pt x="625" y="516"/>
                    <a:pt x="625" y="522"/>
                  </a:cubicBezTo>
                  <a:cubicBezTo>
                    <a:pt x="625" y="528"/>
                    <a:pt x="635" y="542"/>
                    <a:pt x="635" y="550"/>
                  </a:cubicBezTo>
                  <a:cubicBezTo>
                    <a:pt x="635" y="558"/>
                    <a:pt x="621" y="557"/>
                    <a:pt x="625" y="568"/>
                  </a:cubicBezTo>
                  <a:cubicBezTo>
                    <a:pt x="629" y="579"/>
                    <a:pt x="651" y="599"/>
                    <a:pt x="661" y="614"/>
                  </a:cubicBezTo>
                  <a:cubicBezTo>
                    <a:pt x="671" y="628"/>
                    <a:pt x="678" y="648"/>
                    <a:pt x="685" y="656"/>
                  </a:cubicBezTo>
                  <a:cubicBezTo>
                    <a:pt x="692" y="664"/>
                    <a:pt x="694" y="657"/>
                    <a:pt x="702" y="661"/>
                  </a:cubicBezTo>
                  <a:cubicBezTo>
                    <a:pt x="706" y="669"/>
                    <a:pt x="728" y="673"/>
                    <a:pt x="733" y="680"/>
                  </a:cubicBezTo>
                  <a:cubicBezTo>
                    <a:pt x="738" y="688"/>
                    <a:pt x="751" y="736"/>
                    <a:pt x="751" y="736"/>
                  </a:cubicBezTo>
                  <a:cubicBezTo>
                    <a:pt x="755" y="749"/>
                    <a:pt x="762" y="744"/>
                    <a:pt x="763" y="750"/>
                  </a:cubicBezTo>
                  <a:cubicBezTo>
                    <a:pt x="764" y="756"/>
                    <a:pt x="755" y="765"/>
                    <a:pt x="757" y="772"/>
                  </a:cubicBezTo>
                  <a:cubicBezTo>
                    <a:pt x="759" y="779"/>
                    <a:pt x="771" y="786"/>
                    <a:pt x="777" y="790"/>
                  </a:cubicBezTo>
                  <a:cubicBezTo>
                    <a:pt x="783" y="794"/>
                    <a:pt x="787" y="788"/>
                    <a:pt x="793" y="794"/>
                  </a:cubicBezTo>
                  <a:cubicBezTo>
                    <a:pt x="804" y="808"/>
                    <a:pt x="805" y="819"/>
                    <a:pt x="813" y="828"/>
                  </a:cubicBezTo>
                  <a:cubicBezTo>
                    <a:pt x="821" y="837"/>
                    <a:pt x="842" y="852"/>
                    <a:pt x="843" y="846"/>
                  </a:cubicBezTo>
                  <a:cubicBezTo>
                    <a:pt x="845" y="832"/>
                    <a:pt x="826" y="820"/>
                    <a:pt x="817" y="794"/>
                  </a:cubicBezTo>
                  <a:cubicBezTo>
                    <a:pt x="806" y="776"/>
                    <a:pt x="798" y="755"/>
                    <a:pt x="791" y="742"/>
                  </a:cubicBezTo>
                  <a:cubicBezTo>
                    <a:pt x="784" y="729"/>
                    <a:pt x="777" y="724"/>
                    <a:pt x="775" y="718"/>
                  </a:cubicBezTo>
                  <a:cubicBezTo>
                    <a:pt x="781" y="721"/>
                    <a:pt x="775" y="705"/>
                    <a:pt x="779" y="706"/>
                  </a:cubicBezTo>
                  <a:cubicBezTo>
                    <a:pt x="783" y="707"/>
                    <a:pt x="793" y="717"/>
                    <a:pt x="797" y="724"/>
                  </a:cubicBezTo>
                  <a:cubicBezTo>
                    <a:pt x="801" y="731"/>
                    <a:pt x="799" y="741"/>
                    <a:pt x="805" y="750"/>
                  </a:cubicBezTo>
                  <a:cubicBezTo>
                    <a:pt x="811" y="759"/>
                    <a:pt x="822" y="767"/>
                    <a:pt x="831" y="776"/>
                  </a:cubicBezTo>
                  <a:cubicBezTo>
                    <a:pt x="840" y="789"/>
                    <a:pt x="856" y="791"/>
                    <a:pt x="861" y="806"/>
                  </a:cubicBezTo>
                  <a:cubicBezTo>
                    <a:pt x="872" y="836"/>
                    <a:pt x="875" y="824"/>
                    <a:pt x="889" y="844"/>
                  </a:cubicBezTo>
                  <a:cubicBezTo>
                    <a:pt x="892" y="857"/>
                    <a:pt x="901" y="859"/>
                    <a:pt x="899" y="870"/>
                  </a:cubicBezTo>
                  <a:cubicBezTo>
                    <a:pt x="899" y="879"/>
                    <a:pt x="886" y="887"/>
                    <a:pt x="891" y="896"/>
                  </a:cubicBezTo>
                  <a:cubicBezTo>
                    <a:pt x="895" y="905"/>
                    <a:pt x="920" y="920"/>
                    <a:pt x="929" y="922"/>
                  </a:cubicBezTo>
                  <a:cubicBezTo>
                    <a:pt x="939" y="928"/>
                    <a:pt x="938" y="923"/>
                    <a:pt x="949" y="928"/>
                  </a:cubicBezTo>
                  <a:cubicBezTo>
                    <a:pt x="960" y="933"/>
                    <a:pt x="979" y="943"/>
                    <a:pt x="993" y="950"/>
                  </a:cubicBezTo>
                  <a:cubicBezTo>
                    <a:pt x="1007" y="957"/>
                    <a:pt x="1024" y="967"/>
                    <a:pt x="1035" y="968"/>
                  </a:cubicBezTo>
                  <a:cubicBezTo>
                    <a:pt x="1046" y="974"/>
                    <a:pt x="1045" y="953"/>
                    <a:pt x="1061" y="958"/>
                  </a:cubicBezTo>
                  <a:cubicBezTo>
                    <a:pt x="1071" y="962"/>
                    <a:pt x="1080" y="979"/>
                    <a:pt x="1097" y="990"/>
                  </a:cubicBezTo>
                  <a:cubicBezTo>
                    <a:pt x="1127" y="994"/>
                    <a:pt x="1133" y="1005"/>
                    <a:pt x="1162" y="1024"/>
                  </a:cubicBezTo>
                  <a:cubicBezTo>
                    <a:pt x="1166" y="1028"/>
                    <a:pt x="1175" y="1033"/>
                    <a:pt x="1175" y="1033"/>
                  </a:cubicBezTo>
                  <a:cubicBezTo>
                    <a:pt x="1178" y="1037"/>
                    <a:pt x="1182" y="1040"/>
                    <a:pt x="1183" y="1045"/>
                  </a:cubicBezTo>
                  <a:cubicBezTo>
                    <a:pt x="1186" y="1054"/>
                    <a:pt x="1197" y="1048"/>
                    <a:pt x="1201" y="1056"/>
                  </a:cubicBezTo>
                  <a:cubicBezTo>
                    <a:pt x="1202" y="1058"/>
                    <a:pt x="1226" y="1089"/>
                    <a:pt x="1229" y="1091"/>
                  </a:cubicBezTo>
                  <a:cubicBezTo>
                    <a:pt x="1258" y="1081"/>
                    <a:pt x="1252" y="1075"/>
                    <a:pt x="1273" y="1082"/>
                  </a:cubicBezTo>
                  <a:cubicBezTo>
                    <a:pt x="1304" y="1113"/>
                    <a:pt x="1310" y="1163"/>
                    <a:pt x="1271" y="1188"/>
                  </a:cubicBezTo>
                  <a:cubicBezTo>
                    <a:pt x="1265" y="1207"/>
                    <a:pt x="1249" y="1213"/>
                    <a:pt x="1243" y="1232"/>
                  </a:cubicBezTo>
                  <a:cubicBezTo>
                    <a:pt x="1238" y="1243"/>
                    <a:pt x="1251" y="1244"/>
                    <a:pt x="1253" y="1262"/>
                  </a:cubicBezTo>
                  <a:cubicBezTo>
                    <a:pt x="1252" y="1271"/>
                    <a:pt x="1236" y="1275"/>
                    <a:pt x="1237" y="1288"/>
                  </a:cubicBezTo>
                  <a:cubicBezTo>
                    <a:pt x="1238" y="1301"/>
                    <a:pt x="1252" y="1326"/>
                    <a:pt x="1258" y="1338"/>
                  </a:cubicBezTo>
                  <a:cubicBezTo>
                    <a:pt x="1263" y="1347"/>
                    <a:pt x="1275" y="1363"/>
                    <a:pt x="1275" y="1363"/>
                  </a:cubicBezTo>
                  <a:cubicBezTo>
                    <a:pt x="1279" y="1374"/>
                    <a:pt x="1298" y="1395"/>
                    <a:pt x="1301" y="1406"/>
                  </a:cubicBezTo>
                  <a:cubicBezTo>
                    <a:pt x="1307" y="1419"/>
                    <a:pt x="1308" y="1427"/>
                    <a:pt x="1311" y="1438"/>
                  </a:cubicBezTo>
                  <a:cubicBezTo>
                    <a:pt x="1315" y="1446"/>
                    <a:pt x="1313" y="1460"/>
                    <a:pt x="1321" y="1470"/>
                  </a:cubicBezTo>
                  <a:cubicBezTo>
                    <a:pt x="1332" y="1481"/>
                    <a:pt x="1363" y="1491"/>
                    <a:pt x="1375" y="1502"/>
                  </a:cubicBezTo>
                  <a:cubicBezTo>
                    <a:pt x="1382" y="1514"/>
                    <a:pt x="1386" y="1526"/>
                    <a:pt x="1391" y="1538"/>
                  </a:cubicBezTo>
                  <a:cubicBezTo>
                    <a:pt x="1394" y="1547"/>
                    <a:pt x="1393" y="1582"/>
                    <a:pt x="1393" y="1582"/>
                  </a:cubicBezTo>
                  <a:cubicBezTo>
                    <a:pt x="1393" y="1595"/>
                    <a:pt x="1395" y="1590"/>
                    <a:pt x="1389" y="1626"/>
                  </a:cubicBezTo>
                  <a:cubicBezTo>
                    <a:pt x="1386" y="1642"/>
                    <a:pt x="1376" y="1664"/>
                    <a:pt x="1375" y="1676"/>
                  </a:cubicBezTo>
                  <a:cubicBezTo>
                    <a:pt x="1374" y="1688"/>
                    <a:pt x="1382" y="1693"/>
                    <a:pt x="1381" y="1700"/>
                  </a:cubicBezTo>
                  <a:cubicBezTo>
                    <a:pt x="1380" y="1707"/>
                    <a:pt x="1371" y="1708"/>
                    <a:pt x="1371" y="1716"/>
                  </a:cubicBezTo>
                  <a:cubicBezTo>
                    <a:pt x="1371" y="1724"/>
                    <a:pt x="1380" y="1738"/>
                    <a:pt x="1379" y="1750"/>
                  </a:cubicBezTo>
                  <a:cubicBezTo>
                    <a:pt x="1378" y="1762"/>
                    <a:pt x="1371" y="1776"/>
                    <a:pt x="1365" y="1790"/>
                  </a:cubicBezTo>
                  <a:cubicBezTo>
                    <a:pt x="1360" y="1805"/>
                    <a:pt x="1347" y="1816"/>
                    <a:pt x="1343" y="1832"/>
                  </a:cubicBezTo>
                  <a:cubicBezTo>
                    <a:pt x="1338" y="1841"/>
                    <a:pt x="1354" y="1819"/>
                    <a:pt x="1353" y="1858"/>
                  </a:cubicBezTo>
                  <a:cubicBezTo>
                    <a:pt x="1353" y="1867"/>
                    <a:pt x="1345" y="1875"/>
                    <a:pt x="1341" y="1884"/>
                  </a:cubicBezTo>
                  <a:cubicBezTo>
                    <a:pt x="1337" y="1893"/>
                    <a:pt x="1331" y="1903"/>
                    <a:pt x="1331" y="1910"/>
                  </a:cubicBezTo>
                  <a:cubicBezTo>
                    <a:pt x="1331" y="1917"/>
                    <a:pt x="1340" y="1921"/>
                    <a:pt x="1339" y="1928"/>
                  </a:cubicBezTo>
                  <a:cubicBezTo>
                    <a:pt x="1338" y="1935"/>
                    <a:pt x="1330" y="1942"/>
                    <a:pt x="1327" y="1950"/>
                  </a:cubicBezTo>
                  <a:cubicBezTo>
                    <a:pt x="1324" y="1958"/>
                    <a:pt x="1317" y="1972"/>
                    <a:pt x="1321" y="1976"/>
                  </a:cubicBezTo>
                  <a:cubicBezTo>
                    <a:pt x="1325" y="1980"/>
                    <a:pt x="1345" y="1974"/>
                    <a:pt x="1349" y="1976"/>
                  </a:cubicBezTo>
                  <a:cubicBezTo>
                    <a:pt x="1353" y="1978"/>
                    <a:pt x="1348" y="1985"/>
                    <a:pt x="1343" y="1988"/>
                  </a:cubicBezTo>
                  <a:cubicBezTo>
                    <a:pt x="1338" y="1991"/>
                    <a:pt x="1320" y="1981"/>
                    <a:pt x="1319" y="1994"/>
                  </a:cubicBezTo>
                  <a:cubicBezTo>
                    <a:pt x="1318" y="2007"/>
                    <a:pt x="1326" y="2051"/>
                    <a:pt x="1334" y="2069"/>
                  </a:cubicBezTo>
                  <a:cubicBezTo>
                    <a:pt x="1334" y="2089"/>
                    <a:pt x="1353" y="2089"/>
                    <a:pt x="1369" y="2100"/>
                  </a:cubicBezTo>
                  <a:cubicBezTo>
                    <a:pt x="1391" y="2115"/>
                    <a:pt x="1434" y="2112"/>
                    <a:pt x="1459" y="2120"/>
                  </a:cubicBezTo>
                  <a:cubicBezTo>
                    <a:pt x="1469" y="2120"/>
                    <a:pt x="1467" y="2102"/>
                    <a:pt x="1461" y="2096"/>
                  </a:cubicBezTo>
                  <a:cubicBezTo>
                    <a:pt x="1455" y="2090"/>
                    <a:pt x="1432" y="2091"/>
                    <a:pt x="1425" y="2082"/>
                  </a:cubicBezTo>
                  <a:cubicBezTo>
                    <a:pt x="1418" y="2073"/>
                    <a:pt x="1415" y="2054"/>
                    <a:pt x="1417" y="2044"/>
                  </a:cubicBezTo>
                  <a:cubicBezTo>
                    <a:pt x="1419" y="2034"/>
                    <a:pt x="1431" y="2034"/>
                    <a:pt x="1439" y="2024"/>
                  </a:cubicBezTo>
                  <a:cubicBezTo>
                    <a:pt x="1442" y="2020"/>
                    <a:pt x="1463" y="1986"/>
                    <a:pt x="1463" y="1986"/>
                  </a:cubicBezTo>
                  <a:cubicBezTo>
                    <a:pt x="1455" y="1974"/>
                    <a:pt x="1445" y="1980"/>
                    <a:pt x="1445" y="1980"/>
                  </a:cubicBezTo>
                  <a:cubicBezTo>
                    <a:pt x="1443" y="1975"/>
                    <a:pt x="1439" y="1958"/>
                    <a:pt x="1445" y="1952"/>
                  </a:cubicBezTo>
                  <a:cubicBezTo>
                    <a:pt x="1448" y="1946"/>
                    <a:pt x="1460" y="1950"/>
                    <a:pt x="1465" y="1946"/>
                  </a:cubicBezTo>
                  <a:cubicBezTo>
                    <a:pt x="1471" y="1942"/>
                    <a:pt x="1466" y="1935"/>
                    <a:pt x="1477" y="1926"/>
                  </a:cubicBezTo>
                  <a:cubicBezTo>
                    <a:pt x="1480" y="1921"/>
                    <a:pt x="1485" y="1918"/>
                    <a:pt x="1485" y="1914"/>
                  </a:cubicBezTo>
                  <a:cubicBezTo>
                    <a:pt x="1485" y="1910"/>
                    <a:pt x="1479" y="1908"/>
                    <a:pt x="1477" y="1902"/>
                  </a:cubicBezTo>
                  <a:cubicBezTo>
                    <a:pt x="1475" y="1896"/>
                    <a:pt x="1470" y="1880"/>
                    <a:pt x="1475" y="1878"/>
                  </a:cubicBezTo>
                  <a:cubicBezTo>
                    <a:pt x="1480" y="1876"/>
                    <a:pt x="1497" y="1892"/>
                    <a:pt x="1505" y="1888"/>
                  </a:cubicBezTo>
                  <a:cubicBezTo>
                    <a:pt x="1513" y="1884"/>
                    <a:pt x="1511" y="1860"/>
                    <a:pt x="1521" y="1854"/>
                  </a:cubicBezTo>
                  <a:cubicBezTo>
                    <a:pt x="1526" y="1852"/>
                    <a:pt x="1559" y="1855"/>
                    <a:pt x="1563" y="1850"/>
                  </a:cubicBezTo>
                  <a:cubicBezTo>
                    <a:pt x="1571" y="1845"/>
                    <a:pt x="1588" y="1824"/>
                    <a:pt x="1591" y="1816"/>
                  </a:cubicBezTo>
                  <a:cubicBezTo>
                    <a:pt x="1594" y="1808"/>
                    <a:pt x="1583" y="1807"/>
                    <a:pt x="1580" y="1801"/>
                  </a:cubicBezTo>
                  <a:cubicBezTo>
                    <a:pt x="1580" y="1798"/>
                    <a:pt x="1565" y="1781"/>
                    <a:pt x="1575" y="1778"/>
                  </a:cubicBezTo>
                  <a:cubicBezTo>
                    <a:pt x="1580" y="1776"/>
                    <a:pt x="1602" y="1790"/>
                    <a:pt x="1613" y="1788"/>
                  </a:cubicBezTo>
                  <a:cubicBezTo>
                    <a:pt x="1624" y="1786"/>
                    <a:pt x="1633" y="1779"/>
                    <a:pt x="1643" y="1768"/>
                  </a:cubicBezTo>
                  <a:cubicBezTo>
                    <a:pt x="1651" y="1762"/>
                    <a:pt x="1663" y="1725"/>
                    <a:pt x="1671" y="1720"/>
                  </a:cubicBezTo>
                  <a:cubicBezTo>
                    <a:pt x="1675" y="1716"/>
                    <a:pt x="1697" y="1688"/>
                    <a:pt x="1697" y="1688"/>
                  </a:cubicBezTo>
                  <a:cubicBezTo>
                    <a:pt x="1708" y="1673"/>
                    <a:pt x="1700" y="1678"/>
                    <a:pt x="1713" y="1666"/>
                  </a:cubicBezTo>
                  <a:cubicBezTo>
                    <a:pt x="1715" y="1631"/>
                    <a:pt x="1702" y="1629"/>
                    <a:pt x="1737" y="1618"/>
                  </a:cubicBezTo>
                  <a:cubicBezTo>
                    <a:pt x="1748" y="1607"/>
                    <a:pt x="1761" y="1597"/>
                    <a:pt x="1773" y="1592"/>
                  </a:cubicBezTo>
                  <a:cubicBezTo>
                    <a:pt x="1785" y="1587"/>
                    <a:pt x="1800" y="1593"/>
                    <a:pt x="1810" y="1586"/>
                  </a:cubicBezTo>
                  <a:cubicBezTo>
                    <a:pt x="1818" y="1578"/>
                    <a:pt x="1823" y="1557"/>
                    <a:pt x="1831" y="1548"/>
                  </a:cubicBezTo>
                  <a:cubicBezTo>
                    <a:pt x="1835" y="1544"/>
                    <a:pt x="1839" y="1502"/>
                    <a:pt x="1839" y="1502"/>
                  </a:cubicBezTo>
                  <a:cubicBezTo>
                    <a:pt x="1843" y="1484"/>
                    <a:pt x="1842" y="1442"/>
                    <a:pt x="1847" y="1428"/>
                  </a:cubicBezTo>
                  <a:cubicBezTo>
                    <a:pt x="1851" y="1412"/>
                    <a:pt x="1859" y="1411"/>
                    <a:pt x="1865" y="1404"/>
                  </a:cubicBezTo>
                  <a:cubicBezTo>
                    <a:pt x="1871" y="1397"/>
                    <a:pt x="1878" y="1405"/>
                    <a:pt x="1883" y="1388"/>
                  </a:cubicBezTo>
                  <a:cubicBezTo>
                    <a:pt x="1893" y="1360"/>
                    <a:pt x="1922" y="1321"/>
                    <a:pt x="1895" y="1304"/>
                  </a:cubicBezTo>
                  <a:cubicBezTo>
                    <a:pt x="1891" y="1285"/>
                    <a:pt x="1876" y="1296"/>
                    <a:pt x="1865" y="1288"/>
                  </a:cubicBezTo>
                  <a:cubicBezTo>
                    <a:pt x="1854" y="1280"/>
                    <a:pt x="1838" y="1260"/>
                    <a:pt x="1829" y="1258"/>
                  </a:cubicBezTo>
                  <a:cubicBezTo>
                    <a:pt x="1820" y="1256"/>
                    <a:pt x="1815" y="1278"/>
                    <a:pt x="1809" y="1278"/>
                  </a:cubicBezTo>
                  <a:cubicBezTo>
                    <a:pt x="1802" y="1280"/>
                    <a:pt x="1799" y="1258"/>
                    <a:pt x="1791" y="1256"/>
                  </a:cubicBezTo>
                  <a:cubicBezTo>
                    <a:pt x="1783" y="1254"/>
                    <a:pt x="1764" y="1267"/>
                    <a:pt x="1760" y="1264"/>
                  </a:cubicBezTo>
                  <a:cubicBezTo>
                    <a:pt x="1752" y="1261"/>
                    <a:pt x="1780" y="1248"/>
                    <a:pt x="1767" y="1240"/>
                  </a:cubicBezTo>
                  <a:cubicBezTo>
                    <a:pt x="1762" y="1233"/>
                    <a:pt x="1738" y="1222"/>
                    <a:pt x="1729" y="1220"/>
                  </a:cubicBezTo>
                  <a:cubicBezTo>
                    <a:pt x="1720" y="1218"/>
                    <a:pt x="1720" y="1231"/>
                    <a:pt x="1713" y="1230"/>
                  </a:cubicBezTo>
                  <a:cubicBezTo>
                    <a:pt x="1706" y="1229"/>
                    <a:pt x="1689" y="1222"/>
                    <a:pt x="1685" y="1214"/>
                  </a:cubicBezTo>
                  <a:cubicBezTo>
                    <a:pt x="1678" y="1206"/>
                    <a:pt x="1692" y="1191"/>
                    <a:pt x="1687" y="1182"/>
                  </a:cubicBezTo>
                  <a:cubicBezTo>
                    <a:pt x="1683" y="1170"/>
                    <a:pt x="1671" y="1156"/>
                    <a:pt x="1663" y="1144"/>
                  </a:cubicBezTo>
                  <a:cubicBezTo>
                    <a:pt x="1651" y="1133"/>
                    <a:pt x="1648" y="1117"/>
                    <a:pt x="1637" y="1112"/>
                  </a:cubicBezTo>
                  <a:cubicBezTo>
                    <a:pt x="1629" y="1107"/>
                    <a:pt x="1626" y="1115"/>
                    <a:pt x="1617" y="1116"/>
                  </a:cubicBezTo>
                  <a:cubicBezTo>
                    <a:pt x="1613" y="1119"/>
                    <a:pt x="1589" y="1118"/>
                    <a:pt x="1584" y="1119"/>
                  </a:cubicBezTo>
                  <a:cubicBezTo>
                    <a:pt x="1573" y="1121"/>
                    <a:pt x="1587" y="1115"/>
                    <a:pt x="1581" y="1110"/>
                  </a:cubicBezTo>
                  <a:cubicBezTo>
                    <a:pt x="1575" y="1106"/>
                    <a:pt x="1581" y="1095"/>
                    <a:pt x="1569" y="1088"/>
                  </a:cubicBezTo>
                  <a:cubicBezTo>
                    <a:pt x="1561" y="1083"/>
                    <a:pt x="1540" y="1087"/>
                    <a:pt x="1533" y="1078"/>
                  </a:cubicBezTo>
                  <a:cubicBezTo>
                    <a:pt x="1526" y="1069"/>
                    <a:pt x="1532" y="1039"/>
                    <a:pt x="1529" y="1032"/>
                  </a:cubicBezTo>
                  <a:cubicBezTo>
                    <a:pt x="1526" y="1025"/>
                    <a:pt x="1516" y="1032"/>
                    <a:pt x="1513" y="1038"/>
                  </a:cubicBezTo>
                  <a:cubicBezTo>
                    <a:pt x="1510" y="1044"/>
                    <a:pt x="1512" y="1067"/>
                    <a:pt x="1509" y="1066"/>
                  </a:cubicBezTo>
                  <a:cubicBezTo>
                    <a:pt x="1505" y="1068"/>
                    <a:pt x="1503" y="1038"/>
                    <a:pt x="1497" y="1034"/>
                  </a:cubicBezTo>
                  <a:cubicBezTo>
                    <a:pt x="1491" y="1030"/>
                    <a:pt x="1477" y="1044"/>
                    <a:pt x="1471" y="1045"/>
                  </a:cubicBezTo>
                  <a:cubicBezTo>
                    <a:pt x="1467" y="1042"/>
                    <a:pt x="1459" y="1037"/>
                    <a:pt x="1459" y="1037"/>
                  </a:cubicBezTo>
                  <a:cubicBezTo>
                    <a:pt x="1453" y="1034"/>
                    <a:pt x="1443" y="1041"/>
                    <a:pt x="1435" y="1038"/>
                  </a:cubicBezTo>
                  <a:cubicBezTo>
                    <a:pt x="1427" y="1035"/>
                    <a:pt x="1420" y="1020"/>
                    <a:pt x="1411" y="1020"/>
                  </a:cubicBezTo>
                  <a:cubicBezTo>
                    <a:pt x="1402" y="1020"/>
                    <a:pt x="1387" y="1039"/>
                    <a:pt x="1383" y="1038"/>
                  </a:cubicBezTo>
                  <a:cubicBezTo>
                    <a:pt x="1379" y="1037"/>
                    <a:pt x="1396" y="1013"/>
                    <a:pt x="1389" y="1012"/>
                  </a:cubicBezTo>
                  <a:cubicBezTo>
                    <a:pt x="1365" y="1016"/>
                    <a:pt x="1361" y="1034"/>
                    <a:pt x="1339" y="1032"/>
                  </a:cubicBezTo>
                  <a:cubicBezTo>
                    <a:pt x="1323" y="1041"/>
                    <a:pt x="1327" y="1053"/>
                    <a:pt x="1321" y="1060"/>
                  </a:cubicBezTo>
                  <a:cubicBezTo>
                    <a:pt x="1315" y="1067"/>
                    <a:pt x="1313" y="1073"/>
                    <a:pt x="1305" y="1072"/>
                  </a:cubicBezTo>
                  <a:cubicBezTo>
                    <a:pt x="1297" y="1071"/>
                    <a:pt x="1283" y="1055"/>
                    <a:pt x="1273" y="1054"/>
                  </a:cubicBezTo>
                  <a:cubicBezTo>
                    <a:pt x="1263" y="1056"/>
                    <a:pt x="1265" y="1060"/>
                    <a:pt x="1243" y="1068"/>
                  </a:cubicBezTo>
                  <a:cubicBezTo>
                    <a:pt x="1234" y="1065"/>
                    <a:pt x="1221" y="1052"/>
                    <a:pt x="1215" y="1044"/>
                  </a:cubicBezTo>
                  <a:cubicBezTo>
                    <a:pt x="1209" y="1036"/>
                    <a:pt x="1209" y="1031"/>
                    <a:pt x="1209" y="1020"/>
                  </a:cubicBezTo>
                  <a:cubicBezTo>
                    <a:pt x="1209" y="1009"/>
                    <a:pt x="1216" y="988"/>
                    <a:pt x="1215" y="978"/>
                  </a:cubicBezTo>
                  <a:cubicBezTo>
                    <a:pt x="1214" y="968"/>
                    <a:pt x="1213" y="961"/>
                    <a:pt x="1201" y="958"/>
                  </a:cubicBezTo>
                  <a:cubicBezTo>
                    <a:pt x="1189" y="955"/>
                    <a:pt x="1150" y="962"/>
                    <a:pt x="1141" y="958"/>
                  </a:cubicBezTo>
                  <a:cubicBezTo>
                    <a:pt x="1136" y="959"/>
                    <a:pt x="1152" y="942"/>
                    <a:pt x="1147" y="932"/>
                  </a:cubicBezTo>
                  <a:cubicBezTo>
                    <a:pt x="1135" y="910"/>
                    <a:pt x="1158" y="899"/>
                    <a:pt x="1165" y="880"/>
                  </a:cubicBezTo>
                  <a:cubicBezTo>
                    <a:pt x="1164" y="876"/>
                    <a:pt x="1161" y="864"/>
                    <a:pt x="1157" y="862"/>
                  </a:cubicBezTo>
                  <a:cubicBezTo>
                    <a:pt x="1151" y="860"/>
                    <a:pt x="1126" y="870"/>
                    <a:pt x="1121" y="872"/>
                  </a:cubicBezTo>
                  <a:cubicBezTo>
                    <a:pt x="1107" y="877"/>
                    <a:pt x="1110" y="906"/>
                    <a:pt x="1097" y="912"/>
                  </a:cubicBezTo>
                  <a:cubicBezTo>
                    <a:pt x="1084" y="918"/>
                    <a:pt x="1057" y="918"/>
                    <a:pt x="1043" y="910"/>
                  </a:cubicBezTo>
                  <a:cubicBezTo>
                    <a:pt x="1028" y="901"/>
                    <a:pt x="1019" y="877"/>
                    <a:pt x="1011" y="864"/>
                  </a:cubicBezTo>
                  <a:cubicBezTo>
                    <a:pt x="1005" y="856"/>
                    <a:pt x="1018" y="840"/>
                    <a:pt x="1013" y="832"/>
                  </a:cubicBezTo>
                  <a:cubicBezTo>
                    <a:pt x="1010" y="827"/>
                    <a:pt x="1013" y="800"/>
                    <a:pt x="1013" y="800"/>
                  </a:cubicBezTo>
                  <a:cubicBezTo>
                    <a:pt x="1014" y="787"/>
                    <a:pt x="1008" y="773"/>
                    <a:pt x="1013" y="764"/>
                  </a:cubicBezTo>
                  <a:cubicBezTo>
                    <a:pt x="1018" y="755"/>
                    <a:pt x="1033" y="750"/>
                    <a:pt x="1045" y="744"/>
                  </a:cubicBezTo>
                  <a:cubicBezTo>
                    <a:pt x="1065" y="738"/>
                    <a:pt x="1066" y="738"/>
                    <a:pt x="1083" y="728"/>
                  </a:cubicBezTo>
                  <a:cubicBezTo>
                    <a:pt x="1096" y="726"/>
                    <a:pt x="1103" y="744"/>
                    <a:pt x="1111" y="744"/>
                  </a:cubicBezTo>
                  <a:cubicBezTo>
                    <a:pt x="1119" y="744"/>
                    <a:pt x="1123" y="730"/>
                    <a:pt x="1131" y="726"/>
                  </a:cubicBezTo>
                  <a:cubicBezTo>
                    <a:pt x="1143" y="726"/>
                    <a:pt x="1148" y="723"/>
                    <a:pt x="1159" y="718"/>
                  </a:cubicBezTo>
                  <a:cubicBezTo>
                    <a:pt x="1175" y="721"/>
                    <a:pt x="1176" y="724"/>
                    <a:pt x="1187" y="738"/>
                  </a:cubicBezTo>
                  <a:cubicBezTo>
                    <a:pt x="1194" y="745"/>
                    <a:pt x="1206" y="723"/>
                    <a:pt x="1211" y="732"/>
                  </a:cubicBezTo>
                  <a:cubicBezTo>
                    <a:pt x="1216" y="735"/>
                    <a:pt x="1224" y="744"/>
                    <a:pt x="1227" y="752"/>
                  </a:cubicBezTo>
                  <a:cubicBezTo>
                    <a:pt x="1230" y="760"/>
                    <a:pt x="1226" y="774"/>
                    <a:pt x="1227" y="782"/>
                  </a:cubicBezTo>
                  <a:cubicBezTo>
                    <a:pt x="1229" y="787"/>
                    <a:pt x="1232" y="807"/>
                    <a:pt x="1233" y="801"/>
                  </a:cubicBezTo>
                  <a:cubicBezTo>
                    <a:pt x="1237" y="799"/>
                    <a:pt x="1257" y="814"/>
                    <a:pt x="1261" y="806"/>
                  </a:cubicBezTo>
                  <a:cubicBezTo>
                    <a:pt x="1265" y="798"/>
                    <a:pt x="1261" y="769"/>
                    <a:pt x="1257" y="754"/>
                  </a:cubicBezTo>
                  <a:cubicBezTo>
                    <a:pt x="1253" y="739"/>
                    <a:pt x="1234" y="732"/>
                    <a:pt x="1237" y="718"/>
                  </a:cubicBezTo>
                  <a:cubicBezTo>
                    <a:pt x="1240" y="704"/>
                    <a:pt x="1260" y="684"/>
                    <a:pt x="1273" y="672"/>
                  </a:cubicBezTo>
                  <a:cubicBezTo>
                    <a:pt x="1282" y="658"/>
                    <a:pt x="1308" y="659"/>
                    <a:pt x="1313" y="644"/>
                  </a:cubicBezTo>
                  <a:cubicBezTo>
                    <a:pt x="1320" y="636"/>
                    <a:pt x="1305" y="613"/>
                    <a:pt x="1305" y="604"/>
                  </a:cubicBezTo>
                  <a:cubicBezTo>
                    <a:pt x="1305" y="595"/>
                    <a:pt x="1309" y="589"/>
                    <a:pt x="1313" y="588"/>
                  </a:cubicBezTo>
                  <a:cubicBezTo>
                    <a:pt x="1317" y="587"/>
                    <a:pt x="1326" y="602"/>
                    <a:pt x="1331" y="600"/>
                  </a:cubicBezTo>
                  <a:cubicBezTo>
                    <a:pt x="1336" y="598"/>
                    <a:pt x="1338" y="585"/>
                    <a:pt x="1343" y="578"/>
                  </a:cubicBezTo>
                  <a:cubicBezTo>
                    <a:pt x="1348" y="571"/>
                    <a:pt x="1354" y="563"/>
                    <a:pt x="1363" y="556"/>
                  </a:cubicBezTo>
                  <a:cubicBezTo>
                    <a:pt x="1377" y="542"/>
                    <a:pt x="1393" y="544"/>
                    <a:pt x="1399" y="538"/>
                  </a:cubicBezTo>
                  <a:cubicBezTo>
                    <a:pt x="1405" y="532"/>
                    <a:pt x="1393" y="525"/>
                    <a:pt x="1399" y="518"/>
                  </a:cubicBezTo>
                  <a:cubicBezTo>
                    <a:pt x="1405" y="503"/>
                    <a:pt x="1424" y="508"/>
                    <a:pt x="1435" y="496"/>
                  </a:cubicBezTo>
                  <a:cubicBezTo>
                    <a:pt x="1448" y="484"/>
                    <a:pt x="1455" y="480"/>
                    <a:pt x="1471" y="476"/>
                  </a:cubicBezTo>
                  <a:cubicBezTo>
                    <a:pt x="1483" y="478"/>
                    <a:pt x="1477" y="484"/>
                    <a:pt x="1475" y="490"/>
                  </a:cubicBezTo>
                  <a:cubicBezTo>
                    <a:pt x="1473" y="496"/>
                    <a:pt x="1458" y="512"/>
                    <a:pt x="1461" y="514"/>
                  </a:cubicBezTo>
                  <a:cubicBezTo>
                    <a:pt x="1464" y="516"/>
                    <a:pt x="1482" y="507"/>
                    <a:pt x="1491" y="502"/>
                  </a:cubicBezTo>
                  <a:cubicBezTo>
                    <a:pt x="1501" y="498"/>
                    <a:pt x="1507" y="492"/>
                    <a:pt x="1517" y="486"/>
                  </a:cubicBezTo>
                  <a:cubicBezTo>
                    <a:pt x="1527" y="480"/>
                    <a:pt x="1548" y="473"/>
                    <a:pt x="1553" y="468"/>
                  </a:cubicBezTo>
                  <a:cubicBezTo>
                    <a:pt x="1563" y="466"/>
                    <a:pt x="1549" y="454"/>
                    <a:pt x="1545" y="454"/>
                  </a:cubicBezTo>
                  <a:cubicBezTo>
                    <a:pt x="1541" y="454"/>
                    <a:pt x="1535" y="468"/>
                    <a:pt x="1527" y="470"/>
                  </a:cubicBezTo>
                  <a:cubicBezTo>
                    <a:pt x="1519" y="472"/>
                    <a:pt x="1505" y="472"/>
                    <a:pt x="1497" y="468"/>
                  </a:cubicBezTo>
                  <a:cubicBezTo>
                    <a:pt x="1489" y="464"/>
                    <a:pt x="1479" y="450"/>
                    <a:pt x="1479" y="444"/>
                  </a:cubicBezTo>
                  <a:cubicBezTo>
                    <a:pt x="1479" y="438"/>
                    <a:pt x="1497" y="437"/>
                    <a:pt x="1497" y="432"/>
                  </a:cubicBezTo>
                  <a:cubicBezTo>
                    <a:pt x="1471" y="429"/>
                    <a:pt x="1494" y="410"/>
                    <a:pt x="1477" y="414"/>
                  </a:cubicBezTo>
                  <a:cubicBezTo>
                    <a:pt x="1460" y="418"/>
                    <a:pt x="1405" y="453"/>
                    <a:pt x="1397" y="454"/>
                  </a:cubicBezTo>
                  <a:cubicBezTo>
                    <a:pt x="1389" y="455"/>
                    <a:pt x="1415" y="428"/>
                    <a:pt x="1429" y="418"/>
                  </a:cubicBezTo>
                  <a:cubicBezTo>
                    <a:pt x="1443" y="408"/>
                    <a:pt x="1460" y="396"/>
                    <a:pt x="1480" y="393"/>
                  </a:cubicBezTo>
                  <a:cubicBezTo>
                    <a:pt x="1487" y="386"/>
                    <a:pt x="1531" y="402"/>
                    <a:pt x="1551" y="400"/>
                  </a:cubicBezTo>
                  <a:cubicBezTo>
                    <a:pt x="1567" y="398"/>
                    <a:pt x="1568" y="381"/>
                    <a:pt x="1575" y="378"/>
                  </a:cubicBezTo>
                  <a:cubicBezTo>
                    <a:pt x="1582" y="375"/>
                    <a:pt x="1594" y="374"/>
                    <a:pt x="1591" y="384"/>
                  </a:cubicBezTo>
                  <a:cubicBezTo>
                    <a:pt x="1599" y="389"/>
                    <a:pt x="1548" y="424"/>
                    <a:pt x="1559" y="438"/>
                  </a:cubicBezTo>
                  <a:cubicBezTo>
                    <a:pt x="1561" y="448"/>
                    <a:pt x="1591" y="444"/>
                    <a:pt x="1603" y="446"/>
                  </a:cubicBezTo>
                  <a:cubicBezTo>
                    <a:pt x="1615" y="448"/>
                    <a:pt x="1623" y="448"/>
                    <a:pt x="1631" y="450"/>
                  </a:cubicBezTo>
                  <a:cubicBezTo>
                    <a:pt x="1639" y="452"/>
                    <a:pt x="1645" y="457"/>
                    <a:pt x="1649" y="456"/>
                  </a:cubicBezTo>
                  <a:cubicBezTo>
                    <a:pt x="1653" y="455"/>
                    <a:pt x="1657" y="448"/>
                    <a:pt x="1657" y="442"/>
                  </a:cubicBezTo>
                  <a:cubicBezTo>
                    <a:pt x="1657" y="436"/>
                    <a:pt x="1652" y="428"/>
                    <a:pt x="1647" y="422"/>
                  </a:cubicBezTo>
                  <a:cubicBezTo>
                    <a:pt x="1642" y="416"/>
                    <a:pt x="1634" y="411"/>
                    <a:pt x="1627" y="408"/>
                  </a:cubicBezTo>
                  <a:cubicBezTo>
                    <a:pt x="1620" y="405"/>
                    <a:pt x="1611" y="411"/>
                    <a:pt x="1607" y="406"/>
                  </a:cubicBezTo>
                  <a:cubicBezTo>
                    <a:pt x="1603" y="401"/>
                    <a:pt x="1601" y="386"/>
                    <a:pt x="1601" y="376"/>
                  </a:cubicBezTo>
                  <a:cubicBezTo>
                    <a:pt x="1601" y="366"/>
                    <a:pt x="1612" y="354"/>
                    <a:pt x="1607" y="346"/>
                  </a:cubicBezTo>
                  <a:cubicBezTo>
                    <a:pt x="1602" y="338"/>
                    <a:pt x="1580" y="332"/>
                    <a:pt x="1568" y="327"/>
                  </a:cubicBezTo>
                  <a:cubicBezTo>
                    <a:pt x="1563" y="320"/>
                    <a:pt x="1542" y="326"/>
                    <a:pt x="1535" y="318"/>
                  </a:cubicBezTo>
                  <a:cubicBezTo>
                    <a:pt x="1528" y="310"/>
                    <a:pt x="1531" y="290"/>
                    <a:pt x="1523" y="276"/>
                  </a:cubicBezTo>
                  <a:cubicBezTo>
                    <a:pt x="1512" y="260"/>
                    <a:pt x="1495" y="252"/>
                    <a:pt x="1484" y="236"/>
                  </a:cubicBezTo>
                  <a:cubicBezTo>
                    <a:pt x="1476" y="229"/>
                    <a:pt x="1476" y="237"/>
                    <a:pt x="1471" y="242"/>
                  </a:cubicBezTo>
                  <a:cubicBezTo>
                    <a:pt x="1466" y="247"/>
                    <a:pt x="1460" y="266"/>
                    <a:pt x="1451" y="268"/>
                  </a:cubicBezTo>
                  <a:cubicBezTo>
                    <a:pt x="1442" y="270"/>
                    <a:pt x="1426" y="261"/>
                    <a:pt x="1419" y="254"/>
                  </a:cubicBezTo>
                  <a:cubicBezTo>
                    <a:pt x="1408" y="258"/>
                    <a:pt x="1415" y="230"/>
                    <a:pt x="1409" y="224"/>
                  </a:cubicBezTo>
                  <a:cubicBezTo>
                    <a:pt x="1403" y="218"/>
                    <a:pt x="1391" y="222"/>
                    <a:pt x="1383" y="218"/>
                  </a:cubicBezTo>
                  <a:cubicBezTo>
                    <a:pt x="1375" y="214"/>
                    <a:pt x="1368" y="200"/>
                    <a:pt x="1361" y="198"/>
                  </a:cubicBezTo>
                  <a:cubicBezTo>
                    <a:pt x="1354" y="196"/>
                    <a:pt x="1351" y="206"/>
                    <a:pt x="1339" y="206"/>
                  </a:cubicBezTo>
                  <a:cubicBezTo>
                    <a:pt x="1314" y="197"/>
                    <a:pt x="1296" y="194"/>
                    <a:pt x="1289" y="200"/>
                  </a:cubicBezTo>
                  <a:cubicBezTo>
                    <a:pt x="1282" y="206"/>
                    <a:pt x="1294" y="231"/>
                    <a:pt x="1295" y="240"/>
                  </a:cubicBezTo>
                  <a:cubicBezTo>
                    <a:pt x="1296" y="245"/>
                    <a:pt x="1292" y="253"/>
                    <a:pt x="1296" y="256"/>
                  </a:cubicBezTo>
                  <a:cubicBezTo>
                    <a:pt x="1296" y="260"/>
                    <a:pt x="1285" y="260"/>
                    <a:pt x="1283" y="266"/>
                  </a:cubicBezTo>
                  <a:cubicBezTo>
                    <a:pt x="1286" y="274"/>
                    <a:pt x="1314" y="293"/>
                    <a:pt x="1315" y="302"/>
                  </a:cubicBezTo>
                  <a:cubicBezTo>
                    <a:pt x="1316" y="309"/>
                    <a:pt x="1298" y="317"/>
                    <a:pt x="1289" y="320"/>
                  </a:cubicBezTo>
                  <a:cubicBezTo>
                    <a:pt x="1282" y="324"/>
                    <a:pt x="1273" y="318"/>
                    <a:pt x="1273" y="324"/>
                  </a:cubicBezTo>
                  <a:cubicBezTo>
                    <a:pt x="1278" y="339"/>
                    <a:pt x="1288" y="355"/>
                    <a:pt x="1288" y="355"/>
                  </a:cubicBezTo>
                  <a:cubicBezTo>
                    <a:pt x="1288" y="362"/>
                    <a:pt x="1281" y="381"/>
                    <a:pt x="1273" y="382"/>
                  </a:cubicBezTo>
                  <a:cubicBezTo>
                    <a:pt x="1265" y="383"/>
                    <a:pt x="1245" y="370"/>
                    <a:pt x="1237" y="360"/>
                  </a:cubicBezTo>
                  <a:cubicBezTo>
                    <a:pt x="1223" y="348"/>
                    <a:pt x="1239" y="334"/>
                    <a:pt x="1225" y="324"/>
                  </a:cubicBezTo>
                  <a:cubicBezTo>
                    <a:pt x="1218" y="315"/>
                    <a:pt x="1212" y="325"/>
                    <a:pt x="1197" y="318"/>
                  </a:cubicBezTo>
                  <a:cubicBezTo>
                    <a:pt x="1187" y="315"/>
                    <a:pt x="1178" y="314"/>
                    <a:pt x="1167" y="308"/>
                  </a:cubicBezTo>
                  <a:cubicBezTo>
                    <a:pt x="1156" y="302"/>
                    <a:pt x="1145" y="288"/>
                    <a:pt x="1133" y="284"/>
                  </a:cubicBezTo>
                  <a:cubicBezTo>
                    <a:pt x="1115" y="275"/>
                    <a:pt x="1101" y="289"/>
                    <a:pt x="1093" y="286"/>
                  </a:cubicBezTo>
                  <a:cubicBezTo>
                    <a:pt x="1085" y="283"/>
                    <a:pt x="1090" y="268"/>
                    <a:pt x="1085" y="264"/>
                  </a:cubicBezTo>
                  <a:cubicBezTo>
                    <a:pt x="1080" y="260"/>
                    <a:pt x="1066" y="264"/>
                    <a:pt x="1061" y="260"/>
                  </a:cubicBezTo>
                  <a:cubicBezTo>
                    <a:pt x="1056" y="256"/>
                    <a:pt x="1053" y="249"/>
                    <a:pt x="1055" y="240"/>
                  </a:cubicBezTo>
                  <a:cubicBezTo>
                    <a:pt x="1046" y="227"/>
                    <a:pt x="1076" y="223"/>
                    <a:pt x="1071" y="208"/>
                  </a:cubicBezTo>
                  <a:cubicBezTo>
                    <a:pt x="1076" y="197"/>
                    <a:pt x="1104" y="198"/>
                    <a:pt x="1113" y="192"/>
                  </a:cubicBezTo>
                  <a:cubicBezTo>
                    <a:pt x="1122" y="186"/>
                    <a:pt x="1113" y="177"/>
                    <a:pt x="1123" y="174"/>
                  </a:cubicBezTo>
                  <a:cubicBezTo>
                    <a:pt x="1133" y="171"/>
                    <a:pt x="1162" y="169"/>
                    <a:pt x="1171" y="172"/>
                  </a:cubicBezTo>
                  <a:cubicBezTo>
                    <a:pt x="1180" y="175"/>
                    <a:pt x="1171" y="188"/>
                    <a:pt x="1177" y="190"/>
                  </a:cubicBezTo>
                  <a:cubicBezTo>
                    <a:pt x="1183" y="192"/>
                    <a:pt x="1199" y="181"/>
                    <a:pt x="1205" y="184"/>
                  </a:cubicBezTo>
                  <a:cubicBezTo>
                    <a:pt x="1211" y="187"/>
                    <a:pt x="1211" y="207"/>
                    <a:pt x="1215" y="208"/>
                  </a:cubicBezTo>
                  <a:cubicBezTo>
                    <a:pt x="1219" y="209"/>
                    <a:pt x="1221" y="192"/>
                    <a:pt x="1227" y="190"/>
                  </a:cubicBezTo>
                  <a:cubicBezTo>
                    <a:pt x="1233" y="188"/>
                    <a:pt x="1253" y="199"/>
                    <a:pt x="1253" y="194"/>
                  </a:cubicBezTo>
                  <a:cubicBezTo>
                    <a:pt x="1267" y="192"/>
                    <a:pt x="1238" y="165"/>
                    <a:pt x="1227" y="158"/>
                  </a:cubicBezTo>
                  <a:cubicBezTo>
                    <a:pt x="1219" y="152"/>
                    <a:pt x="1211" y="161"/>
                    <a:pt x="1205" y="160"/>
                  </a:cubicBezTo>
                  <a:cubicBezTo>
                    <a:pt x="1199" y="159"/>
                    <a:pt x="1196" y="150"/>
                    <a:pt x="1189" y="150"/>
                  </a:cubicBezTo>
                  <a:cubicBezTo>
                    <a:pt x="1182" y="150"/>
                    <a:pt x="1164" y="164"/>
                    <a:pt x="1161" y="162"/>
                  </a:cubicBezTo>
                  <a:cubicBezTo>
                    <a:pt x="1158" y="160"/>
                    <a:pt x="1173" y="147"/>
                    <a:pt x="1171" y="138"/>
                  </a:cubicBezTo>
                  <a:cubicBezTo>
                    <a:pt x="1169" y="129"/>
                    <a:pt x="1151" y="119"/>
                    <a:pt x="1149" y="110"/>
                  </a:cubicBezTo>
                  <a:cubicBezTo>
                    <a:pt x="1147" y="101"/>
                    <a:pt x="1153" y="87"/>
                    <a:pt x="1159" y="82"/>
                  </a:cubicBezTo>
                  <a:cubicBezTo>
                    <a:pt x="1164" y="82"/>
                    <a:pt x="1177" y="74"/>
                    <a:pt x="1183" y="82"/>
                  </a:cubicBezTo>
                  <a:cubicBezTo>
                    <a:pt x="1187" y="89"/>
                    <a:pt x="1172" y="118"/>
                    <a:pt x="1181" y="126"/>
                  </a:cubicBezTo>
                  <a:cubicBezTo>
                    <a:pt x="1190" y="134"/>
                    <a:pt x="1226" y="135"/>
                    <a:pt x="1235" y="128"/>
                  </a:cubicBezTo>
                  <a:cubicBezTo>
                    <a:pt x="1251" y="132"/>
                    <a:pt x="1232" y="92"/>
                    <a:pt x="1237" y="84"/>
                  </a:cubicBezTo>
                  <a:cubicBezTo>
                    <a:pt x="1242" y="76"/>
                    <a:pt x="1259" y="79"/>
                    <a:pt x="1267" y="80"/>
                  </a:cubicBezTo>
                  <a:cubicBezTo>
                    <a:pt x="1275" y="81"/>
                    <a:pt x="1283" y="93"/>
                    <a:pt x="1287" y="92"/>
                  </a:cubicBezTo>
                  <a:cubicBezTo>
                    <a:pt x="1291" y="91"/>
                    <a:pt x="1283" y="75"/>
                    <a:pt x="1289" y="76"/>
                  </a:cubicBezTo>
                  <a:cubicBezTo>
                    <a:pt x="1295" y="77"/>
                    <a:pt x="1319" y="93"/>
                    <a:pt x="1321" y="100"/>
                  </a:cubicBezTo>
                  <a:cubicBezTo>
                    <a:pt x="1323" y="107"/>
                    <a:pt x="1301" y="115"/>
                    <a:pt x="1301" y="120"/>
                  </a:cubicBezTo>
                  <a:cubicBezTo>
                    <a:pt x="1301" y="125"/>
                    <a:pt x="1314" y="135"/>
                    <a:pt x="1323" y="132"/>
                  </a:cubicBezTo>
                  <a:cubicBezTo>
                    <a:pt x="1332" y="129"/>
                    <a:pt x="1344" y="102"/>
                    <a:pt x="1353" y="100"/>
                  </a:cubicBezTo>
                  <a:cubicBezTo>
                    <a:pt x="1362" y="98"/>
                    <a:pt x="1376" y="111"/>
                    <a:pt x="1375" y="118"/>
                  </a:cubicBezTo>
                  <a:cubicBezTo>
                    <a:pt x="1374" y="125"/>
                    <a:pt x="1356" y="137"/>
                    <a:pt x="1349" y="144"/>
                  </a:cubicBezTo>
                  <a:cubicBezTo>
                    <a:pt x="1342" y="151"/>
                    <a:pt x="1345" y="156"/>
                    <a:pt x="1335" y="158"/>
                  </a:cubicBezTo>
                  <a:cubicBezTo>
                    <a:pt x="1325" y="160"/>
                    <a:pt x="1293" y="150"/>
                    <a:pt x="1287" y="154"/>
                  </a:cubicBezTo>
                  <a:cubicBezTo>
                    <a:pt x="1281" y="158"/>
                    <a:pt x="1290" y="179"/>
                    <a:pt x="1301" y="182"/>
                  </a:cubicBezTo>
                  <a:cubicBezTo>
                    <a:pt x="1312" y="185"/>
                    <a:pt x="1336" y="168"/>
                    <a:pt x="1353" y="172"/>
                  </a:cubicBezTo>
                  <a:cubicBezTo>
                    <a:pt x="1370" y="176"/>
                    <a:pt x="1386" y="197"/>
                    <a:pt x="1403" y="204"/>
                  </a:cubicBezTo>
                  <a:cubicBezTo>
                    <a:pt x="1420" y="211"/>
                    <a:pt x="1449" y="216"/>
                    <a:pt x="1457" y="214"/>
                  </a:cubicBezTo>
                  <a:cubicBezTo>
                    <a:pt x="1465" y="212"/>
                    <a:pt x="1446" y="196"/>
                    <a:pt x="1451" y="192"/>
                  </a:cubicBezTo>
                  <a:cubicBezTo>
                    <a:pt x="1456" y="188"/>
                    <a:pt x="1490" y="197"/>
                    <a:pt x="1489" y="188"/>
                  </a:cubicBezTo>
                  <a:cubicBezTo>
                    <a:pt x="1488" y="179"/>
                    <a:pt x="1446" y="148"/>
                    <a:pt x="1443" y="140"/>
                  </a:cubicBezTo>
                  <a:cubicBezTo>
                    <a:pt x="1440" y="132"/>
                    <a:pt x="1463" y="136"/>
                    <a:pt x="1469" y="138"/>
                  </a:cubicBezTo>
                  <a:cubicBezTo>
                    <a:pt x="1475" y="140"/>
                    <a:pt x="1475" y="151"/>
                    <a:pt x="1479" y="154"/>
                  </a:cubicBezTo>
                  <a:cubicBezTo>
                    <a:pt x="1483" y="157"/>
                    <a:pt x="1489" y="159"/>
                    <a:pt x="1495" y="158"/>
                  </a:cubicBezTo>
                  <a:cubicBezTo>
                    <a:pt x="1501" y="157"/>
                    <a:pt x="1508" y="151"/>
                    <a:pt x="1513" y="146"/>
                  </a:cubicBezTo>
                  <a:cubicBezTo>
                    <a:pt x="1518" y="141"/>
                    <a:pt x="1530" y="130"/>
                    <a:pt x="1527" y="128"/>
                  </a:cubicBezTo>
                  <a:cubicBezTo>
                    <a:pt x="1524" y="126"/>
                    <a:pt x="1503" y="136"/>
                    <a:pt x="1495" y="134"/>
                  </a:cubicBezTo>
                  <a:cubicBezTo>
                    <a:pt x="1487" y="132"/>
                    <a:pt x="1485" y="117"/>
                    <a:pt x="1479" y="114"/>
                  </a:cubicBezTo>
                  <a:cubicBezTo>
                    <a:pt x="1473" y="111"/>
                    <a:pt x="1466" y="119"/>
                    <a:pt x="1457" y="116"/>
                  </a:cubicBezTo>
                  <a:cubicBezTo>
                    <a:pt x="1448" y="113"/>
                    <a:pt x="1433" y="97"/>
                    <a:pt x="1423" y="94"/>
                  </a:cubicBezTo>
                  <a:cubicBezTo>
                    <a:pt x="1413" y="91"/>
                    <a:pt x="1404" y="101"/>
                    <a:pt x="1395" y="98"/>
                  </a:cubicBezTo>
                  <a:cubicBezTo>
                    <a:pt x="1386" y="95"/>
                    <a:pt x="1376" y="81"/>
                    <a:pt x="1367" y="78"/>
                  </a:cubicBezTo>
                  <a:cubicBezTo>
                    <a:pt x="1358" y="75"/>
                    <a:pt x="1351" y="85"/>
                    <a:pt x="1341" y="82"/>
                  </a:cubicBezTo>
                  <a:cubicBezTo>
                    <a:pt x="1331" y="79"/>
                    <a:pt x="1319" y="61"/>
                    <a:pt x="1307" y="58"/>
                  </a:cubicBezTo>
                  <a:cubicBezTo>
                    <a:pt x="1295" y="55"/>
                    <a:pt x="1277" y="64"/>
                    <a:pt x="1267" y="64"/>
                  </a:cubicBezTo>
                  <a:cubicBezTo>
                    <a:pt x="1257" y="64"/>
                    <a:pt x="1249" y="64"/>
                    <a:pt x="1247" y="58"/>
                  </a:cubicBezTo>
                  <a:cubicBezTo>
                    <a:pt x="1245" y="52"/>
                    <a:pt x="1260" y="32"/>
                    <a:pt x="1257" y="26"/>
                  </a:cubicBezTo>
                  <a:cubicBezTo>
                    <a:pt x="1254" y="20"/>
                    <a:pt x="1236" y="18"/>
                    <a:pt x="1227" y="24"/>
                  </a:cubicBezTo>
                  <a:cubicBezTo>
                    <a:pt x="1218" y="30"/>
                    <a:pt x="1211" y="56"/>
                    <a:pt x="1203" y="60"/>
                  </a:cubicBezTo>
                  <a:cubicBezTo>
                    <a:pt x="1195" y="64"/>
                    <a:pt x="1183" y="57"/>
                    <a:pt x="1179" y="50"/>
                  </a:cubicBezTo>
                  <a:cubicBezTo>
                    <a:pt x="1175" y="43"/>
                    <a:pt x="1182" y="26"/>
                    <a:pt x="1179" y="20"/>
                  </a:cubicBezTo>
                  <a:cubicBezTo>
                    <a:pt x="1176" y="14"/>
                    <a:pt x="1167" y="10"/>
                    <a:pt x="1161" y="12"/>
                  </a:cubicBezTo>
                  <a:cubicBezTo>
                    <a:pt x="1155" y="14"/>
                    <a:pt x="1147" y="26"/>
                    <a:pt x="1141" y="32"/>
                  </a:cubicBezTo>
                  <a:cubicBezTo>
                    <a:pt x="1129" y="25"/>
                    <a:pt x="1122" y="41"/>
                    <a:pt x="1123" y="48"/>
                  </a:cubicBezTo>
                  <a:cubicBezTo>
                    <a:pt x="1124" y="55"/>
                    <a:pt x="1145" y="65"/>
                    <a:pt x="1145" y="74"/>
                  </a:cubicBezTo>
                  <a:cubicBezTo>
                    <a:pt x="1145" y="83"/>
                    <a:pt x="1128" y="100"/>
                    <a:pt x="1123" y="102"/>
                  </a:cubicBezTo>
                  <a:cubicBezTo>
                    <a:pt x="1117" y="106"/>
                    <a:pt x="1122" y="89"/>
                    <a:pt x="1117" y="86"/>
                  </a:cubicBezTo>
                  <a:cubicBezTo>
                    <a:pt x="1112" y="83"/>
                    <a:pt x="1097" y="89"/>
                    <a:pt x="1093" y="86"/>
                  </a:cubicBezTo>
                  <a:cubicBezTo>
                    <a:pt x="1089" y="83"/>
                    <a:pt x="1099" y="77"/>
                    <a:pt x="1095" y="70"/>
                  </a:cubicBezTo>
                  <a:cubicBezTo>
                    <a:pt x="1088" y="65"/>
                    <a:pt x="1073" y="50"/>
                    <a:pt x="1071" y="46"/>
                  </a:cubicBezTo>
                  <a:cubicBezTo>
                    <a:pt x="1069" y="42"/>
                    <a:pt x="1077" y="48"/>
                    <a:pt x="1083" y="44"/>
                  </a:cubicBezTo>
                  <a:cubicBezTo>
                    <a:pt x="1089" y="40"/>
                    <a:pt x="1107" y="28"/>
                    <a:pt x="1105" y="24"/>
                  </a:cubicBezTo>
                  <a:cubicBezTo>
                    <a:pt x="1103" y="20"/>
                    <a:pt x="1078" y="18"/>
                    <a:pt x="1069" y="18"/>
                  </a:cubicBezTo>
                  <a:cubicBezTo>
                    <a:pt x="1060" y="18"/>
                    <a:pt x="1055" y="22"/>
                    <a:pt x="1053" y="26"/>
                  </a:cubicBezTo>
                  <a:cubicBezTo>
                    <a:pt x="1051" y="30"/>
                    <a:pt x="1058" y="38"/>
                    <a:pt x="1055" y="42"/>
                  </a:cubicBezTo>
                  <a:cubicBezTo>
                    <a:pt x="1052" y="46"/>
                    <a:pt x="1037" y="43"/>
                    <a:pt x="1033" y="48"/>
                  </a:cubicBezTo>
                  <a:cubicBezTo>
                    <a:pt x="1029" y="53"/>
                    <a:pt x="1029" y="62"/>
                    <a:pt x="1033" y="70"/>
                  </a:cubicBezTo>
                  <a:cubicBezTo>
                    <a:pt x="1037" y="78"/>
                    <a:pt x="1053" y="86"/>
                    <a:pt x="1055" y="96"/>
                  </a:cubicBezTo>
                  <a:cubicBezTo>
                    <a:pt x="1057" y="106"/>
                    <a:pt x="1047" y="128"/>
                    <a:pt x="1043" y="130"/>
                  </a:cubicBezTo>
                  <a:cubicBezTo>
                    <a:pt x="1039" y="132"/>
                    <a:pt x="1034" y="113"/>
                    <a:pt x="1033" y="106"/>
                  </a:cubicBezTo>
                  <a:cubicBezTo>
                    <a:pt x="1032" y="99"/>
                    <a:pt x="1043" y="91"/>
                    <a:pt x="1039" y="86"/>
                  </a:cubicBezTo>
                  <a:cubicBezTo>
                    <a:pt x="1035" y="81"/>
                    <a:pt x="1015" y="75"/>
                    <a:pt x="1007" y="76"/>
                  </a:cubicBezTo>
                  <a:cubicBezTo>
                    <a:pt x="999" y="77"/>
                    <a:pt x="993" y="84"/>
                    <a:pt x="991" y="90"/>
                  </a:cubicBezTo>
                  <a:cubicBezTo>
                    <a:pt x="989" y="96"/>
                    <a:pt x="998" y="108"/>
                    <a:pt x="993" y="112"/>
                  </a:cubicBezTo>
                  <a:cubicBezTo>
                    <a:pt x="988" y="116"/>
                    <a:pt x="970" y="114"/>
                    <a:pt x="959" y="114"/>
                  </a:cubicBezTo>
                  <a:cubicBezTo>
                    <a:pt x="948" y="114"/>
                    <a:pt x="934" y="114"/>
                    <a:pt x="925" y="112"/>
                  </a:cubicBezTo>
                  <a:cubicBezTo>
                    <a:pt x="916" y="110"/>
                    <a:pt x="902" y="104"/>
                    <a:pt x="907" y="100"/>
                  </a:cubicBezTo>
                  <a:cubicBezTo>
                    <a:pt x="912" y="96"/>
                    <a:pt x="945" y="95"/>
                    <a:pt x="955" y="90"/>
                  </a:cubicBezTo>
                  <a:cubicBezTo>
                    <a:pt x="965" y="85"/>
                    <a:pt x="972" y="78"/>
                    <a:pt x="965" y="70"/>
                  </a:cubicBezTo>
                  <a:cubicBezTo>
                    <a:pt x="939" y="65"/>
                    <a:pt x="920" y="50"/>
                    <a:pt x="911" y="42"/>
                  </a:cubicBezTo>
                  <a:cubicBezTo>
                    <a:pt x="902" y="34"/>
                    <a:pt x="916" y="23"/>
                    <a:pt x="913" y="20"/>
                  </a:cubicBezTo>
                  <a:cubicBezTo>
                    <a:pt x="910" y="17"/>
                    <a:pt x="900" y="27"/>
                    <a:pt x="893" y="26"/>
                  </a:cubicBezTo>
                  <a:cubicBezTo>
                    <a:pt x="886" y="25"/>
                    <a:pt x="876" y="7"/>
                    <a:pt x="873" y="12"/>
                  </a:cubicBezTo>
                  <a:cubicBezTo>
                    <a:pt x="870" y="17"/>
                    <a:pt x="878" y="49"/>
                    <a:pt x="875" y="54"/>
                  </a:cubicBezTo>
                  <a:cubicBezTo>
                    <a:pt x="866" y="59"/>
                    <a:pt x="866" y="35"/>
                    <a:pt x="857" y="40"/>
                  </a:cubicBezTo>
                  <a:cubicBezTo>
                    <a:pt x="853" y="42"/>
                    <a:pt x="841" y="37"/>
                    <a:pt x="837" y="36"/>
                  </a:cubicBezTo>
                  <a:cubicBezTo>
                    <a:pt x="833" y="24"/>
                    <a:pt x="802" y="37"/>
                    <a:pt x="793" y="36"/>
                  </a:cubicBezTo>
                  <a:cubicBezTo>
                    <a:pt x="784" y="35"/>
                    <a:pt x="786" y="31"/>
                    <a:pt x="781" y="30"/>
                  </a:cubicBezTo>
                  <a:cubicBezTo>
                    <a:pt x="776" y="29"/>
                    <a:pt x="768" y="31"/>
                    <a:pt x="761" y="28"/>
                  </a:cubicBezTo>
                  <a:cubicBezTo>
                    <a:pt x="754" y="25"/>
                    <a:pt x="747" y="14"/>
                    <a:pt x="739" y="12"/>
                  </a:cubicBezTo>
                  <a:cubicBezTo>
                    <a:pt x="731" y="10"/>
                    <a:pt x="721" y="18"/>
                    <a:pt x="711" y="16"/>
                  </a:cubicBezTo>
                  <a:cubicBezTo>
                    <a:pt x="701" y="14"/>
                    <a:pt x="689" y="4"/>
                    <a:pt x="677" y="2"/>
                  </a:cubicBezTo>
                  <a:cubicBezTo>
                    <a:pt x="665" y="0"/>
                    <a:pt x="648" y="0"/>
                    <a:pt x="641" y="4"/>
                  </a:cubicBezTo>
                  <a:cubicBezTo>
                    <a:pt x="634" y="8"/>
                    <a:pt x="641" y="18"/>
                    <a:pt x="637" y="24"/>
                  </a:cubicBezTo>
                  <a:cubicBezTo>
                    <a:pt x="633" y="30"/>
                    <a:pt x="614" y="36"/>
                    <a:pt x="619" y="42"/>
                  </a:cubicBezTo>
                  <a:cubicBezTo>
                    <a:pt x="624" y="48"/>
                    <a:pt x="653" y="60"/>
                    <a:pt x="665" y="62"/>
                  </a:cubicBezTo>
                  <a:cubicBezTo>
                    <a:pt x="677" y="64"/>
                    <a:pt x="685" y="58"/>
                    <a:pt x="693" y="54"/>
                  </a:cubicBezTo>
                  <a:cubicBezTo>
                    <a:pt x="701" y="50"/>
                    <a:pt x="711" y="38"/>
                    <a:pt x="715" y="40"/>
                  </a:cubicBezTo>
                  <a:cubicBezTo>
                    <a:pt x="719" y="42"/>
                    <a:pt x="713" y="57"/>
                    <a:pt x="717" y="66"/>
                  </a:cubicBezTo>
                  <a:cubicBezTo>
                    <a:pt x="721" y="75"/>
                    <a:pt x="751" y="91"/>
                    <a:pt x="739" y="94"/>
                  </a:cubicBezTo>
                  <a:cubicBezTo>
                    <a:pt x="695" y="86"/>
                    <a:pt x="693" y="84"/>
                    <a:pt x="643" y="84"/>
                  </a:cubicBezTo>
                  <a:cubicBezTo>
                    <a:pt x="626" y="79"/>
                    <a:pt x="624" y="85"/>
                    <a:pt x="615" y="82"/>
                  </a:cubicBezTo>
                  <a:cubicBezTo>
                    <a:pt x="606" y="79"/>
                    <a:pt x="597" y="65"/>
                    <a:pt x="589" y="64"/>
                  </a:cubicBezTo>
                  <a:cubicBezTo>
                    <a:pt x="581" y="63"/>
                    <a:pt x="578" y="75"/>
                    <a:pt x="565" y="78"/>
                  </a:cubicBezTo>
                  <a:cubicBezTo>
                    <a:pt x="552" y="81"/>
                    <a:pt x="525" y="77"/>
                    <a:pt x="509" y="80"/>
                  </a:cubicBezTo>
                  <a:cubicBezTo>
                    <a:pt x="491" y="78"/>
                    <a:pt x="471" y="94"/>
                    <a:pt x="471" y="94"/>
                  </a:cubicBezTo>
                  <a:cubicBezTo>
                    <a:pt x="437" y="98"/>
                    <a:pt x="445" y="80"/>
                    <a:pt x="411" y="84"/>
                  </a:cubicBezTo>
                  <a:cubicBezTo>
                    <a:pt x="389" y="88"/>
                    <a:pt x="357" y="80"/>
                    <a:pt x="331" y="78"/>
                  </a:cubicBezTo>
                  <a:cubicBezTo>
                    <a:pt x="305" y="76"/>
                    <a:pt x="277" y="72"/>
                    <a:pt x="257" y="70"/>
                  </a:cubicBezTo>
                  <a:cubicBezTo>
                    <a:pt x="237" y="68"/>
                    <a:pt x="220" y="67"/>
                    <a:pt x="209" y="64"/>
                  </a:cubicBezTo>
                  <a:cubicBezTo>
                    <a:pt x="198" y="61"/>
                    <a:pt x="207" y="54"/>
                    <a:pt x="193" y="54"/>
                  </a:cubicBezTo>
                  <a:cubicBezTo>
                    <a:pt x="175" y="43"/>
                    <a:pt x="145" y="71"/>
                    <a:pt x="123" y="64"/>
                  </a:cubicBezTo>
                  <a:cubicBezTo>
                    <a:pt x="101" y="65"/>
                    <a:pt x="93" y="90"/>
                    <a:pt x="71" y="92"/>
                  </a:cubicBezTo>
                  <a:cubicBezTo>
                    <a:pt x="56" y="100"/>
                    <a:pt x="50" y="86"/>
                    <a:pt x="33" y="92"/>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9" name="Freeform 69"/>
            <p:cNvSpPr/>
            <p:nvPr/>
          </p:nvSpPr>
          <p:spPr bwMode="gray">
            <a:xfrm>
              <a:off x="567" y="1960"/>
              <a:ext cx="176" cy="153"/>
            </a:xfrm>
            <a:custGeom>
              <a:avLst/>
              <a:gdLst/>
              <a:ahLst/>
              <a:cxnLst>
                <a:cxn ang="0">
                  <a:pos x="116" y="47"/>
                </a:cxn>
                <a:cxn ang="0">
                  <a:pos x="132" y="63"/>
                </a:cxn>
                <a:cxn ang="0">
                  <a:pos x="150" y="83"/>
                </a:cxn>
                <a:cxn ang="0">
                  <a:pos x="176" y="103"/>
                </a:cxn>
                <a:cxn ang="0">
                  <a:pos x="128" y="137"/>
                </a:cxn>
                <a:cxn ang="0">
                  <a:pos x="116" y="145"/>
                </a:cxn>
                <a:cxn ang="0">
                  <a:pos x="104" y="141"/>
                </a:cxn>
                <a:cxn ang="0">
                  <a:pos x="88" y="153"/>
                </a:cxn>
                <a:cxn ang="0">
                  <a:pos x="78" y="135"/>
                </a:cxn>
                <a:cxn ang="0">
                  <a:pos x="72" y="119"/>
                </a:cxn>
                <a:cxn ang="0">
                  <a:pos x="90" y="105"/>
                </a:cxn>
                <a:cxn ang="0">
                  <a:pos x="106" y="93"/>
                </a:cxn>
                <a:cxn ang="0">
                  <a:pos x="102" y="79"/>
                </a:cxn>
                <a:cxn ang="0">
                  <a:pos x="84" y="73"/>
                </a:cxn>
                <a:cxn ang="0">
                  <a:pos x="78" y="71"/>
                </a:cxn>
                <a:cxn ang="0">
                  <a:pos x="76" y="55"/>
                </a:cxn>
                <a:cxn ang="0">
                  <a:pos x="66" y="63"/>
                </a:cxn>
                <a:cxn ang="0">
                  <a:pos x="64" y="101"/>
                </a:cxn>
                <a:cxn ang="0">
                  <a:pos x="38" y="121"/>
                </a:cxn>
                <a:cxn ang="0">
                  <a:pos x="12" y="129"/>
                </a:cxn>
                <a:cxn ang="0">
                  <a:pos x="0" y="121"/>
                </a:cxn>
                <a:cxn ang="0">
                  <a:pos x="10" y="105"/>
                </a:cxn>
                <a:cxn ang="0">
                  <a:pos x="28" y="73"/>
                </a:cxn>
                <a:cxn ang="0">
                  <a:pos x="58" y="61"/>
                </a:cxn>
                <a:cxn ang="0">
                  <a:pos x="60" y="41"/>
                </a:cxn>
                <a:cxn ang="0">
                  <a:pos x="44" y="31"/>
                </a:cxn>
                <a:cxn ang="0">
                  <a:pos x="42" y="13"/>
                </a:cxn>
                <a:cxn ang="0">
                  <a:pos x="54" y="9"/>
                </a:cxn>
                <a:cxn ang="0">
                  <a:pos x="70" y="21"/>
                </a:cxn>
                <a:cxn ang="0">
                  <a:pos x="84" y="5"/>
                </a:cxn>
                <a:cxn ang="0">
                  <a:pos x="96" y="1"/>
                </a:cxn>
                <a:cxn ang="0">
                  <a:pos x="110" y="3"/>
                </a:cxn>
                <a:cxn ang="0">
                  <a:pos x="96" y="17"/>
                </a:cxn>
                <a:cxn ang="0">
                  <a:pos x="112" y="23"/>
                </a:cxn>
                <a:cxn ang="0">
                  <a:pos x="118" y="35"/>
                </a:cxn>
                <a:cxn ang="0">
                  <a:pos x="116" y="47"/>
                </a:cxn>
              </a:cxnLst>
              <a:rect l="0" t="0" r="r" b="b"/>
              <a:pathLst>
                <a:path w="176" h="153">
                  <a:moveTo>
                    <a:pt x="116" y="47"/>
                  </a:moveTo>
                  <a:cubicBezTo>
                    <a:pt x="122" y="53"/>
                    <a:pt x="125" y="58"/>
                    <a:pt x="132" y="63"/>
                  </a:cubicBezTo>
                  <a:cubicBezTo>
                    <a:pt x="134" y="70"/>
                    <a:pt x="144" y="77"/>
                    <a:pt x="150" y="83"/>
                  </a:cubicBezTo>
                  <a:cubicBezTo>
                    <a:pt x="157" y="104"/>
                    <a:pt x="147" y="100"/>
                    <a:pt x="176" y="103"/>
                  </a:cubicBezTo>
                  <a:cubicBezTo>
                    <a:pt x="168" y="133"/>
                    <a:pt x="160" y="134"/>
                    <a:pt x="128" y="137"/>
                  </a:cubicBezTo>
                  <a:cubicBezTo>
                    <a:pt x="124" y="140"/>
                    <a:pt x="120" y="142"/>
                    <a:pt x="116" y="145"/>
                  </a:cubicBezTo>
                  <a:cubicBezTo>
                    <a:pt x="112" y="147"/>
                    <a:pt x="104" y="141"/>
                    <a:pt x="104" y="141"/>
                  </a:cubicBezTo>
                  <a:cubicBezTo>
                    <a:pt x="97" y="146"/>
                    <a:pt x="93" y="146"/>
                    <a:pt x="88" y="153"/>
                  </a:cubicBezTo>
                  <a:cubicBezTo>
                    <a:pt x="72" y="151"/>
                    <a:pt x="60" y="147"/>
                    <a:pt x="78" y="135"/>
                  </a:cubicBezTo>
                  <a:cubicBezTo>
                    <a:pt x="84" y="126"/>
                    <a:pt x="80" y="124"/>
                    <a:pt x="72" y="119"/>
                  </a:cubicBezTo>
                  <a:cubicBezTo>
                    <a:pt x="78" y="109"/>
                    <a:pt x="86" y="116"/>
                    <a:pt x="90" y="105"/>
                  </a:cubicBezTo>
                  <a:cubicBezTo>
                    <a:pt x="86" y="94"/>
                    <a:pt x="96" y="95"/>
                    <a:pt x="106" y="93"/>
                  </a:cubicBezTo>
                  <a:cubicBezTo>
                    <a:pt x="105" y="88"/>
                    <a:pt x="106" y="82"/>
                    <a:pt x="102" y="79"/>
                  </a:cubicBezTo>
                  <a:cubicBezTo>
                    <a:pt x="102" y="79"/>
                    <a:pt x="87" y="74"/>
                    <a:pt x="84" y="73"/>
                  </a:cubicBezTo>
                  <a:cubicBezTo>
                    <a:pt x="82" y="72"/>
                    <a:pt x="78" y="71"/>
                    <a:pt x="78" y="71"/>
                  </a:cubicBezTo>
                  <a:cubicBezTo>
                    <a:pt x="77" y="66"/>
                    <a:pt x="79" y="59"/>
                    <a:pt x="76" y="55"/>
                  </a:cubicBezTo>
                  <a:cubicBezTo>
                    <a:pt x="74" y="52"/>
                    <a:pt x="67" y="59"/>
                    <a:pt x="66" y="63"/>
                  </a:cubicBezTo>
                  <a:cubicBezTo>
                    <a:pt x="64" y="72"/>
                    <a:pt x="69" y="91"/>
                    <a:pt x="64" y="101"/>
                  </a:cubicBezTo>
                  <a:cubicBezTo>
                    <a:pt x="59" y="111"/>
                    <a:pt x="47" y="116"/>
                    <a:pt x="38" y="121"/>
                  </a:cubicBezTo>
                  <a:cubicBezTo>
                    <a:pt x="34" y="125"/>
                    <a:pt x="17" y="132"/>
                    <a:pt x="12" y="129"/>
                  </a:cubicBezTo>
                  <a:cubicBezTo>
                    <a:pt x="8" y="126"/>
                    <a:pt x="0" y="121"/>
                    <a:pt x="0" y="121"/>
                  </a:cubicBezTo>
                  <a:cubicBezTo>
                    <a:pt x="3" y="113"/>
                    <a:pt x="1" y="108"/>
                    <a:pt x="10" y="105"/>
                  </a:cubicBezTo>
                  <a:cubicBezTo>
                    <a:pt x="6" y="85"/>
                    <a:pt x="7" y="78"/>
                    <a:pt x="28" y="73"/>
                  </a:cubicBezTo>
                  <a:cubicBezTo>
                    <a:pt x="37" y="60"/>
                    <a:pt x="41" y="63"/>
                    <a:pt x="58" y="61"/>
                  </a:cubicBezTo>
                  <a:cubicBezTo>
                    <a:pt x="68" y="54"/>
                    <a:pt x="71" y="49"/>
                    <a:pt x="60" y="41"/>
                  </a:cubicBezTo>
                  <a:cubicBezTo>
                    <a:pt x="57" y="32"/>
                    <a:pt x="53" y="33"/>
                    <a:pt x="44" y="31"/>
                  </a:cubicBezTo>
                  <a:cubicBezTo>
                    <a:pt x="40" y="26"/>
                    <a:pt x="35" y="21"/>
                    <a:pt x="42" y="13"/>
                  </a:cubicBezTo>
                  <a:cubicBezTo>
                    <a:pt x="45" y="10"/>
                    <a:pt x="54" y="9"/>
                    <a:pt x="54" y="9"/>
                  </a:cubicBezTo>
                  <a:cubicBezTo>
                    <a:pt x="62" y="17"/>
                    <a:pt x="57" y="24"/>
                    <a:pt x="70" y="21"/>
                  </a:cubicBezTo>
                  <a:cubicBezTo>
                    <a:pt x="76" y="15"/>
                    <a:pt x="77" y="8"/>
                    <a:pt x="84" y="5"/>
                  </a:cubicBezTo>
                  <a:cubicBezTo>
                    <a:pt x="88" y="3"/>
                    <a:pt x="96" y="1"/>
                    <a:pt x="96" y="1"/>
                  </a:cubicBezTo>
                  <a:cubicBezTo>
                    <a:pt x="101" y="2"/>
                    <a:pt x="106" y="0"/>
                    <a:pt x="110" y="3"/>
                  </a:cubicBezTo>
                  <a:cubicBezTo>
                    <a:pt x="117" y="8"/>
                    <a:pt x="98" y="16"/>
                    <a:pt x="96" y="17"/>
                  </a:cubicBezTo>
                  <a:cubicBezTo>
                    <a:pt x="87" y="31"/>
                    <a:pt x="104" y="26"/>
                    <a:pt x="112" y="23"/>
                  </a:cubicBezTo>
                  <a:cubicBezTo>
                    <a:pt x="122" y="25"/>
                    <a:pt x="129" y="28"/>
                    <a:pt x="118" y="35"/>
                  </a:cubicBezTo>
                  <a:cubicBezTo>
                    <a:pt x="114" y="48"/>
                    <a:pt x="110" y="47"/>
                    <a:pt x="116" y="47"/>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0" name="Freeform 70"/>
            <p:cNvSpPr/>
            <p:nvPr/>
          </p:nvSpPr>
          <p:spPr bwMode="gray">
            <a:xfrm>
              <a:off x="1325" y="3119"/>
              <a:ext cx="111" cy="220"/>
            </a:xfrm>
            <a:custGeom>
              <a:avLst/>
              <a:gdLst/>
              <a:ahLst/>
              <a:cxnLst>
                <a:cxn ang="0">
                  <a:pos x="92" y="0"/>
                </a:cxn>
                <a:cxn ang="0">
                  <a:pos x="106" y="36"/>
                </a:cxn>
                <a:cxn ang="0">
                  <a:pos x="110" y="60"/>
                </a:cxn>
                <a:cxn ang="0">
                  <a:pos x="104" y="78"/>
                </a:cxn>
                <a:cxn ang="0">
                  <a:pos x="80" y="130"/>
                </a:cxn>
                <a:cxn ang="0">
                  <a:pos x="74" y="174"/>
                </a:cxn>
                <a:cxn ang="0">
                  <a:pos x="42" y="218"/>
                </a:cxn>
                <a:cxn ang="0">
                  <a:pos x="4" y="202"/>
                </a:cxn>
                <a:cxn ang="0">
                  <a:pos x="18" y="128"/>
                </a:cxn>
                <a:cxn ang="0">
                  <a:pos x="20" y="96"/>
                </a:cxn>
                <a:cxn ang="0">
                  <a:pos x="22" y="66"/>
                </a:cxn>
                <a:cxn ang="0">
                  <a:pos x="54" y="56"/>
                </a:cxn>
                <a:cxn ang="0">
                  <a:pos x="76" y="4"/>
                </a:cxn>
                <a:cxn ang="0">
                  <a:pos x="92" y="0"/>
                </a:cxn>
              </a:cxnLst>
              <a:rect l="0" t="0" r="r" b="b"/>
              <a:pathLst>
                <a:path w="110" h="220">
                  <a:moveTo>
                    <a:pt x="92" y="0"/>
                  </a:moveTo>
                  <a:cubicBezTo>
                    <a:pt x="110" y="6"/>
                    <a:pt x="103" y="23"/>
                    <a:pt x="106" y="36"/>
                  </a:cubicBezTo>
                  <a:cubicBezTo>
                    <a:pt x="107" y="41"/>
                    <a:pt x="110" y="60"/>
                    <a:pt x="110" y="60"/>
                  </a:cubicBezTo>
                  <a:cubicBezTo>
                    <a:pt x="108" y="66"/>
                    <a:pt x="104" y="78"/>
                    <a:pt x="104" y="78"/>
                  </a:cubicBezTo>
                  <a:cubicBezTo>
                    <a:pt x="101" y="90"/>
                    <a:pt x="85" y="114"/>
                    <a:pt x="80" y="130"/>
                  </a:cubicBezTo>
                  <a:cubicBezTo>
                    <a:pt x="75" y="146"/>
                    <a:pt x="80" y="159"/>
                    <a:pt x="74" y="174"/>
                  </a:cubicBezTo>
                  <a:cubicBezTo>
                    <a:pt x="67" y="191"/>
                    <a:pt x="62" y="211"/>
                    <a:pt x="42" y="218"/>
                  </a:cubicBezTo>
                  <a:cubicBezTo>
                    <a:pt x="25" y="215"/>
                    <a:pt x="10" y="220"/>
                    <a:pt x="4" y="202"/>
                  </a:cubicBezTo>
                  <a:cubicBezTo>
                    <a:pt x="6" y="155"/>
                    <a:pt x="0" y="155"/>
                    <a:pt x="18" y="128"/>
                  </a:cubicBezTo>
                  <a:cubicBezTo>
                    <a:pt x="19" y="110"/>
                    <a:pt x="19" y="106"/>
                    <a:pt x="20" y="96"/>
                  </a:cubicBezTo>
                  <a:cubicBezTo>
                    <a:pt x="21" y="86"/>
                    <a:pt x="16" y="73"/>
                    <a:pt x="22" y="66"/>
                  </a:cubicBezTo>
                  <a:cubicBezTo>
                    <a:pt x="33" y="55"/>
                    <a:pt x="37" y="58"/>
                    <a:pt x="54" y="56"/>
                  </a:cubicBezTo>
                  <a:cubicBezTo>
                    <a:pt x="64" y="42"/>
                    <a:pt x="63" y="17"/>
                    <a:pt x="76" y="4"/>
                  </a:cubicBezTo>
                  <a:cubicBezTo>
                    <a:pt x="80" y="0"/>
                    <a:pt x="87" y="1"/>
                    <a:pt x="92" y="0"/>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1" name="Freeform 71"/>
            <p:cNvSpPr/>
            <p:nvPr/>
          </p:nvSpPr>
          <p:spPr bwMode="gray">
            <a:xfrm>
              <a:off x="2060" y="2828"/>
              <a:ext cx="461" cy="275"/>
            </a:xfrm>
            <a:custGeom>
              <a:avLst/>
              <a:gdLst/>
              <a:ahLst/>
              <a:cxnLst>
                <a:cxn ang="0">
                  <a:pos x="25" y="2"/>
                </a:cxn>
                <a:cxn ang="0">
                  <a:pos x="3" y="4"/>
                </a:cxn>
                <a:cxn ang="0">
                  <a:pos x="5" y="16"/>
                </a:cxn>
                <a:cxn ang="0">
                  <a:pos x="35" y="32"/>
                </a:cxn>
                <a:cxn ang="0">
                  <a:pos x="45" y="52"/>
                </a:cxn>
                <a:cxn ang="0">
                  <a:pos x="59" y="76"/>
                </a:cxn>
                <a:cxn ang="0">
                  <a:pos x="75" y="108"/>
                </a:cxn>
                <a:cxn ang="0">
                  <a:pos x="93" y="136"/>
                </a:cxn>
                <a:cxn ang="0">
                  <a:pos x="111" y="144"/>
                </a:cxn>
                <a:cxn ang="0">
                  <a:pos x="153" y="194"/>
                </a:cxn>
                <a:cxn ang="0">
                  <a:pos x="159" y="210"/>
                </a:cxn>
                <a:cxn ang="0">
                  <a:pos x="171" y="216"/>
                </a:cxn>
                <a:cxn ang="0">
                  <a:pos x="235" y="226"/>
                </a:cxn>
                <a:cxn ang="0">
                  <a:pos x="293" y="234"/>
                </a:cxn>
                <a:cxn ang="0">
                  <a:pos x="339" y="246"/>
                </a:cxn>
                <a:cxn ang="0">
                  <a:pos x="353" y="250"/>
                </a:cxn>
                <a:cxn ang="0">
                  <a:pos x="361" y="268"/>
                </a:cxn>
                <a:cxn ang="0">
                  <a:pos x="371" y="254"/>
                </a:cxn>
                <a:cxn ang="0">
                  <a:pos x="403" y="242"/>
                </a:cxn>
                <a:cxn ang="0">
                  <a:pos x="407" y="258"/>
                </a:cxn>
                <a:cxn ang="0">
                  <a:pos x="417" y="256"/>
                </a:cxn>
                <a:cxn ang="0">
                  <a:pos x="461" y="240"/>
                </a:cxn>
                <a:cxn ang="0">
                  <a:pos x="449" y="218"/>
                </a:cxn>
                <a:cxn ang="0">
                  <a:pos x="429" y="234"/>
                </a:cxn>
                <a:cxn ang="0">
                  <a:pos x="423" y="226"/>
                </a:cxn>
                <a:cxn ang="0">
                  <a:pos x="405" y="218"/>
                </a:cxn>
                <a:cxn ang="0">
                  <a:pos x="381" y="234"/>
                </a:cxn>
                <a:cxn ang="0">
                  <a:pos x="357" y="226"/>
                </a:cxn>
                <a:cxn ang="0">
                  <a:pos x="357" y="240"/>
                </a:cxn>
                <a:cxn ang="0">
                  <a:pos x="335" y="222"/>
                </a:cxn>
                <a:cxn ang="0">
                  <a:pos x="263" y="212"/>
                </a:cxn>
                <a:cxn ang="0">
                  <a:pos x="245" y="198"/>
                </a:cxn>
                <a:cxn ang="0">
                  <a:pos x="225" y="194"/>
                </a:cxn>
                <a:cxn ang="0">
                  <a:pos x="203" y="200"/>
                </a:cxn>
                <a:cxn ang="0">
                  <a:pos x="169" y="182"/>
                </a:cxn>
                <a:cxn ang="0">
                  <a:pos x="157" y="168"/>
                </a:cxn>
                <a:cxn ang="0">
                  <a:pos x="183" y="150"/>
                </a:cxn>
                <a:cxn ang="0">
                  <a:pos x="197" y="148"/>
                </a:cxn>
                <a:cxn ang="0">
                  <a:pos x="195" y="134"/>
                </a:cxn>
                <a:cxn ang="0">
                  <a:pos x="183" y="130"/>
                </a:cxn>
                <a:cxn ang="0">
                  <a:pos x="169" y="132"/>
                </a:cxn>
                <a:cxn ang="0">
                  <a:pos x="145" y="124"/>
                </a:cxn>
                <a:cxn ang="0">
                  <a:pos x="133" y="110"/>
                </a:cxn>
                <a:cxn ang="0">
                  <a:pos x="105" y="70"/>
                </a:cxn>
                <a:cxn ang="0">
                  <a:pos x="83" y="56"/>
                </a:cxn>
                <a:cxn ang="0">
                  <a:pos x="67" y="36"/>
                </a:cxn>
                <a:cxn ang="0">
                  <a:pos x="61" y="32"/>
                </a:cxn>
                <a:cxn ang="0">
                  <a:pos x="25" y="2"/>
                </a:cxn>
              </a:cxnLst>
              <a:rect l="0" t="0" r="r" b="b"/>
              <a:pathLst>
                <a:path w="461" h="275">
                  <a:moveTo>
                    <a:pt x="25" y="2"/>
                  </a:moveTo>
                  <a:cubicBezTo>
                    <a:pt x="18" y="3"/>
                    <a:pt x="9" y="0"/>
                    <a:pt x="3" y="4"/>
                  </a:cubicBezTo>
                  <a:cubicBezTo>
                    <a:pt x="0" y="6"/>
                    <a:pt x="3" y="12"/>
                    <a:pt x="5" y="16"/>
                  </a:cubicBezTo>
                  <a:cubicBezTo>
                    <a:pt x="13" y="30"/>
                    <a:pt x="21" y="30"/>
                    <a:pt x="35" y="32"/>
                  </a:cubicBezTo>
                  <a:cubicBezTo>
                    <a:pt x="40" y="50"/>
                    <a:pt x="34" y="45"/>
                    <a:pt x="45" y="52"/>
                  </a:cubicBezTo>
                  <a:cubicBezTo>
                    <a:pt x="51" y="60"/>
                    <a:pt x="56" y="67"/>
                    <a:pt x="59" y="76"/>
                  </a:cubicBezTo>
                  <a:cubicBezTo>
                    <a:pt x="61" y="89"/>
                    <a:pt x="66" y="99"/>
                    <a:pt x="75" y="108"/>
                  </a:cubicBezTo>
                  <a:cubicBezTo>
                    <a:pt x="80" y="124"/>
                    <a:pt x="81" y="126"/>
                    <a:pt x="93" y="136"/>
                  </a:cubicBezTo>
                  <a:cubicBezTo>
                    <a:pt x="98" y="140"/>
                    <a:pt x="111" y="144"/>
                    <a:pt x="111" y="144"/>
                  </a:cubicBezTo>
                  <a:cubicBezTo>
                    <a:pt x="130" y="163"/>
                    <a:pt x="125" y="185"/>
                    <a:pt x="153" y="194"/>
                  </a:cubicBezTo>
                  <a:cubicBezTo>
                    <a:pt x="156" y="199"/>
                    <a:pt x="156" y="205"/>
                    <a:pt x="159" y="210"/>
                  </a:cubicBezTo>
                  <a:cubicBezTo>
                    <a:pt x="161" y="214"/>
                    <a:pt x="167" y="214"/>
                    <a:pt x="171" y="216"/>
                  </a:cubicBezTo>
                  <a:cubicBezTo>
                    <a:pt x="184" y="235"/>
                    <a:pt x="216" y="225"/>
                    <a:pt x="235" y="226"/>
                  </a:cubicBezTo>
                  <a:cubicBezTo>
                    <a:pt x="257" y="230"/>
                    <a:pt x="268" y="233"/>
                    <a:pt x="293" y="234"/>
                  </a:cubicBezTo>
                  <a:cubicBezTo>
                    <a:pt x="309" y="250"/>
                    <a:pt x="310" y="244"/>
                    <a:pt x="339" y="246"/>
                  </a:cubicBezTo>
                  <a:cubicBezTo>
                    <a:pt x="344" y="248"/>
                    <a:pt x="350" y="246"/>
                    <a:pt x="353" y="250"/>
                  </a:cubicBezTo>
                  <a:cubicBezTo>
                    <a:pt x="369" y="275"/>
                    <a:pt x="344" y="257"/>
                    <a:pt x="361" y="268"/>
                  </a:cubicBezTo>
                  <a:cubicBezTo>
                    <a:pt x="378" y="264"/>
                    <a:pt x="362" y="270"/>
                    <a:pt x="371" y="254"/>
                  </a:cubicBezTo>
                  <a:cubicBezTo>
                    <a:pt x="372" y="253"/>
                    <a:pt x="397" y="246"/>
                    <a:pt x="403" y="242"/>
                  </a:cubicBezTo>
                  <a:cubicBezTo>
                    <a:pt x="405" y="247"/>
                    <a:pt x="402" y="255"/>
                    <a:pt x="407" y="258"/>
                  </a:cubicBezTo>
                  <a:cubicBezTo>
                    <a:pt x="410" y="260"/>
                    <a:pt x="414" y="257"/>
                    <a:pt x="417" y="256"/>
                  </a:cubicBezTo>
                  <a:cubicBezTo>
                    <a:pt x="434" y="253"/>
                    <a:pt x="445" y="244"/>
                    <a:pt x="461" y="240"/>
                  </a:cubicBezTo>
                  <a:cubicBezTo>
                    <a:pt x="458" y="230"/>
                    <a:pt x="459" y="221"/>
                    <a:pt x="449" y="218"/>
                  </a:cubicBezTo>
                  <a:cubicBezTo>
                    <a:pt x="445" y="230"/>
                    <a:pt x="441" y="231"/>
                    <a:pt x="429" y="234"/>
                  </a:cubicBezTo>
                  <a:cubicBezTo>
                    <a:pt x="417" y="242"/>
                    <a:pt x="410" y="235"/>
                    <a:pt x="423" y="226"/>
                  </a:cubicBezTo>
                  <a:cubicBezTo>
                    <a:pt x="418" y="222"/>
                    <a:pt x="405" y="218"/>
                    <a:pt x="405" y="218"/>
                  </a:cubicBezTo>
                  <a:cubicBezTo>
                    <a:pt x="394" y="221"/>
                    <a:pt x="392" y="230"/>
                    <a:pt x="381" y="234"/>
                  </a:cubicBezTo>
                  <a:cubicBezTo>
                    <a:pt x="367" y="224"/>
                    <a:pt x="382" y="223"/>
                    <a:pt x="357" y="226"/>
                  </a:cubicBezTo>
                  <a:cubicBezTo>
                    <a:pt x="360" y="234"/>
                    <a:pt x="367" y="237"/>
                    <a:pt x="357" y="240"/>
                  </a:cubicBezTo>
                  <a:cubicBezTo>
                    <a:pt x="348" y="234"/>
                    <a:pt x="344" y="228"/>
                    <a:pt x="335" y="222"/>
                  </a:cubicBezTo>
                  <a:cubicBezTo>
                    <a:pt x="308" y="225"/>
                    <a:pt x="290" y="214"/>
                    <a:pt x="263" y="212"/>
                  </a:cubicBezTo>
                  <a:cubicBezTo>
                    <a:pt x="267" y="198"/>
                    <a:pt x="258" y="200"/>
                    <a:pt x="245" y="198"/>
                  </a:cubicBezTo>
                  <a:cubicBezTo>
                    <a:pt x="237" y="193"/>
                    <a:pt x="235" y="192"/>
                    <a:pt x="225" y="194"/>
                  </a:cubicBezTo>
                  <a:cubicBezTo>
                    <a:pt x="217" y="202"/>
                    <a:pt x="215" y="202"/>
                    <a:pt x="203" y="200"/>
                  </a:cubicBezTo>
                  <a:cubicBezTo>
                    <a:pt x="191" y="183"/>
                    <a:pt x="193" y="184"/>
                    <a:pt x="169" y="182"/>
                  </a:cubicBezTo>
                  <a:cubicBezTo>
                    <a:pt x="161" y="179"/>
                    <a:pt x="160" y="176"/>
                    <a:pt x="157" y="168"/>
                  </a:cubicBezTo>
                  <a:cubicBezTo>
                    <a:pt x="159" y="148"/>
                    <a:pt x="162" y="143"/>
                    <a:pt x="183" y="150"/>
                  </a:cubicBezTo>
                  <a:cubicBezTo>
                    <a:pt x="188" y="149"/>
                    <a:pt x="194" y="152"/>
                    <a:pt x="197" y="148"/>
                  </a:cubicBezTo>
                  <a:cubicBezTo>
                    <a:pt x="200" y="144"/>
                    <a:pt x="198" y="138"/>
                    <a:pt x="195" y="134"/>
                  </a:cubicBezTo>
                  <a:cubicBezTo>
                    <a:pt x="192" y="131"/>
                    <a:pt x="183" y="130"/>
                    <a:pt x="183" y="130"/>
                  </a:cubicBezTo>
                  <a:cubicBezTo>
                    <a:pt x="174" y="133"/>
                    <a:pt x="176" y="142"/>
                    <a:pt x="169" y="132"/>
                  </a:cubicBezTo>
                  <a:cubicBezTo>
                    <a:pt x="166" y="116"/>
                    <a:pt x="159" y="119"/>
                    <a:pt x="145" y="124"/>
                  </a:cubicBezTo>
                  <a:cubicBezTo>
                    <a:pt x="140" y="117"/>
                    <a:pt x="141" y="113"/>
                    <a:pt x="133" y="110"/>
                  </a:cubicBezTo>
                  <a:cubicBezTo>
                    <a:pt x="123" y="95"/>
                    <a:pt x="127" y="77"/>
                    <a:pt x="105" y="70"/>
                  </a:cubicBezTo>
                  <a:cubicBezTo>
                    <a:pt x="101" y="59"/>
                    <a:pt x="93" y="59"/>
                    <a:pt x="83" y="56"/>
                  </a:cubicBezTo>
                  <a:cubicBezTo>
                    <a:pt x="77" y="39"/>
                    <a:pt x="83" y="46"/>
                    <a:pt x="67" y="36"/>
                  </a:cubicBezTo>
                  <a:cubicBezTo>
                    <a:pt x="65" y="35"/>
                    <a:pt x="61" y="32"/>
                    <a:pt x="61" y="32"/>
                  </a:cubicBezTo>
                  <a:cubicBezTo>
                    <a:pt x="50" y="15"/>
                    <a:pt x="47" y="2"/>
                    <a:pt x="25" y="2"/>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2" name="Freeform 72"/>
            <p:cNvSpPr/>
            <p:nvPr/>
          </p:nvSpPr>
          <p:spPr bwMode="gray">
            <a:xfrm>
              <a:off x="2262" y="2811"/>
              <a:ext cx="246" cy="213"/>
            </a:xfrm>
            <a:custGeom>
              <a:avLst/>
              <a:gdLst/>
              <a:ahLst/>
              <a:cxnLst>
                <a:cxn ang="0">
                  <a:pos x="121" y="0"/>
                </a:cxn>
                <a:cxn ang="0">
                  <a:pos x="137" y="20"/>
                </a:cxn>
                <a:cxn ang="0">
                  <a:pos x="125" y="58"/>
                </a:cxn>
                <a:cxn ang="0">
                  <a:pos x="143" y="86"/>
                </a:cxn>
                <a:cxn ang="0">
                  <a:pos x="163" y="92"/>
                </a:cxn>
                <a:cxn ang="0">
                  <a:pos x="191" y="84"/>
                </a:cxn>
                <a:cxn ang="0">
                  <a:pos x="231" y="82"/>
                </a:cxn>
                <a:cxn ang="0">
                  <a:pos x="223" y="106"/>
                </a:cxn>
                <a:cxn ang="0">
                  <a:pos x="207" y="120"/>
                </a:cxn>
                <a:cxn ang="0">
                  <a:pos x="191" y="142"/>
                </a:cxn>
                <a:cxn ang="0">
                  <a:pos x="195" y="160"/>
                </a:cxn>
                <a:cxn ang="0">
                  <a:pos x="203" y="172"/>
                </a:cxn>
                <a:cxn ang="0">
                  <a:pos x="179" y="188"/>
                </a:cxn>
                <a:cxn ang="0">
                  <a:pos x="173" y="168"/>
                </a:cxn>
                <a:cxn ang="0">
                  <a:pos x="163" y="208"/>
                </a:cxn>
                <a:cxn ang="0">
                  <a:pos x="137" y="166"/>
                </a:cxn>
                <a:cxn ang="0">
                  <a:pos x="135" y="150"/>
                </a:cxn>
                <a:cxn ang="0">
                  <a:pos x="147" y="146"/>
                </a:cxn>
                <a:cxn ang="0">
                  <a:pos x="167" y="126"/>
                </a:cxn>
                <a:cxn ang="0">
                  <a:pos x="179" y="130"/>
                </a:cxn>
                <a:cxn ang="0">
                  <a:pos x="191" y="122"/>
                </a:cxn>
                <a:cxn ang="0">
                  <a:pos x="205" y="110"/>
                </a:cxn>
                <a:cxn ang="0">
                  <a:pos x="177" y="108"/>
                </a:cxn>
                <a:cxn ang="0">
                  <a:pos x="159" y="110"/>
                </a:cxn>
                <a:cxn ang="0">
                  <a:pos x="133" y="102"/>
                </a:cxn>
                <a:cxn ang="0">
                  <a:pos x="123" y="112"/>
                </a:cxn>
                <a:cxn ang="0">
                  <a:pos x="107" y="134"/>
                </a:cxn>
                <a:cxn ang="0">
                  <a:pos x="85" y="184"/>
                </a:cxn>
                <a:cxn ang="0">
                  <a:pos x="69" y="172"/>
                </a:cxn>
                <a:cxn ang="0">
                  <a:pos x="23" y="160"/>
                </a:cxn>
                <a:cxn ang="0">
                  <a:pos x="21" y="140"/>
                </a:cxn>
                <a:cxn ang="0">
                  <a:pos x="3" y="116"/>
                </a:cxn>
                <a:cxn ang="0">
                  <a:pos x="31" y="82"/>
                </a:cxn>
                <a:cxn ang="0">
                  <a:pos x="43" y="68"/>
                </a:cxn>
                <a:cxn ang="0">
                  <a:pos x="65" y="42"/>
                </a:cxn>
                <a:cxn ang="0">
                  <a:pos x="91" y="32"/>
                </a:cxn>
                <a:cxn ang="0">
                  <a:pos x="121" y="0"/>
                </a:cxn>
              </a:cxnLst>
              <a:rect l="0" t="0" r="r" b="b"/>
              <a:pathLst>
                <a:path w="245" h="213">
                  <a:moveTo>
                    <a:pt x="121" y="0"/>
                  </a:moveTo>
                  <a:cubicBezTo>
                    <a:pt x="130" y="3"/>
                    <a:pt x="130" y="13"/>
                    <a:pt x="137" y="20"/>
                  </a:cubicBezTo>
                  <a:cubicBezTo>
                    <a:pt x="143" y="38"/>
                    <a:pt x="130" y="43"/>
                    <a:pt x="125" y="58"/>
                  </a:cubicBezTo>
                  <a:cubicBezTo>
                    <a:pt x="130" y="73"/>
                    <a:pt x="130" y="77"/>
                    <a:pt x="143" y="86"/>
                  </a:cubicBezTo>
                  <a:cubicBezTo>
                    <a:pt x="149" y="95"/>
                    <a:pt x="152" y="94"/>
                    <a:pt x="163" y="92"/>
                  </a:cubicBezTo>
                  <a:cubicBezTo>
                    <a:pt x="168" y="77"/>
                    <a:pt x="176" y="82"/>
                    <a:pt x="191" y="84"/>
                  </a:cubicBezTo>
                  <a:cubicBezTo>
                    <a:pt x="201" y="100"/>
                    <a:pt x="218" y="86"/>
                    <a:pt x="231" y="82"/>
                  </a:cubicBezTo>
                  <a:cubicBezTo>
                    <a:pt x="245" y="92"/>
                    <a:pt x="237" y="103"/>
                    <a:pt x="223" y="106"/>
                  </a:cubicBezTo>
                  <a:cubicBezTo>
                    <a:pt x="217" y="115"/>
                    <a:pt x="210" y="110"/>
                    <a:pt x="207" y="120"/>
                  </a:cubicBezTo>
                  <a:cubicBezTo>
                    <a:pt x="204" y="142"/>
                    <a:pt x="205" y="133"/>
                    <a:pt x="191" y="142"/>
                  </a:cubicBezTo>
                  <a:cubicBezTo>
                    <a:pt x="185" y="152"/>
                    <a:pt x="189" y="152"/>
                    <a:pt x="195" y="160"/>
                  </a:cubicBezTo>
                  <a:cubicBezTo>
                    <a:pt x="198" y="164"/>
                    <a:pt x="203" y="172"/>
                    <a:pt x="203" y="172"/>
                  </a:cubicBezTo>
                  <a:cubicBezTo>
                    <a:pt x="200" y="213"/>
                    <a:pt x="200" y="209"/>
                    <a:pt x="179" y="188"/>
                  </a:cubicBezTo>
                  <a:cubicBezTo>
                    <a:pt x="177" y="181"/>
                    <a:pt x="175" y="175"/>
                    <a:pt x="173" y="168"/>
                  </a:cubicBezTo>
                  <a:cubicBezTo>
                    <a:pt x="158" y="173"/>
                    <a:pt x="164" y="195"/>
                    <a:pt x="163" y="208"/>
                  </a:cubicBezTo>
                  <a:cubicBezTo>
                    <a:pt x="121" y="203"/>
                    <a:pt x="169" y="187"/>
                    <a:pt x="137" y="166"/>
                  </a:cubicBezTo>
                  <a:cubicBezTo>
                    <a:pt x="134" y="161"/>
                    <a:pt x="129" y="156"/>
                    <a:pt x="135" y="150"/>
                  </a:cubicBezTo>
                  <a:cubicBezTo>
                    <a:pt x="138" y="147"/>
                    <a:pt x="147" y="146"/>
                    <a:pt x="147" y="146"/>
                  </a:cubicBezTo>
                  <a:cubicBezTo>
                    <a:pt x="158" y="130"/>
                    <a:pt x="143" y="123"/>
                    <a:pt x="167" y="126"/>
                  </a:cubicBezTo>
                  <a:cubicBezTo>
                    <a:pt x="173" y="132"/>
                    <a:pt x="172" y="134"/>
                    <a:pt x="179" y="130"/>
                  </a:cubicBezTo>
                  <a:cubicBezTo>
                    <a:pt x="183" y="128"/>
                    <a:pt x="191" y="122"/>
                    <a:pt x="191" y="122"/>
                  </a:cubicBezTo>
                  <a:cubicBezTo>
                    <a:pt x="194" y="114"/>
                    <a:pt x="198" y="115"/>
                    <a:pt x="205" y="110"/>
                  </a:cubicBezTo>
                  <a:cubicBezTo>
                    <a:pt x="188" y="104"/>
                    <a:pt x="197" y="105"/>
                    <a:pt x="177" y="108"/>
                  </a:cubicBezTo>
                  <a:cubicBezTo>
                    <a:pt x="170" y="110"/>
                    <a:pt x="166" y="108"/>
                    <a:pt x="159" y="110"/>
                  </a:cubicBezTo>
                  <a:cubicBezTo>
                    <a:pt x="151" y="98"/>
                    <a:pt x="149" y="100"/>
                    <a:pt x="133" y="102"/>
                  </a:cubicBezTo>
                  <a:cubicBezTo>
                    <a:pt x="130" y="106"/>
                    <a:pt x="125" y="108"/>
                    <a:pt x="123" y="112"/>
                  </a:cubicBezTo>
                  <a:cubicBezTo>
                    <a:pt x="115" y="133"/>
                    <a:pt x="126" y="129"/>
                    <a:pt x="107" y="134"/>
                  </a:cubicBezTo>
                  <a:cubicBezTo>
                    <a:pt x="94" y="154"/>
                    <a:pt x="111" y="175"/>
                    <a:pt x="85" y="184"/>
                  </a:cubicBezTo>
                  <a:cubicBezTo>
                    <a:pt x="77" y="181"/>
                    <a:pt x="76" y="176"/>
                    <a:pt x="69" y="172"/>
                  </a:cubicBezTo>
                  <a:cubicBezTo>
                    <a:pt x="48" y="176"/>
                    <a:pt x="43" y="163"/>
                    <a:pt x="23" y="160"/>
                  </a:cubicBezTo>
                  <a:cubicBezTo>
                    <a:pt x="22" y="153"/>
                    <a:pt x="24" y="146"/>
                    <a:pt x="21" y="140"/>
                  </a:cubicBezTo>
                  <a:cubicBezTo>
                    <a:pt x="16" y="129"/>
                    <a:pt x="7" y="128"/>
                    <a:pt x="3" y="116"/>
                  </a:cubicBezTo>
                  <a:cubicBezTo>
                    <a:pt x="5" y="82"/>
                    <a:pt x="0" y="85"/>
                    <a:pt x="31" y="82"/>
                  </a:cubicBezTo>
                  <a:cubicBezTo>
                    <a:pt x="36" y="74"/>
                    <a:pt x="32" y="64"/>
                    <a:pt x="43" y="68"/>
                  </a:cubicBezTo>
                  <a:cubicBezTo>
                    <a:pt x="58" y="63"/>
                    <a:pt x="56" y="51"/>
                    <a:pt x="65" y="42"/>
                  </a:cubicBezTo>
                  <a:cubicBezTo>
                    <a:pt x="72" y="35"/>
                    <a:pt x="82" y="34"/>
                    <a:pt x="91" y="32"/>
                  </a:cubicBezTo>
                  <a:cubicBezTo>
                    <a:pt x="113" y="17"/>
                    <a:pt x="92" y="0"/>
                    <a:pt x="121" y="0"/>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3" name="Freeform 73"/>
            <p:cNvSpPr/>
            <p:nvPr/>
          </p:nvSpPr>
          <p:spPr bwMode="gray">
            <a:xfrm>
              <a:off x="2503" y="2886"/>
              <a:ext cx="394" cy="220"/>
            </a:xfrm>
            <a:custGeom>
              <a:avLst/>
              <a:gdLst/>
              <a:ahLst/>
              <a:cxnLst>
                <a:cxn ang="0">
                  <a:pos x="46" y="17"/>
                </a:cxn>
                <a:cxn ang="0">
                  <a:pos x="34" y="51"/>
                </a:cxn>
                <a:cxn ang="0">
                  <a:pos x="64" y="69"/>
                </a:cxn>
                <a:cxn ang="0">
                  <a:pos x="72" y="61"/>
                </a:cxn>
                <a:cxn ang="0">
                  <a:pos x="80" y="37"/>
                </a:cxn>
                <a:cxn ang="0">
                  <a:pos x="124" y="57"/>
                </a:cxn>
                <a:cxn ang="0">
                  <a:pos x="180" y="61"/>
                </a:cxn>
                <a:cxn ang="0">
                  <a:pos x="258" y="91"/>
                </a:cxn>
                <a:cxn ang="0">
                  <a:pos x="296" y="119"/>
                </a:cxn>
                <a:cxn ang="0">
                  <a:pos x="348" y="117"/>
                </a:cxn>
                <a:cxn ang="0">
                  <a:pos x="352" y="81"/>
                </a:cxn>
                <a:cxn ang="0">
                  <a:pos x="364" y="77"/>
                </a:cxn>
                <a:cxn ang="0">
                  <a:pos x="394" y="109"/>
                </a:cxn>
                <a:cxn ang="0">
                  <a:pos x="358" y="145"/>
                </a:cxn>
                <a:cxn ang="0">
                  <a:pos x="314" y="143"/>
                </a:cxn>
                <a:cxn ang="0">
                  <a:pos x="320" y="159"/>
                </a:cxn>
                <a:cxn ang="0">
                  <a:pos x="352" y="189"/>
                </a:cxn>
                <a:cxn ang="0">
                  <a:pos x="320" y="209"/>
                </a:cxn>
                <a:cxn ang="0">
                  <a:pos x="280" y="169"/>
                </a:cxn>
                <a:cxn ang="0">
                  <a:pos x="250" y="185"/>
                </a:cxn>
                <a:cxn ang="0">
                  <a:pos x="194" y="169"/>
                </a:cxn>
                <a:cxn ang="0">
                  <a:pos x="162" y="159"/>
                </a:cxn>
                <a:cxn ang="0">
                  <a:pos x="176" y="137"/>
                </a:cxn>
                <a:cxn ang="0">
                  <a:pos x="132" y="129"/>
                </a:cxn>
                <a:cxn ang="0">
                  <a:pos x="114" y="129"/>
                </a:cxn>
                <a:cxn ang="0">
                  <a:pos x="128" y="107"/>
                </a:cxn>
                <a:cxn ang="0">
                  <a:pos x="92" y="97"/>
                </a:cxn>
                <a:cxn ang="0">
                  <a:pos x="100" y="81"/>
                </a:cxn>
                <a:cxn ang="0">
                  <a:pos x="64" y="107"/>
                </a:cxn>
                <a:cxn ang="0">
                  <a:pos x="30" y="101"/>
                </a:cxn>
                <a:cxn ang="0">
                  <a:pos x="24" y="103"/>
                </a:cxn>
                <a:cxn ang="0">
                  <a:pos x="4" y="105"/>
                </a:cxn>
                <a:cxn ang="0">
                  <a:pos x="24" y="73"/>
                </a:cxn>
                <a:cxn ang="0">
                  <a:pos x="16" y="7"/>
                </a:cxn>
              </a:cxnLst>
              <a:rect l="0" t="0" r="r" b="b"/>
              <a:pathLst>
                <a:path w="394" h="220">
                  <a:moveTo>
                    <a:pt x="42" y="5"/>
                  </a:moveTo>
                  <a:cubicBezTo>
                    <a:pt x="44" y="8"/>
                    <a:pt x="46" y="17"/>
                    <a:pt x="46" y="17"/>
                  </a:cubicBezTo>
                  <a:cubicBezTo>
                    <a:pt x="41" y="41"/>
                    <a:pt x="47" y="16"/>
                    <a:pt x="40" y="33"/>
                  </a:cubicBezTo>
                  <a:cubicBezTo>
                    <a:pt x="37" y="39"/>
                    <a:pt x="34" y="51"/>
                    <a:pt x="34" y="51"/>
                  </a:cubicBezTo>
                  <a:cubicBezTo>
                    <a:pt x="32" y="65"/>
                    <a:pt x="27" y="72"/>
                    <a:pt x="30" y="85"/>
                  </a:cubicBezTo>
                  <a:cubicBezTo>
                    <a:pt x="71" y="83"/>
                    <a:pt x="72" y="93"/>
                    <a:pt x="64" y="69"/>
                  </a:cubicBezTo>
                  <a:cubicBezTo>
                    <a:pt x="65" y="67"/>
                    <a:pt x="65" y="64"/>
                    <a:pt x="66" y="63"/>
                  </a:cubicBezTo>
                  <a:cubicBezTo>
                    <a:pt x="67" y="62"/>
                    <a:pt x="72" y="63"/>
                    <a:pt x="72" y="61"/>
                  </a:cubicBezTo>
                  <a:cubicBezTo>
                    <a:pt x="73" y="55"/>
                    <a:pt x="66" y="43"/>
                    <a:pt x="66" y="43"/>
                  </a:cubicBezTo>
                  <a:cubicBezTo>
                    <a:pt x="69" y="33"/>
                    <a:pt x="71" y="31"/>
                    <a:pt x="80" y="37"/>
                  </a:cubicBezTo>
                  <a:cubicBezTo>
                    <a:pt x="89" y="51"/>
                    <a:pt x="90" y="43"/>
                    <a:pt x="102" y="39"/>
                  </a:cubicBezTo>
                  <a:cubicBezTo>
                    <a:pt x="113" y="43"/>
                    <a:pt x="116" y="49"/>
                    <a:pt x="124" y="57"/>
                  </a:cubicBezTo>
                  <a:cubicBezTo>
                    <a:pt x="126" y="89"/>
                    <a:pt x="120" y="93"/>
                    <a:pt x="148" y="89"/>
                  </a:cubicBezTo>
                  <a:cubicBezTo>
                    <a:pt x="160" y="81"/>
                    <a:pt x="166" y="66"/>
                    <a:pt x="180" y="61"/>
                  </a:cubicBezTo>
                  <a:cubicBezTo>
                    <a:pt x="212" y="64"/>
                    <a:pt x="203" y="75"/>
                    <a:pt x="234" y="79"/>
                  </a:cubicBezTo>
                  <a:cubicBezTo>
                    <a:pt x="242" y="82"/>
                    <a:pt x="251" y="86"/>
                    <a:pt x="258" y="91"/>
                  </a:cubicBezTo>
                  <a:cubicBezTo>
                    <a:pt x="263" y="98"/>
                    <a:pt x="271" y="103"/>
                    <a:pt x="278" y="107"/>
                  </a:cubicBezTo>
                  <a:cubicBezTo>
                    <a:pt x="284" y="111"/>
                    <a:pt x="296" y="119"/>
                    <a:pt x="296" y="119"/>
                  </a:cubicBezTo>
                  <a:cubicBezTo>
                    <a:pt x="297" y="122"/>
                    <a:pt x="295" y="128"/>
                    <a:pt x="298" y="129"/>
                  </a:cubicBezTo>
                  <a:cubicBezTo>
                    <a:pt x="299" y="129"/>
                    <a:pt x="344" y="117"/>
                    <a:pt x="348" y="117"/>
                  </a:cubicBezTo>
                  <a:cubicBezTo>
                    <a:pt x="355" y="112"/>
                    <a:pt x="354" y="108"/>
                    <a:pt x="362" y="105"/>
                  </a:cubicBezTo>
                  <a:cubicBezTo>
                    <a:pt x="361" y="101"/>
                    <a:pt x="358" y="84"/>
                    <a:pt x="352" y="81"/>
                  </a:cubicBezTo>
                  <a:cubicBezTo>
                    <a:pt x="348" y="79"/>
                    <a:pt x="340" y="77"/>
                    <a:pt x="340" y="77"/>
                  </a:cubicBezTo>
                  <a:cubicBezTo>
                    <a:pt x="344" y="62"/>
                    <a:pt x="356" y="69"/>
                    <a:pt x="364" y="77"/>
                  </a:cubicBezTo>
                  <a:cubicBezTo>
                    <a:pt x="367" y="93"/>
                    <a:pt x="374" y="86"/>
                    <a:pt x="388" y="91"/>
                  </a:cubicBezTo>
                  <a:cubicBezTo>
                    <a:pt x="382" y="109"/>
                    <a:pt x="378" y="98"/>
                    <a:pt x="394" y="109"/>
                  </a:cubicBezTo>
                  <a:cubicBezTo>
                    <a:pt x="391" y="118"/>
                    <a:pt x="387" y="121"/>
                    <a:pt x="378" y="123"/>
                  </a:cubicBezTo>
                  <a:cubicBezTo>
                    <a:pt x="371" y="133"/>
                    <a:pt x="368" y="138"/>
                    <a:pt x="358" y="145"/>
                  </a:cubicBezTo>
                  <a:cubicBezTo>
                    <a:pt x="352" y="143"/>
                    <a:pt x="340" y="139"/>
                    <a:pt x="340" y="139"/>
                  </a:cubicBezTo>
                  <a:cubicBezTo>
                    <a:pt x="331" y="140"/>
                    <a:pt x="320" y="137"/>
                    <a:pt x="314" y="143"/>
                  </a:cubicBezTo>
                  <a:cubicBezTo>
                    <a:pt x="311" y="146"/>
                    <a:pt x="306" y="155"/>
                    <a:pt x="306" y="155"/>
                  </a:cubicBezTo>
                  <a:cubicBezTo>
                    <a:pt x="311" y="157"/>
                    <a:pt x="318" y="155"/>
                    <a:pt x="320" y="159"/>
                  </a:cubicBezTo>
                  <a:cubicBezTo>
                    <a:pt x="329" y="175"/>
                    <a:pt x="317" y="175"/>
                    <a:pt x="334" y="181"/>
                  </a:cubicBezTo>
                  <a:cubicBezTo>
                    <a:pt x="340" y="190"/>
                    <a:pt x="342" y="192"/>
                    <a:pt x="352" y="189"/>
                  </a:cubicBezTo>
                  <a:cubicBezTo>
                    <a:pt x="357" y="175"/>
                    <a:pt x="356" y="192"/>
                    <a:pt x="358" y="197"/>
                  </a:cubicBezTo>
                  <a:cubicBezTo>
                    <a:pt x="354" y="220"/>
                    <a:pt x="346" y="211"/>
                    <a:pt x="320" y="209"/>
                  </a:cubicBezTo>
                  <a:cubicBezTo>
                    <a:pt x="311" y="203"/>
                    <a:pt x="307" y="194"/>
                    <a:pt x="300" y="187"/>
                  </a:cubicBezTo>
                  <a:cubicBezTo>
                    <a:pt x="297" y="177"/>
                    <a:pt x="290" y="172"/>
                    <a:pt x="280" y="169"/>
                  </a:cubicBezTo>
                  <a:cubicBezTo>
                    <a:pt x="274" y="170"/>
                    <a:pt x="268" y="169"/>
                    <a:pt x="262" y="171"/>
                  </a:cubicBezTo>
                  <a:cubicBezTo>
                    <a:pt x="255" y="174"/>
                    <a:pt x="259" y="182"/>
                    <a:pt x="250" y="185"/>
                  </a:cubicBezTo>
                  <a:cubicBezTo>
                    <a:pt x="226" y="183"/>
                    <a:pt x="230" y="182"/>
                    <a:pt x="214" y="177"/>
                  </a:cubicBezTo>
                  <a:cubicBezTo>
                    <a:pt x="206" y="169"/>
                    <a:pt x="205" y="166"/>
                    <a:pt x="194" y="169"/>
                  </a:cubicBezTo>
                  <a:cubicBezTo>
                    <a:pt x="184" y="179"/>
                    <a:pt x="168" y="180"/>
                    <a:pt x="160" y="167"/>
                  </a:cubicBezTo>
                  <a:cubicBezTo>
                    <a:pt x="161" y="164"/>
                    <a:pt x="160" y="161"/>
                    <a:pt x="162" y="159"/>
                  </a:cubicBezTo>
                  <a:cubicBezTo>
                    <a:pt x="165" y="156"/>
                    <a:pt x="174" y="155"/>
                    <a:pt x="174" y="155"/>
                  </a:cubicBezTo>
                  <a:cubicBezTo>
                    <a:pt x="183" y="146"/>
                    <a:pt x="181" y="152"/>
                    <a:pt x="176" y="137"/>
                  </a:cubicBezTo>
                  <a:cubicBezTo>
                    <a:pt x="171" y="122"/>
                    <a:pt x="158" y="119"/>
                    <a:pt x="144" y="115"/>
                  </a:cubicBezTo>
                  <a:cubicBezTo>
                    <a:pt x="132" y="117"/>
                    <a:pt x="128" y="117"/>
                    <a:pt x="132" y="129"/>
                  </a:cubicBezTo>
                  <a:cubicBezTo>
                    <a:pt x="130" y="146"/>
                    <a:pt x="132" y="149"/>
                    <a:pt x="116" y="145"/>
                  </a:cubicBezTo>
                  <a:cubicBezTo>
                    <a:pt x="109" y="138"/>
                    <a:pt x="105" y="135"/>
                    <a:pt x="114" y="129"/>
                  </a:cubicBezTo>
                  <a:cubicBezTo>
                    <a:pt x="119" y="122"/>
                    <a:pt x="117" y="116"/>
                    <a:pt x="126" y="113"/>
                  </a:cubicBezTo>
                  <a:cubicBezTo>
                    <a:pt x="127" y="111"/>
                    <a:pt x="129" y="108"/>
                    <a:pt x="128" y="107"/>
                  </a:cubicBezTo>
                  <a:cubicBezTo>
                    <a:pt x="125" y="104"/>
                    <a:pt x="116" y="103"/>
                    <a:pt x="116" y="103"/>
                  </a:cubicBezTo>
                  <a:cubicBezTo>
                    <a:pt x="106" y="106"/>
                    <a:pt x="96" y="108"/>
                    <a:pt x="92" y="97"/>
                  </a:cubicBezTo>
                  <a:cubicBezTo>
                    <a:pt x="93" y="93"/>
                    <a:pt x="92" y="89"/>
                    <a:pt x="94" y="85"/>
                  </a:cubicBezTo>
                  <a:cubicBezTo>
                    <a:pt x="95" y="83"/>
                    <a:pt x="99" y="83"/>
                    <a:pt x="100" y="81"/>
                  </a:cubicBezTo>
                  <a:cubicBezTo>
                    <a:pt x="102" y="74"/>
                    <a:pt x="86" y="65"/>
                    <a:pt x="86" y="65"/>
                  </a:cubicBezTo>
                  <a:cubicBezTo>
                    <a:pt x="52" y="71"/>
                    <a:pt x="91" y="98"/>
                    <a:pt x="64" y="107"/>
                  </a:cubicBezTo>
                  <a:cubicBezTo>
                    <a:pt x="50" y="102"/>
                    <a:pt x="58" y="96"/>
                    <a:pt x="38" y="103"/>
                  </a:cubicBezTo>
                  <a:cubicBezTo>
                    <a:pt x="35" y="102"/>
                    <a:pt x="32" y="103"/>
                    <a:pt x="30" y="101"/>
                  </a:cubicBezTo>
                  <a:cubicBezTo>
                    <a:pt x="28" y="100"/>
                    <a:pt x="28" y="94"/>
                    <a:pt x="26" y="95"/>
                  </a:cubicBezTo>
                  <a:cubicBezTo>
                    <a:pt x="23" y="96"/>
                    <a:pt x="26" y="101"/>
                    <a:pt x="24" y="103"/>
                  </a:cubicBezTo>
                  <a:cubicBezTo>
                    <a:pt x="23" y="105"/>
                    <a:pt x="20" y="106"/>
                    <a:pt x="18" y="107"/>
                  </a:cubicBezTo>
                  <a:cubicBezTo>
                    <a:pt x="13" y="106"/>
                    <a:pt x="8" y="108"/>
                    <a:pt x="4" y="105"/>
                  </a:cubicBezTo>
                  <a:cubicBezTo>
                    <a:pt x="1" y="102"/>
                    <a:pt x="0" y="93"/>
                    <a:pt x="0" y="93"/>
                  </a:cubicBezTo>
                  <a:cubicBezTo>
                    <a:pt x="3" y="73"/>
                    <a:pt x="12" y="85"/>
                    <a:pt x="24" y="73"/>
                  </a:cubicBezTo>
                  <a:cubicBezTo>
                    <a:pt x="22" y="59"/>
                    <a:pt x="20" y="57"/>
                    <a:pt x="16" y="45"/>
                  </a:cubicBezTo>
                  <a:cubicBezTo>
                    <a:pt x="19" y="31"/>
                    <a:pt x="24" y="19"/>
                    <a:pt x="16" y="7"/>
                  </a:cubicBezTo>
                  <a:cubicBezTo>
                    <a:pt x="20" y="0"/>
                    <a:pt x="37" y="3"/>
                    <a:pt x="42" y="5"/>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4" name="Freeform 74"/>
            <p:cNvSpPr/>
            <p:nvPr/>
          </p:nvSpPr>
          <p:spPr bwMode="gray">
            <a:xfrm>
              <a:off x="2374" y="2610"/>
              <a:ext cx="140" cy="229"/>
            </a:xfrm>
            <a:custGeom>
              <a:avLst/>
              <a:gdLst/>
              <a:ahLst/>
              <a:cxnLst>
                <a:cxn ang="0">
                  <a:pos x="63" y="5"/>
                </a:cxn>
                <a:cxn ang="0">
                  <a:pos x="75" y="21"/>
                </a:cxn>
                <a:cxn ang="0">
                  <a:pos x="69" y="65"/>
                </a:cxn>
                <a:cxn ang="0">
                  <a:pos x="105" y="81"/>
                </a:cxn>
                <a:cxn ang="0">
                  <a:pos x="105" y="101"/>
                </a:cxn>
                <a:cxn ang="0">
                  <a:pos x="119" y="109"/>
                </a:cxn>
                <a:cxn ang="0">
                  <a:pos x="127" y="127"/>
                </a:cxn>
                <a:cxn ang="0">
                  <a:pos x="115" y="161"/>
                </a:cxn>
                <a:cxn ang="0">
                  <a:pos x="119" y="171"/>
                </a:cxn>
                <a:cxn ang="0">
                  <a:pos x="127" y="159"/>
                </a:cxn>
                <a:cxn ang="0">
                  <a:pos x="137" y="179"/>
                </a:cxn>
                <a:cxn ang="0">
                  <a:pos x="123" y="199"/>
                </a:cxn>
                <a:cxn ang="0">
                  <a:pos x="109" y="223"/>
                </a:cxn>
                <a:cxn ang="0">
                  <a:pos x="95" y="193"/>
                </a:cxn>
                <a:cxn ang="0">
                  <a:pos x="77" y="211"/>
                </a:cxn>
                <a:cxn ang="0">
                  <a:pos x="61" y="189"/>
                </a:cxn>
                <a:cxn ang="0">
                  <a:pos x="103" y="173"/>
                </a:cxn>
                <a:cxn ang="0">
                  <a:pos x="91" y="167"/>
                </a:cxn>
                <a:cxn ang="0">
                  <a:pos x="71" y="141"/>
                </a:cxn>
                <a:cxn ang="0">
                  <a:pos x="75" y="127"/>
                </a:cxn>
                <a:cxn ang="0">
                  <a:pos x="103" y="137"/>
                </a:cxn>
                <a:cxn ang="0">
                  <a:pos x="97" y="119"/>
                </a:cxn>
                <a:cxn ang="0">
                  <a:pos x="79" y="91"/>
                </a:cxn>
                <a:cxn ang="0">
                  <a:pos x="67" y="93"/>
                </a:cxn>
                <a:cxn ang="0">
                  <a:pos x="61" y="117"/>
                </a:cxn>
                <a:cxn ang="0">
                  <a:pos x="47" y="153"/>
                </a:cxn>
                <a:cxn ang="0">
                  <a:pos x="29" y="161"/>
                </a:cxn>
                <a:cxn ang="0">
                  <a:pos x="9" y="179"/>
                </a:cxn>
                <a:cxn ang="0">
                  <a:pos x="9" y="153"/>
                </a:cxn>
                <a:cxn ang="0">
                  <a:pos x="39" y="133"/>
                </a:cxn>
                <a:cxn ang="0">
                  <a:pos x="55" y="119"/>
                </a:cxn>
                <a:cxn ang="0">
                  <a:pos x="49" y="103"/>
                </a:cxn>
                <a:cxn ang="0">
                  <a:pos x="47" y="79"/>
                </a:cxn>
                <a:cxn ang="0">
                  <a:pos x="43" y="67"/>
                </a:cxn>
                <a:cxn ang="0">
                  <a:pos x="45" y="33"/>
                </a:cxn>
                <a:cxn ang="0">
                  <a:pos x="47" y="17"/>
                </a:cxn>
                <a:cxn ang="0">
                  <a:pos x="63" y="5"/>
                </a:cxn>
              </a:cxnLst>
              <a:rect l="0" t="0" r="r" b="b"/>
              <a:pathLst>
                <a:path w="140" h="229">
                  <a:moveTo>
                    <a:pt x="63" y="5"/>
                  </a:moveTo>
                  <a:cubicBezTo>
                    <a:pt x="74" y="8"/>
                    <a:pt x="72" y="11"/>
                    <a:pt x="75" y="21"/>
                  </a:cubicBezTo>
                  <a:cubicBezTo>
                    <a:pt x="74" y="39"/>
                    <a:pt x="74" y="49"/>
                    <a:pt x="69" y="65"/>
                  </a:cubicBezTo>
                  <a:cubicBezTo>
                    <a:pt x="76" y="86"/>
                    <a:pt x="78" y="79"/>
                    <a:pt x="105" y="81"/>
                  </a:cubicBezTo>
                  <a:cubicBezTo>
                    <a:pt x="110" y="89"/>
                    <a:pt x="108" y="92"/>
                    <a:pt x="105" y="101"/>
                  </a:cubicBezTo>
                  <a:cubicBezTo>
                    <a:pt x="110" y="115"/>
                    <a:pt x="103" y="100"/>
                    <a:pt x="119" y="109"/>
                  </a:cubicBezTo>
                  <a:cubicBezTo>
                    <a:pt x="121" y="110"/>
                    <a:pt x="126" y="124"/>
                    <a:pt x="127" y="127"/>
                  </a:cubicBezTo>
                  <a:cubicBezTo>
                    <a:pt x="125" y="148"/>
                    <a:pt x="127" y="149"/>
                    <a:pt x="115" y="161"/>
                  </a:cubicBezTo>
                  <a:cubicBezTo>
                    <a:pt x="114" y="164"/>
                    <a:pt x="116" y="173"/>
                    <a:pt x="119" y="171"/>
                  </a:cubicBezTo>
                  <a:cubicBezTo>
                    <a:pt x="123" y="169"/>
                    <a:pt x="127" y="159"/>
                    <a:pt x="127" y="159"/>
                  </a:cubicBezTo>
                  <a:cubicBezTo>
                    <a:pt x="135" y="164"/>
                    <a:pt x="134" y="170"/>
                    <a:pt x="137" y="179"/>
                  </a:cubicBezTo>
                  <a:cubicBezTo>
                    <a:pt x="135" y="206"/>
                    <a:pt x="140" y="210"/>
                    <a:pt x="123" y="199"/>
                  </a:cubicBezTo>
                  <a:cubicBezTo>
                    <a:pt x="122" y="217"/>
                    <a:pt x="126" y="229"/>
                    <a:pt x="109" y="223"/>
                  </a:cubicBezTo>
                  <a:cubicBezTo>
                    <a:pt x="102" y="213"/>
                    <a:pt x="105" y="200"/>
                    <a:pt x="95" y="193"/>
                  </a:cubicBezTo>
                  <a:cubicBezTo>
                    <a:pt x="87" y="199"/>
                    <a:pt x="86" y="208"/>
                    <a:pt x="77" y="211"/>
                  </a:cubicBezTo>
                  <a:cubicBezTo>
                    <a:pt x="69" y="205"/>
                    <a:pt x="64" y="198"/>
                    <a:pt x="61" y="189"/>
                  </a:cubicBezTo>
                  <a:cubicBezTo>
                    <a:pt x="65" y="176"/>
                    <a:pt x="91" y="175"/>
                    <a:pt x="103" y="173"/>
                  </a:cubicBezTo>
                  <a:cubicBezTo>
                    <a:pt x="101" y="161"/>
                    <a:pt x="98" y="146"/>
                    <a:pt x="91" y="167"/>
                  </a:cubicBezTo>
                  <a:cubicBezTo>
                    <a:pt x="77" y="162"/>
                    <a:pt x="82" y="148"/>
                    <a:pt x="71" y="141"/>
                  </a:cubicBezTo>
                  <a:cubicBezTo>
                    <a:pt x="66" y="133"/>
                    <a:pt x="66" y="130"/>
                    <a:pt x="75" y="127"/>
                  </a:cubicBezTo>
                  <a:cubicBezTo>
                    <a:pt x="89" y="129"/>
                    <a:pt x="94" y="128"/>
                    <a:pt x="103" y="137"/>
                  </a:cubicBezTo>
                  <a:cubicBezTo>
                    <a:pt x="106" y="128"/>
                    <a:pt x="105" y="124"/>
                    <a:pt x="97" y="119"/>
                  </a:cubicBezTo>
                  <a:cubicBezTo>
                    <a:pt x="88" y="106"/>
                    <a:pt x="96" y="97"/>
                    <a:pt x="79" y="91"/>
                  </a:cubicBezTo>
                  <a:cubicBezTo>
                    <a:pt x="75" y="92"/>
                    <a:pt x="69" y="90"/>
                    <a:pt x="67" y="93"/>
                  </a:cubicBezTo>
                  <a:cubicBezTo>
                    <a:pt x="60" y="104"/>
                    <a:pt x="77" y="112"/>
                    <a:pt x="61" y="117"/>
                  </a:cubicBezTo>
                  <a:cubicBezTo>
                    <a:pt x="57" y="129"/>
                    <a:pt x="51" y="140"/>
                    <a:pt x="47" y="153"/>
                  </a:cubicBezTo>
                  <a:cubicBezTo>
                    <a:pt x="45" y="159"/>
                    <a:pt x="35" y="159"/>
                    <a:pt x="29" y="161"/>
                  </a:cubicBezTo>
                  <a:cubicBezTo>
                    <a:pt x="27" y="162"/>
                    <a:pt x="9" y="179"/>
                    <a:pt x="9" y="179"/>
                  </a:cubicBezTo>
                  <a:cubicBezTo>
                    <a:pt x="0" y="178"/>
                    <a:pt x="1" y="166"/>
                    <a:pt x="9" y="153"/>
                  </a:cubicBezTo>
                  <a:cubicBezTo>
                    <a:pt x="15" y="144"/>
                    <a:pt x="31" y="142"/>
                    <a:pt x="39" y="133"/>
                  </a:cubicBezTo>
                  <a:cubicBezTo>
                    <a:pt x="44" y="128"/>
                    <a:pt x="55" y="119"/>
                    <a:pt x="55" y="119"/>
                  </a:cubicBezTo>
                  <a:cubicBezTo>
                    <a:pt x="58" y="110"/>
                    <a:pt x="57" y="108"/>
                    <a:pt x="49" y="103"/>
                  </a:cubicBezTo>
                  <a:cubicBezTo>
                    <a:pt x="40" y="90"/>
                    <a:pt x="49" y="105"/>
                    <a:pt x="47" y="79"/>
                  </a:cubicBezTo>
                  <a:cubicBezTo>
                    <a:pt x="47" y="75"/>
                    <a:pt x="43" y="67"/>
                    <a:pt x="43" y="67"/>
                  </a:cubicBezTo>
                  <a:cubicBezTo>
                    <a:pt x="46" y="52"/>
                    <a:pt x="47" y="49"/>
                    <a:pt x="45" y="33"/>
                  </a:cubicBezTo>
                  <a:cubicBezTo>
                    <a:pt x="46" y="28"/>
                    <a:pt x="44" y="22"/>
                    <a:pt x="47" y="17"/>
                  </a:cubicBezTo>
                  <a:cubicBezTo>
                    <a:pt x="50" y="11"/>
                    <a:pt x="68" y="0"/>
                    <a:pt x="63" y="5"/>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 name="Freeform 75"/>
            <p:cNvSpPr/>
            <p:nvPr/>
          </p:nvSpPr>
          <p:spPr bwMode="gray">
            <a:xfrm>
              <a:off x="2765" y="3569"/>
              <a:ext cx="66" cy="68"/>
            </a:xfrm>
            <a:custGeom>
              <a:avLst/>
              <a:gdLst/>
              <a:ahLst/>
              <a:cxnLst>
                <a:cxn ang="0">
                  <a:pos x="4" y="24"/>
                </a:cxn>
                <a:cxn ang="0">
                  <a:pos x="20" y="68"/>
                </a:cxn>
                <a:cxn ang="0">
                  <a:pos x="58" y="46"/>
                </a:cxn>
                <a:cxn ang="0">
                  <a:pos x="64" y="0"/>
                </a:cxn>
                <a:cxn ang="0">
                  <a:pos x="32" y="14"/>
                </a:cxn>
                <a:cxn ang="0">
                  <a:pos x="14" y="10"/>
                </a:cxn>
                <a:cxn ang="0">
                  <a:pos x="0" y="18"/>
                </a:cxn>
                <a:cxn ang="0">
                  <a:pos x="4" y="24"/>
                </a:cxn>
              </a:cxnLst>
              <a:rect l="0" t="0" r="r" b="b"/>
              <a:pathLst>
                <a:path w="66" h="68">
                  <a:moveTo>
                    <a:pt x="4" y="24"/>
                  </a:moveTo>
                  <a:cubicBezTo>
                    <a:pt x="13" y="37"/>
                    <a:pt x="11" y="54"/>
                    <a:pt x="20" y="68"/>
                  </a:cubicBezTo>
                  <a:cubicBezTo>
                    <a:pt x="41" y="66"/>
                    <a:pt x="46" y="63"/>
                    <a:pt x="58" y="46"/>
                  </a:cubicBezTo>
                  <a:cubicBezTo>
                    <a:pt x="59" y="35"/>
                    <a:pt x="66" y="10"/>
                    <a:pt x="64" y="0"/>
                  </a:cubicBezTo>
                  <a:cubicBezTo>
                    <a:pt x="50" y="3"/>
                    <a:pt x="49" y="12"/>
                    <a:pt x="32" y="14"/>
                  </a:cubicBezTo>
                  <a:cubicBezTo>
                    <a:pt x="23" y="20"/>
                    <a:pt x="21" y="17"/>
                    <a:pt x="14" y="10"/>
                  </a:cubicBezTo>
                  <a:cubicBezTo>
                    <a:pt x="10" y="11"/>
                    <a:pt x="0" y="10"/>
                    <a:pt x="0" y="18"/>
                  </a:cubicBezTo>
                  <a:cubicBezTo>
                    <a:pt x="0" y="20"/>
                    <a:pt x="4" y="24"/>
                    <a:pt x="4" y="24"/>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6" name="Freeform 76"/>
            <p:cNvSpPr/>
            <p:nvPr/>
          </p:nvSpPr>
          <p:spPr bwMode="gray">
            <a:xfrm>
              <a:off x="3068" y="3479"/>
              <a:ext cx="187" cy="212"/>
            </a:xfrm>
            <a:custGeom>
              <a:avLst/>
              <a:gdLst/>
              <a:ahLst/>
              <a:cxnLst>
                <a:cxn ang="0">
                  <a:pos x="109" y="0"/>
                </a:cxn>
                <a:cxn ang="0">
                  <a:pos x="115" y="32"/>
                </a:cxn>
                <a:cxn ang="0">
                  <a:pos x="125" y="56"/>
                </a:cxn>
                <a:cxn ang="0">
                  <a:pos x="115" y="84"/>
                </a:cxn>
                <a:cxn ang="0">
                  <a:pos x="131" y="102"/>
                </a:cxn>
                <a:cxn ang="0">
                  <a:pos x="109" y="108"/>
                </a:cxn>
                <a:cxn ang="0">
                  <a:pos x="91" y="100"/>
                </a:cxn>
                <a:cxn ang="0">
                  <a:pos x="89" y="106"/>
                </a:cxn>
                <a:cxn ang="0">
                  <a:pos x="87" y="124"/>
                </a:cxn>
                <a:cxn ang="0">
                  <a:pos x="41" y="150"/>
                </a:cxn>
                <a:cxn ang="0">
                  <a:pos x="11" y="174"/>
                </a:cxn>
                <a:cxn ang="0">
                  <a:pos x="27" y="198"/>
                </a:cxn>
                <a:cxn ang="0">
                  <a:pos x="33" y="202"/>
                </a:cxn>
                <a:cxn ang="0">
                  <a:pos x="39" y="204"/>
                </a:cxn>
                <a:cxn ang="0">
                  <a:pos x="51" y="212"/>
                </a:cxn>
                <a:cxn ang="0">
                  <a:pos x="63" y="200"/>
                </a:cxn>
                <a:cxn ang="0">
                  <a:pos x="69" y="194"/>
                </a:cxn>
                <a:cxn ang="0">
                  <a:pos x="77" y="166"/>
                </a:cxn>
                <a:cxn ang="0">
                  <a:pos x="95" y="156"/>
                </a:cxn>
                <a:cxn ang="0">
                  <a:pos x="115" y="138"/>
                </a:cxn>
                <a:cxn ang="0">
                  <a:pos x="127" y="122"/>
                </a:cxn>
                <a:cxn ang="0">
                  <a:pos x="169" y="88"/>
                </a:cxn>
                <a:cxn ang="0">
                  <a:pos x="183" y="72"/>
                </a:cxn>
                <a:cxn ang="0">
                  <a:pos x="187" y="60"/>
                </a:cxn>
                <a:cxn ang="0">
                  <a:pos x="153" y="54"/>
                </a:cxn>
                <a:cxn ang="0">
                  <a:pos x="139" y="38"/>
                </a:cxn>
                <a:cxn ang="0">
                  <a:pos x="121" y="8"/>
                </a:cxn>
                <a:cxn ang="0">
                  <a:pos x="109" y="0"/>
                </a:cxn>
              </a:cxnLst>
              <a:rect l="0" t="0" r="r" b="b"/>
              <a:pathLst>
                <a:path w="187" h="212">
                  <a:moveTo>
                    <a:pt x="109" y="0"/>
                  </a:moveTo>
                  <a:cubicBezTo>
                    <a:pt x="98" y="11"/>
                    <a:pt x="103" y="24"/>
                    <a:pt x="115" y="32"/>
                  </a:cubicBezTo>
                  <a:cubicBezTo>
                    <a:pt x="118" y="41"/>
                    <a:pt x="120" y="48"/>
                    <a:pt x="125" y="56"/>
                  </a:cubicBezTo>
                  <a:cubicBezTo>
                    <a:pt x="123" y="73"/>
                    <a:pt x="119" y="71"/>
                    <a:pt x="115" y="84"/>
                  </a:cubicBezTo>
                  <a:cubicBezTo>
                    <a:pt x="117" y="101"/>
                    <a:pt x="116" y="98"/>
                    <a:pt x="131" y="102"/>
                  </a:cubicBezTo>
                  <a:cubicBezTo>
                    <a:pt x="136" y="116"/>
                    <a:pt x="118" y="109"/>
                    <a:pt x="109" y="108"/>
                  </a:cubicBezTo>
                  <a:cubicBezTo>
                    <a:pt x="102" y="101"/>
                    <a:pt x="100" y="97"/>
                    <a:pt x="91" y="100"/>
                  </a:cubicBezTo>
                  <a:cubicBezTo>
                    <a:pt x="90" y="102"/>
                    <a:pt x="89" y="104"/>
                    <a:pt x="89" y="106"/>
                  </a:cubicBezTo>
                  <a:cubicBezTo>
                    <a:pt x="88" y="112"/>
                    <a:pt x="88" y="118"/>
                    <a:pt x="87" y="124"/>
                  </a:cubicBezTo>
                  <a:cubicBezTo>
                    <a:pt x="85" y="132"/>
                    <a:pt x="51" y="147"/>
                    <a:pt x="41" y="150"/>
                  </a:cubicBezTo>
                  <a:cubicBezTo>
                    <a:pt x="34" y="160"/>
                    <a:pt x="23" y="172"/>
                    <a:pt x="11" y="174"/>
                  </a:cubicBezTo>
                  <a:cubicBezTo>
                    <a:pt x="0" y="190"/>
                    <a:pt x="13" y="196"/>
                    <a:pt x="27" y="198"/>
                  </a:cubicBezTo>
                  <a:cubicBezTo>
                    <a:pt x="29" y="199"/>
                    <a:pt x="31" y="201"/>
                    <a:pt x="33" y="202"/>
                  </a:cubicBezTo>
                  <a:cubicBezTo>
                    <a:pt x="35" y="203"/>
                    <a:pt x="37" y="203"/>
                    <a:pt x="39" y="204"/>
                  </a:cubicBezTo>
                  <a:cubicBezTo>
                    <a:pt x="43" y="206"/>
                    <a:pt x="51" y="212"/>
                    <a:pt x="51" y="212"/>
                  </a:cubicBezTo>
                  <a:cubicBezTo>
                    <a:pt x="55" y="208"/>
                    <a:pt x="59" y="204"/>
                    <a:pt x="63" y="200"/>
                  </a:cubicBezTo>
                  <a:cubicBezTo>
                    <a:pt x="65" y="198"/>
                    <a:pt x="69" y="194"/>
                    <a:pt x="69" y="194"/>
                  </a:cubicBezTo>
                  <a:cubicBezTo>
                    <a:pt x="72" y="184"/>
                    <a:pt x="70" y="174"/>
                    <a:pt x="77" y="166"/>
                  </a:cubicBezTo>
                  <a:cubicBezTo>
                    <a:pt x="81" y="161"/>
                    <a:pt x="95" y="156"/>
                    <a:pt x="95" y="156"/>
                  </a:cubicBezTo>
                  <a:cubicBezTo>
                    <a:pt x="103" y="148"/>
                    <a:pt x="103" y="142"/>
                    <a:pt x="115" y="138"/>
                  </a:cubicBezTo>
                  <a:cubicBezTo>
                    <a:pt x="120" y="131"/>
                    <a:pt x="120" y="127"/>
                    <a:pt x="127" y="122"/>
                  </a:cubicBezTo>
                  <a:cubicBezTo>
                    <a:pt x="168" y="128"/>
                    <a:pt x="144" y="105"/>
                    <a:pt x="169" y="88"/>
                  </a:cubicBezTo>
                  <a:cubicBezTo>
                    <a:pt x="173" y="82"/>
                    <a:pt x="180" y="79"/>
                    <a:pt x="183" y="72"/>
                  </a:cubicBezTo>
                  <a:cubicBezTo>
                    <a:pt x="185" y="68"/>
                    <a:pt x="187" y="60"/>
                    <a:pt x="187" y="60"/>
                  </a:cubicBezTo>
                  <a:cubicBezTo>
                    <a:pt x="184" y="50"/>
                    <a:pt x="164" y="55"/>
                    <a:pt x="153" y="54"/>
                  </a:cubicBezTo>
                  <a:cubicBezTo>
                    <a:pt x="144" y="40"/>
                    <a:pt x="149" y="45"/>
                    <a:pt x="139" y="38"/>
                  </a:cubicBezTo>
                  <a:cubicBezTo>
                    <a:pt x="135" y="27"/>
                    <a:pt x="127" y="18"/>
                    <a:pt x="121" y="8"/>
                  </a:cubicBezTo>
                  <a:cubicBezTo>
                    <a:pt x="118" y="4"/>
                    <a:pt x="109" y="0"/>
                    <a:pt x="109" y="0"/>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7" name="Freeform 77"/>
            <p:cNvSpPr/>
            <p:nvPr/>
          </p:nvSpPr>
          <p:spPr bwMode="gray">
            <a:xfrm>
              <a:off x="4631" y="2545"/>
              <a:ext cx="268" cy="102"/>
            </a:xfrm>
            <a:custGeom>
              <a:avLst/>
              <a:gdLst/>
              <a:ahLst/>
              <a:cxnLst>
                <a:cxn ang="0">
                  <a:pos x="18" y="2"/>
                </a:cxn>
                <a:cxn ang="0">
                  <a:pos x="14" y="8"/>
                </a:cxn>
                <a:cxn ang="0">
                  <a:pos x="8" y="12"/>
                </a:cxn>
                <a:cxn ang="0">
                  <a:pos x="0" y="24"/>
                </a:cxn>
                <a:cxn ang="0">
                  <a:pos x="16" y="30"/>
                </a:cxn>
                <a:cxn ang="0">
                  <a:pos x="66" y="28"/>
                </a:cxn>
                <a:cxn ang="0">
                  <a:pos x="90" y="38"/>
                </a:cxn>
                <a:cxn ang="0">
                  <a:pos x="106" y="62"/>
                </a:cxn>
                <a:cxn ang="0">
                  <a:pos x="110" y="68"/>
                </a:cxn>
                <a:cxn ang="0">
                  <a:pos x="98" y="74"/>
                </a:cxn>
                <a:cxn ang="0">
                  <a:pos x="94" y="86"/>
                </a:cxn>
                <a:cxn ang="0">
                  <a:pos x="104" y="102"/>
                </a:cxn>
                <a:cxn ang="0">
                  <a:pos x="120" y="76"/>
                </a:cxn>
                <a:cxn ang="0">
                  <a:pos x="144" y="62"/>
                </a:cxn>
                <a:cxn ang="0">
                  <a:pos x="148" y="90"/>
                </a:cxn>
                <a:cxn ang="0">
                  <a:pos x="204" y="86"/>
                </a:cxn>
                <a:cxn ang="0">
                  <a:pos x="246" y="92"/>
                </a:cxn>
                <a:cxn ang="0">
                  <a:pos x="262" y="98"/>
                </a:cxn>
                <a:cxn ang="0">
                  <a:pos x="256" y="72"/>
                </a:cxn>
                <a:cxn ang="0">
                  <a:pos x="236" y="84"/>
                </a:cxn>
                <a:cxn ang="0">
                  <a:pos x="220" y="66"/>
                </a:cxn>
                <a:cxn ang="0">
                  <a:pos x="210" y="54"/>
                </a:cxn>
                <a:cxn ang="0">
                  <a:pos x="192" y="48"/>
                </a:cxn>
                <a:cxn ang="0">
                  <a:pos x="178" y="50"/>
                </a:cxn>
                <a:cxn ang="0">
                  <a:pos x="170" y="54"/>
                </a:cxn>
                <a:cxn ang="0">
                  <a:pos x="154" y="60"/>
                </a:cxn>
                <a:cxn ang="0">
                  <a:pos x="142" y="40"/>
                </a:cxn>
                <a:cxn ang="0">
                  <a:pos x="124" y="34"/>
                </a:cxn>
                <a:cxn ang="0">
                  <a:pos x="100" y="22"/>
                </a:cxn>
                <a:cxn ang="0">
                  <a:pos x="48" y="0"/>
                </a:cxn>
                <a:cxn ang="0">
                  <a:pos x="18" y="2"/>
                </a:cxn>
              </a:cxnLst>
              <a:rect l="0" t="0" r="r" b="b"/>
              <a:pathLst>
                <a:path w="268" h="102">
                  <a:moveTo>
                    <a:pt x="18" y="2"/>
                  </a:moveTo>
                  <a:cubicBezTo>
                    <a:pt x="17" y="4"/>
                    <a:pt x="16" y="6"/>
                    <a:pt x="14" y="8"/>
                  </a:cubicBezTo>
                  <a:cubicBezTo>
                    <a:pt x="12" y="10"/>
                    <a:pt x="10" y="10"/>
                    <a:pt x="8" y="12"/>
                  </a:cubicBezTo>
                  <a:cubicBezTo>
                    <a:pt x="5" y="16"/>
                    <a:pt x="0" y="24"/>
                    <a:pt x="0" y="24"/>
                  </a:cubicBezTo>
                  <a:cubicBezTo>
                    <a:pt x="3" y="34"/>
                    <a:pt x="7" y="32"/>
                    <a:pt x="16" y="30"/>
                  </a:cubicBezTo>
                  <a:cubicBezTo>
                    <a:pt x="31" y="20"/>
                    <a:pt x="49" y="26"/>
                    <a:pt x="66" y="28"/>
                  </a:cubicBezTo>
                  <a:cubicBezTo>
                    <a:pt x="74" y="36"/>
                    <a:pt x="78" y="36"/>
                    <a:pt x="90" y="38"/>
                  </a:cubicBezTo>
                  <a:cubicBezTo>
                    <a:pt x="93" y="47"/>
                    <a:pt x="101" y="54"/>
                    <a:pt x="106" y="62"/>
                  </a:cubicBezTo>
                  <a:cubicBezTo>
                    <a:pt x="107" y="64"/>
                    <a:pt x="110" y="68"/>
                    <a:pt x="110" y="68"/>
                  </a:cubicBezTo>
                  <a:cubicBezTo>
                    <a:pt x="106" y="70"/>
                    <a:pt x="101" y="70"/>
                    <a:pt x="98" y="74"/>
                  </a:cubicBezTo>
                  <a:cubicBezTo>
                    <a:pt x="96" y="77"/>
                    <a:pt x="94" y="86"/>
                    <a:pt x="94" y="86"/>
                  </a:cubicBezTo>
                  <a:cubicBezTo>
                    <a:pt x="99" y="100"/>
                    <a:pt x="94" y="96"/>
                    <a:pt x="104" y="102"/>
                  </a:cubicBezTo>
                  <a:cubicBezTo>
                    <a:pt x="126" y="98"/>
                    <a:pt x="109" y="93"/>
                    <a:pt x="120" y="76"/>
                  </a:cubicBezTo>
                  <a:cubicBezTo>
                    <a:pt x="123" y="56"/>
                    <a:pt x="124" y="60"/>
                    <a:pt x="144" y="62"/>
                  </a:cubicBezTo>
                  <a:cubicBezTo>
                    <a:pt x="146" y="71"/>
                    <a:pt x="139" y="87"/>
                    <a:pt x="148" y="90"/>
                  </a:cubicBezTo>
                  <a:cubicBezTo>
                    <a:pt x="166" y="95"/>
                    <a:pt x="204" y="86"/>
                    <a:pt x="204" y="86"/>
                  </a:cubicBezTo>
                  <a:cubicBezTo>
                    <a:pt x="218" y="88"/>
                    <a:pt x="232" y="90"/>
                    <a:pt x="246" y="92"/>
                  </a:cubicBezTo>
                  <a:cubicBezTo>
                    <a:pt x="251" y="100"/>
                    <a:pt x="253" y="101"/>
                    <a:pt x="262" y="98"/>
                  </a:cubicBezTo>
                  <a:cubicBezTo>
                    <a:pt x="265" y="88"/>
                    <a:pt x="268" y="76"/>
                    <a:pt x="256" y="72"/>
                  </a:cubicBezTo>
                  <a:cubicBezTo>
                    <a:pt x="239" y="75"/>
                    <a:pt x="248" y="76"/>
                    <a:pt x="236" y="84"/>
                  </a:cubicBezTo>
                  <a:cubicBezTo>
                    <a:pt x="226" y="81"/>
                    <a:pt x="229" y="72"/>
                    <a:pt x="220" y="66"/>
                  </a:cubicBezTo>
                  <a:cubicBezTo>
                    <a:pt x="218" y="62"/>
                    <a:pt x="214" y="56"/>
                    <a:pt x="210" y="54"/>
                  </a:cubicBezTo>
                  <a:cubicBezTo>
                    <a:pt x="204" y="51"/>
                    <a:pt x="192" y="48"/>
                    <a:pt x="192" y="48"/>
                  </a:cubicBezTo>
                  <a:cubicBezTo>
                    <a:pt x="187" y="49"/>
                    <a:pt x="182" y="48"/>
                    <a:pt x="178" y="50"/>
                  </a:cubicBezTo>
                  <a:cubicBezTo>
                    <a:pt x="167" y="55"/>
                    <a:pt x="186" y="59"/>
                    <a:pt x="170" y="54"/>
                  </a:cubicBezTo>
                  <a:cubicBezTo>
                    <a:pt x="161" y="57"/>
                    <a:pt x="163" y="63"/>
                    <a:pt x="154" y="60"/>
                  </a:cubicBezTo>
                  <a:cubicBezTo>
                    <a:pt x="151" y="57"/>
                    <a:pt x="142" y="40"/>
                    <a:pt x="142" y="40"/>
                  </a:cubicBezTo>
                  <a:cubicBezTo>
                    <a:pt x="142" y="40"/>
                    <a:pt x="127" y="35"/>
                    <a:pt x="124" y="34"/>
                  </a:cubicBezTo>
                  <a:cubicBezTo>
                    <a:pt x="116" y="31"/>
                    <a:pt x="100" y="22"/>
                    <a:pt x="100" y="22"/>
                  </a:cubicBezTo>
                  <a:cubicBezTo>
                    <a:pt x="87" y="2"/>
                    <a:pt x="70" y="2"/>
                    <a:pt x="48" y="0"/>
                  </a:cubicBezTo>
                  <a:cubicBezTo>
                    <a:pt x="38" y="1"/>
                    <a:pt x="18" y="2"/>
                    <a:pt x="18" y="2"/>
                  </a:cubicBezTo>
                  <a:close/>
                </a:path>
              </a:pathLst>
            </a:custGeom>
            <a:gradFill rotWithShape="1">
              <a:gsLst>
                <a:gs pos="0">
                  <a:schemeClr val="accent2">
                    <a:alpha val="70000"/>
                  </a:schemeClr>
                </a:gs>
                <a:gs pos="100000">
                  <a:schemeClr val="accent2">
                    <a:gamma/>
                    <a:tint val="73725"/>
                    <a:invGamma/>
                  </a:schemeClr>
                </a:gs>
              </a:gsLst>
              <a:lin ang="2700000" scaled="1"/>
            </a:gradFill>
            <a:ln w="3175" cap="flat" cmpd="sng">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8" name="Oval 78"/>
            <p:cNvSpPr>
              <a:spLocks noChangeArrowheads="1"/>
            </p:cNvSpPr>
            <p:nvPr/>
          </p:nvSpPr>
          <p:spPr bwMode="gray">
            <a:xfrm>
              <a:off x="2318" y="2537"/>
              <a:ext cx="24" cy="23"/>
            </a:xfrm>
            <a:prstGeom prst="ellipse">
              <a:avLst/>
            </a:prstGeom>
            <a:gradFill rotWithShape="1">
              <a:gsLst>
                <a:gs pos="0">
                  <a:schemeClr val="accent2">
                    <a:alpha val="70000"/>
                  </a:schemeClr>
                </a:gs>
                <a:gs pos="100000">
                  <a:schemeClr val="accent2">
                    <a:gamma/>
                    <a:tint val="73725"/>
                    <a:invGamma/>
                  </a:schemeClr>
                </a:gs>
              </a:gsLst>
              <a:lin ang="2700000" scaled="1"/>
            </a:gradFill>
            <a:ln w="3175" algn="ctr">
              <a:noFill/>
              <a:round/>
            </a:ln>
            <a:effectLst/>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pic>
        <p:nvPicPr>
          <p:cNvPr id="2066" name="Picture 79" descr="Icon_08"/>
          <p:cNvPicPr>
            <a:picLocks noChangeAspect="1" noChangeArrowheads="1"/>
          </p:cNvPicPr>
          <p:nvPr/>
        </p:nvPicPr>
        <p:blipFill>
          <a:blip r:embed="rId1"/>
          <a:srcRect/>
          <a:stretch>
            <a:fillRect/>
          </a:stretch>
        </p:blipFill>
        <p:spPr bwMode="auto">
          <a:xfrm>
            <a:off x="3416326" y="2846400"/>
            <a:ext cx="234950" cy="234950"/>
          </a:xfrm>
          <a:prstGeom prst="rect">
            <a:avLst/>
          </a:prstGeom>
          <a:noFill/>
          <a:ln w="9525">
            <a:noFill/>
            <a:miter lim="800000"/>
            <a:headEnd/>
            <a:tailEnd/>
          </a:ln>
        </p:spPr>
      </p:pic>
      <p:pic>
        <p:nvPicPr>
          <p:cNvPr id="2067" name="Picture 80" descr="Icon_08"/>
          <p:cNvPicPr>
            <a:picLocks noChangeAspect="1" noChangeArrowheads="1"/>
          </p:cNvPicPr>
          <p:nvPr/>
        </p:nvPicPr>
        <p:blipFill>
          <a:blip r:embed="rId1"/>
          <a:srcRect/>
          <a:stretch>
            <a:fillRect/>
          </a:stretch>
        </p:blipFill>
        <p:spPr bwMode="auto">
          <a:xfrm>
            <a:off x="6311926" y="2465400"/>
            <a:ext cx="234950" cy="234950"/>
          </a:xfrm>
          <a:prstGeom prst="rect">
            <a:avLst/>
          </a:prstGeom>
          <a:noFill/>
          <a:ln w="9525">
            <a:noFill/>
            <a:miter lim="800000"/>
            <a:headEnd/>
            <a:tailEnd/>
          </a:ln>
        </p:spPr>
      </p:pic>
      <p:sp>
        <p:nvSpPr>
          <p:cNvPr id="2068" name="AutoShape 81"/>
          <p:cNvSpPr/>
          <p:nvPr/>
        </p:nvSpPr>
        <p:spPr bwMode="auto">
          <a:xfrm>
            <a:off x="4325963" y="3390912"/>
            <a:ext cx="1454150" cy="520700"/>
          </a:xfrm>
          <a:prstGeom prst="accentCallout1">
            <a:avLst>
              <a:gd name="adj1" fmla="val 19514"/>
              <a:gd name="adj2" fmla="val -5241"/>
              <a:gd name="adj3" fmla="val -61583"/>
              <a:gd name="adj4" fmla="val -42579"/>
            </a:avLst>
          </a:prstGeom>
          <a:noFill/>
          <a:ln w="9525">
            <a:solidFill>
              <a:srgbClr val="C0C0C0"/>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69" name="AutoShape 82"/>
          <p:cNvSpPr/>
          <p:nvPr/>
        </p:nvSpPr>
        <p:spPr bwMode="auto">
          <a:xfrm>
            <a:off x="3973538" y="1663712"/>
            <a:ext cx="1657350" cy="520700"/>
          </a:xfrm>
          <a:prstGeom prst="accentCallout1">
            <a:avLst>
              <a:gd name="adj1" fmla="val 19514"/>
              <a:gd name="adj2" fmla="val 104597"/>
              <a:gd name="adj3" fmla="val 118903"/>
              <a:gd name="adj4" fmla="val 131032"/>
            </a:avLst>
          </a:prstGeom>
          <a:noFill/>
          <a:ln w="9525">
            <a:solidFill>
              <a:srgbClr val="C0C0C0"/>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357422" y="642918"/>
            <a:ext cx="4000528" cy="785818"/>
          </a:xfrm>
          <a:prstGeom prst="rect">
            <a:avLst/>
          </a:prstGeom>
          <a:noFill/>
          <a:ln w="9525">
            <a:noFill/>
            <a:miter lim="800000"/>
          </a:ln>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方正黑体简体" pitchFamily="2" charset="-122"/>
                <a:ea typeface="方正黑体简体" pitchFamily="2" charset="-122"/>
              </a:rPr>
              <a:t>单击此处添加标题</a:t>
            </a:r>
            <a:endParaRPr kumimoji="0" lang="zh-CN" sz="2800" b="0" i="0" u="none" strike="noStrike" cap="none" normalizeH="0" baseline="0" dirty="0" smtClean="0">
              <a:ln>
                <a:noFill/>
              </a:ln>
              <a:effectLst/>
              <a:latin typeface="方正黑体简体" pitchFamily="2" charset="-122"/>
              <a:ea typeface="方正黑体简体" pitchFamily="2" charset="-122"/>
            </a:endParaRPr>
          </a:p>
        </p:txBody>
      </p:sp>
      <p:graphicFrame>
        <p:nvGraphicFramePr>
          <p:cNvPr id="5122" name="Object 2"/>
          <p:cNvGraphicFramePr>
            <a:graphicFrameLocks noChangeAspect="1"/>
          </p:cNvGraphicFramePr>
          <p:nvPr/>
        </p:nvGraphicFramePr>
        <p:xfrm>
          <a:off x="3338482" y="1571612"/>
          <a:ext cx="5551488" cy="4075113"/>
        </p:xfrm>
        <a:graphic>
          <a:graphicData uri="http://schemas.openxmlformats.org/presentationml/2006/ole">
            <mc:AlternateContent xmlns:mc="http://schemas.openxmlformats.org/markup-compatibility/2006">
              <mc:Choice xmlns:v="urn:schemas-microsoft-com:vml" Requires="v">
                <p:oleObj spid="_x0000_s1025" name="图表" r:id="rId1" imgW="7236460" imgH="5204460" progId="MSGraph.Chart.8">
                  <p:embed followColorScheme="full"/>
                </p:oleObj>
              </mc:Choice>
              <mc:Fallback>
                <p:oleObj name="图表" r:id="rId1" imgW="7236460" imgH="5204460" progId="MSGraph.Chart.8">
                  <p:embed followColorScheme="full"/>
                  <p:pic>
                    <p:nvPicPr>
                      <p:cNvPr id="0" name="Object 2"/>
                      <p:cNvPicPr>
                        <a:picLocks noChangeAspect="1"/>
                      </p:cNvPicPr>
                      <p:nvPr/>
                    </p:nvPicPr>
                    <p:blipFill>
                      <a:blip r:embed="rId2"/>
                      <a:stretch>
                        <a:fillRect/>
                      </a:stretch>
                    </p:blipFill>
                    <p:spPr>
                      <a:xfrm>
                        <a:off x="3338482" y="1571612"/>
                        <a:ext cx="5551488" cy="4075113"/>
                      </a:xfrm>
                      <a:prstGeom prst="rect">
                        <a:avLst/>
                      </a:prstGeom>
                      <a:noFill/>
                      <a:ln w="9525">
                        <a:noFill/>
                      </a:ln>
                    </p:spPr>
                  </p:pic>
                </p:oleObj>
              </mc:Fallback>
            </mc:AlternateContent>
          </a:graphicData>
        </a:graphic>
      </p:graphicFrame>
      <p:pic>
        <p:nvPicPr>
          <p:cNvPr id="5123" name="Picture 3" descr="Usa"/>
          <p:cNvPicPr>
            <a:picLocks noChangeAspect="1" noChangeArrowheads="1"/>
          </p:cNvPicPr>
          <p:nvPr/>
        </p:nvPicPr>
        <p:blipFill>
          <a:blip r:embed="rId3"/>
          <a:srcRect/>
          <a:stretch>
            <a:fillRect/>
          </a:stretch>
        </p:blipFill>
        <p:spPr bwMode="auto">
          <a:xfrm>
            <a:off x="7842220" y="2438387"/>
            <a:ext cx="576262" cy="576263"/>
          </a:xfrm>
          <a:prstGeom prst="rect">
            <a:avLst/>
          </a:prstGeom>
          <a:noFill/>
          <a:ln w="9525">
            <a:noFill/>
            <a:miter lim="800000"/>
            <a:headEnd/>
            <a:tailEnd/>
          </a:ln>
        </p:spPr>
      </p:pic>
      <p:pic>
        <p:nvPicPr>
          <p:cNvPr id="5124" name="Picture 4" descr="China"/>
          <p:cNvPicPr>
            <a:picLocks noChangeAspect="1" noChangeArrowheads="1"/>
          </p:cNvPicPr>
          <p:nvPr/>
        </p:nvPicPr>
        <p:blipFill>
          <a:blip r:embed="rId4"/>
          <a:srcRect/>
          <a:stretch>
            <a:fillRect/>
          </a:stretch>
        </p:blipFill>
        <p:spPr bwMode="auto">
          <a:xfrm>
            <a:off x="7845395" y="1946262"/>
            <a:ext cx="576262" cy="576263"/>
          </a:xfrm>
          <a:prstGeom prst="rect">
            <a:avLst/>
          </a:prstGeom>
          <a:noFill/>
          <a:ln w="9525">
            <a:noFill/>
            <a:miter lim="800000"/>
            <a:headEnd/>
            <a:tailEnd/>
          </a:ln>
        </p:spPr>
      </p:pic>
      <p:grpSp>
        <p:nvGrpSpPr>
          <p:cNvPr id="5125" name="Group 6"/>
          <p:cNvGrpSpPr/>
          <p:nvPr/>
        </p:nvGrpSpPr>
        <p:grpSpPr bwMode="auto">
          <a:xfrm>
            <a:off x="214282" y="1768462"/>
            <a:ext cx="2995613" cy="361950"/>
            <a:chOff x="295" y="1198"/>
            <a:chExt cx="1887" cy="228"/>
          </a:xfrm>
        </p:grpSpPr>
        <p:sp>
          <p:nvSpPr>
            <p:cNvPr id="5126" name="AutoShape 7"/>
            <p:cNvSpPr>
              <a:spLocks noChangeArrowheads="1"/>
            </p:cNvSpPr>
            <p:nvPr/>
          </p:nvSpPr>
          <p:spPr bwMode="auto">
            <a:xfrm>
              <a:off x="295" y="1198"/>
              <a:ext cx="1882" cy="228"/>
            </a:xfrm>
            <a:prstGeom prst="roundRect">
              <a:avLst>
                <a:gd name="adj" fmla="val 13125"/>
              </a:avLst>
            </a:prstGeom>
            <a:solidFill>
              <a:schemeClr val="accent2"/>
            </a:solidFill>
            <a:ln w="3175" algn="ctr">
              <a:solidFill>
                <a:srgbClr val="C0C0C0">
                  <a:alpha val="58823"/>
                </a:srgbClr>
              </a:solid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27" name="AutoShape 8"/>
            <p:cNvSpPr>
              <a:spLocks noChangeArrowheads="1"/>
            </p:cNvSpPr>
            <p:nvPr/>
          </p:nvSpPr>
          <p:spPr bwMode="auto">
            <a:xfrm rot="10800000">
              <a:off x="306" y="1207"/>
              <a:ext cx="1859" cy="127"/>
            </a:xfrm>
            <a:prstGeom prst="roundRect">
              <a:avLst>
                <a:gd name="adj" fmla="val 10236"/>
              </a:avLst>
            </a:prstGeom>
            <a:gradFill rotWithShape="1">
              <a:gsLst>
                <a:gs pos="0">
                  <a:schemeClr val="bg1">
                    <a:alpha val="0"/>
                  </a:schemeClr>
                </a:gs>
                <a:gs pos="100000">
                  <a:schemeClr val="bg1">
                    <a:alpha val="39000"/>
                  </a:schemeClr>
                </a:gs>
              </a:gsLst>
              <a:lin ang="5400000" scaled="1"/>
            </a:gradFill>
            <a:ln w="9525" algn="ctr">
              <a:noFill/>
              <a:round/>
            </a:ln>
          </p:spPr>
          <p:txBody>
            <a:bodyPr vert="horz"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28" name="Text Box 9"/>
            <p:cNvSpPr txBox="1">
              <a:spLocks noChangeArrowheads="1"/>
            </p:cNvSpPr>
            <p:nvPr/>
          </p:nvSpPr>
          <p:spPr bwMode="auto">
            <a:xfrm>
              <a:off x="295" y="1198"/>
              <a:ext cx="1887" cy="212"/>
            </a:xfrm>
            <a:prstGeom prst="rect">
              <a:avLst/>
            </a:prstGeom>
            <a:noFill/>
            <a:ln w="25400" algn="ctr">
              <a:noFill/>
              <a:miter lim="800000"/>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单击添加标题文字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5129" name="AutoShape 10"/>
          <p:cNvSpPr>
            <a:spLocks noChangeArrowheads="1"/>
          </p:cNvSpPr>
          <p:nvPr/>
        </p:nvSpPr>
        <p:spPr bwMode="auto">
          <a:xfrm>
            <a:off x="214282" y="2200262"/>
            <a:ext cx="3003550" cy="3125788"/>
          </a:xfrm>
          <a:prstGeom prst="roundRect">
            <a:avLst>
              <a:gd name="adj" fmla="val 2644"/>
            </a:avLst>
          </a:prstGeom>
          <a:gradFill rotWithShape="1">
            <a:gsLst>
              <a:gs pos="0">
                <a:srgbClr val="F2F2F2"/>
              </a:gs>
              <a:gs pos="100000">
                <a:srgbClr val="DDDDDD"/>
              </a:gs>
            </a:gsLst>
            <a:lin ang="5400000" scaled="1"/>
          </a:gradFill>
          <a:ln w="3175" algn="ctr">
            <a:solidFill>
              <a:srgbClr val="969696">
                <a:alpha val="69019"/>
              </a:srgbClr>
            </a:solidFill>
            <a:round/>
          </a:ln>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200"/>
              <a:buFont typeface="Wingdings" panose="05000000000000000000" pitchFamily="2" charset="2"/>
              <a:buChar char="n"/>
            </a:pPr>
            <a:r>
              <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
                <a:schemeClr val="accent2"/>
              </a:buClr>
              <a:buSzPts val="1200"/>
              <a:buFont typeface="Wingdings" panose="05000000000000000000" pitchFamily="2" charset="2"/>
              <a:buChar char="n"/>
            </a:pPr>
            <a:r>
              <a:rPr kumimoji="0" lang="zh-CN" sz="1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rPr>
              <a:t>单击添加段落文字单击添加段落文字单击添加段落文字单击添加段落文字。</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00">
    <p:dissolve/>
    <p:sndAc>
      <p:stSnd>
        <p:snd r:embed="rId5" name="chimes.wav"/>
      </p:stSnd>
    </p:sndAc>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2788</Words>
  <Application>WPS 演示</Application>
  <PresentationFormat>全屏显示(4:3)</PresentationFormat>
  <Paragraphs>509</Paragraphs>
  <Slides>28</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2</vt:i4>
      </vt:variant>
      <vt:variant>
        <vt:lpstr>幻灯片标题</vt:lpstr>
      </vt:variant>
      <vt:variant>
        <vt:i4>28</vt:i4>
      </vt:variant>
    </vt:vector>
  </HeadingPairs>
  <TitlesOfParts>
    <vt:vector size="45" baseType="lpstr">
      <vt:lpstr>Arial</vt:lpstr>
      <vt:lpstr>宋体</vt:lpstr>
      <vt:lpstr>Wingdings</vt:lpstr>
      <vt:lpstr>方正大黑简体</vt:lpstr>
      <vt:lpstr>方正黑体简体</vt:lpstr>
      <vt:lpstr>华文细黑</vt:lpstr>
      <vt:lpstr>黑体</vt:lpstr>
      <vt:lpstr>Times New Roman</vt:lpstr>
      <vt:lpstr>Arial Black</vt:lpstr>
      <vt:lpstr>Calibri</vt:lpstr>
      <vt:lpstr>微软雅黑</vt:lpstr>
      <vt:lpstr>Arial</vt:lpstr>
      <vt:lpstr>Gulim</vt:lpstr>
      <vt:lpstr>Office 主题</vt:lpstr>
      <vt:lpstr>自定义设计方案</vt:lpstr>
      <vt:lpstr>MSGraph.Chart.8</vt:lpstr>
      <vt:lpstr>MSGraph.Chart.8</vt:lpstr>
      <vt:lpstr>POWERPOINT模板六一儿童节/报告/演讲/通用PPT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谢谢您的观赏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 会议/报告/演讲/通用PPT</dc:title>
  <dc:creator/>
  <cp:lastModifiedBy>Administrator</cp:lastModifiedBy>
  <cp:revision>13</cp:revision>
  <dcterms:created xsi:type="dcterms:W3CDTF">2017-07-07T17:32:56Z</dcterms:created>
  <dcterms:modified xsi:type="dcterms:W3CDTF">2017-07-07T17:36:02Z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