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  <p:sldMasterId id="2147483679" r:id="rId3"/>
    <p:sldMasterId id="2147483674" r:id="rId4"/>
  </p:sldMasterIdLst>
  <p:sldIdLst>
    <p:sldId id="268" r:id="rId5"/>
    <p:sldId id="274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>
        <p:scale>
          <a:sx n="75" d="100"/>
          <a:sy n="75" d="100"/>
        </p:scale>
        <p:origin x="-1824" y="-7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1253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7424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24"/>
          <p:cNvCxnSpPr/>
          <p:nvPr userDrawn="1"/>
        </p:nvCxnSpPr>
        <p:spPr>
          <a:xfrm>
            <a:off x="0" y="228600"/>
            <a:ext cx="4838700" cy="0"/>
          </a:xfrm>
          <a:prstGeom prst="line">
            <a:avLst/>
          </a:prstGeom>
          <a:ln w="1270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 userDrawn="1"/>
        </p:nvSpPr>
        <p:spPr>
          <a:xfrm>
            <a:off x="0" y="6629399"/>
            <a:ext cx="12192000" cy="2673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374719" y="445802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6933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822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44877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03341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10829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94218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63271" y="1818601"/>
            <a:ext cx="5201710" cy="23118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50292" y="1818392"/>
            <a:ext cx="5201710" cy="23118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0" name="直接连接符 7"/>
          <p:cNvCxnSpPr/>
          <p:nvPr/>
        </p:nvCxnSpPr>
        <p:spPr>
          <a:xfrm>
            <a:off x="6157637" y="1914929"/>
            <a:ext cx="0" cy="423822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0"/>
          <p:cNvSpPr txBox="1"/>
          <p:nvPr/>
        </p:nvSpPr>
        <p:spPr>
          <a:xfrm>
            <a:off x="763271" y="4132932"/>
            <a:ext cx="520171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i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5928" y="4708231"/>
            <a:ext cx="491879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298276" y="4132932"/>
            <a:ext cx="5305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494786" y="4708231"/>
            <a:ext cx="491272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下箭头 34"/>
          <p:cNvSpPr/>
          <p:nvPr/>
        </p:nvSpPr>
        <p:spPr>
          <a:xfrm>
            <a:off x="859599" y="1818392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下箭头 35"/>
          <p:cNvSpPr/>
          <p:nvPr/>
        </p:nvSpPr>
        <p:spPr>
          <a:xfrm rot="10800000">
            <a:off x="10588722" y="2492896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TextBox 26"/>
          <p:cNvSpPr txBox="1"/>
          <p:nvPr/>
        </p:nvSpPr>
        <p:spPr>
          <a:xfrm>
            <a:off x="1822879" y="1914720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prstClr val="white"/>
                </a:solidFill>
              </a:rPr>
              <a:t>66%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8" name="TextBox 27"/>
          <p:cNvSpPr txBox="1"/>
          <p:nvPr/>
        </p:nvSpPr>
        <p:spPr>
          <a:xfrm>
            <a:off x="8758491" y="3004623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>
                <a:solidFill>
                  <a:prstClr val="white"/>
                </a:solidFill>
              </a:rPr>
              <a:t>34%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20081" y="2613922"/>
            <a:ext cx="3949446" cy="144469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446620" y="1914720"/>
            <a:ext cx="3949446" cy="1509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326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63271" y="1818601"/>
            <a:ext cx="5201710" cy="23118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50292" y="1818392"/>
            <a:ext cx="5201710" cy="23118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0" name="直接连接符 7"/>
          <p:cNvCxnSpPr/>
          <p:nvPr/>
        </p:nvCxnSpPr>
        <p:spPr>
          <a:xfrm>
            <a:off x="6157637" y="1914929"/>
            <a:ext cx="0" cy="423822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0"/>
          <p:cNvSpPr txBox="1"/>
          <p:nvPr/>
        </p:nvSpPr>
        <p:spPr>
          <a:xfrm>
            <a:off x="763271" y="4132932"/>
            <a:ext cx="520171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i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5928" y="4708231"/>
            <a:ext cx="491879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298276" y="4132932"/>
            <a:ext cx="5305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494786" y="4708231"/>
            <a:ext cx="491272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下箭头 34"/>
          <p:cNvSpPr/>
          <p:nvPr/>
        </p:nvSpPr>
        <p:spPr>
          <a:xfrm>
            <a:off x="859599" y="1818392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下箭头 35"/>
          <p:cNvSpPr/>
          <p:nvPr/>
        </p:nvSpPr>
        <p:spPr>
          <a:xfrm rot="10800000">
            <a:off x="10588722" y="2492896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TextBox 26"/>
          <p:cNvSpPr txBox="1"/>
          <p:nvPr/>
        </p:nvSpPr>
        <p:spPr>
          <a:xfrm>
            <a:off x="1822879" y="1914720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prstClr val="white"/>
                </a:solidFill>
              </a:rPr>
              <a:t>66%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8" name="TextBox 27"/>
          <p:cNvSpPr txBox="1"/>
          <p:nvPr/>
        </p:nvSpPr>
        <p:spPr>
          <a:xfrm>
            <a:off x="8758491" y="3004623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>
                <a:solidFill>
                  <a:prstClr val="white"/>
                </a:solidFill>
              </a:rPr>
              <a:t>34%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20081" y="2613922"/>
            <a:ext cx="3949446" cy="144469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446620" y="1914720"/>
            <a:ext cx="3949446" cy="1509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230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/>
              <a:t>点击此处添加标题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763271" y="1818601"/>
            <a:ext cx="5201710" cy="23118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50292" y="1818392"/>
            <a:ext cx="5201710" cy="23118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0" name="直接连接符 7"/>
          <p:cNvCxnSpPr/>
          <p:nvPr/>
        </p:nvCxnSpPr>
        <p:spPr>
          <a:xfrm>
            <a:off x="6157637" y="1914929"/>
            <a:ext cx="0" cy="423822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0"/>
          <p:cNvSpPr txBox="1"/>
          <p:nvPr/>
        </p:nvSpPr>
        <p:spPr>
          <a:xfrm>
            <a:off x="763271" y="4132932"/>
            <a:ext cx="5201710" cy="55399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1400" b="1" i="1">
                <a:solidFill>
                  <a:srgbClr val="1D8AC1"/>
                </a:solidFill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sz="2000" i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i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5928" y="4708231"/>
            <a:ext cx="491879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298276" y="4132932"/>
            <a:ext cx="530574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/>
              </a:rPr>
              <a:t>点击此处添加标题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494786" y="4708231"/>
            <a:ext cx="4912724" cy="112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35" name="下箭头 34"/>
          <p:cNvSpPr/>
          <p:nvPr/>
        </p:nvSpPr>
        <p:spPr>
          <a:xfrm>
            <a:off x="859599" y="1818392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下箭头 35"/>
          <p:cNvSpPr/>
          <p:nvPr/>
        </p:nvSpPr>
        <p:spPr>
          <a:xfrm rot="10800000">
            <a:off x="10588722" y="2492896"/>
            <a:ext cx="825668" cy="163757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TextBox 26"/>
          <p:cNvSpPr txBox="1"/>
          <p:nvPr/>
        </p:nvSpPr>
        <p:spPr>
          <a:xfrm>
            <a:off x="1822879" y="1914720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4400">
                <a:solidFill>
                  <a:prstClr val="white"/>
                </a:solidFill>
              </a:rPr>
              <a:t>66%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8" name="TextBox 27"/>
          <p:cNvSpPr txBox="1"/>
          <p:nvPr/>
        </p:nvSpPr>
        <p:spPr>
          <a:xfrm>
            <a:off x="8758491" y="3004623"/>
            <a:ext cx="1926559" cy="102931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>
                <a:solidFill>
                  <a:prstClr val="white"/>
                </a:solidFill>
              </a:rPr>
              <a:t>34%</a:t>
            </a:r>
            <a:endParaRPr lang="zh-CN" altLang="en-US" sz="4400">
              <a:solidFill>
                <a:prstClr val="white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20081" y="2613922"/>
            <a:ext cx="3949446" cy="144469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446620" y="1914720"/>
            <a:ext cx="3949446" cy="150932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r>
              <a:rPr lang="zh-CN" altLang="en-US" sz="12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30000"/>
              </a:lnSpc>
            </a:pPr>
            <a:endParaRPr lang="zh-CN" altLang="en-US" sz="1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685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">
  <a:themeElements>
    <a:clrScheme name="自定义 2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6B6889"/>
      </a:accent1>
      <a:accent2>
        <a:srgbClr val="F76D68"/>
      </a:accent2>
      <a:accent3>
        <a:srgbClr val="84C8AE"/>
      </a:accent3>
      <a:accent4>
        <a:srgbClr val="FDC170"/>
      </a:accent4>
      <a:accent5>
        <a:srgbClr val="436181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自定义 2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6B6889"/>
      </a:accent1>
      <a:accent2>
        <a:srgbClr val="F76D68"/>
      </a:accent2>
      <a:accent3>
        <a:srgbClr val="84C8AE"/>
      </a:accent3>
      <a:accent4>
        <a:srgbClr val="FDC170"/>
      </a:accent4>
      <a:accent5>
        <a:srgbClr val="436181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792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1_Office 主题</vt:lpstr>
      <vt:lpstr>3_Office 主题</vt:lpstr>
      <vt:lpstr>4_Office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29</cp:revision>
  <dcterms:created xsi:type="dcterms:W3CDTF">2015-07-29T10:05:36Z</dcterms:created>
  <dcterms:modified xsi:type="dcterms:W3CDTF">2016-03-15T18:30:51Z</dcterms:modified>
</cp:coreProperties>
</file>