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0" r:id="rId2"/>
    <p:sldId id="260" r:id="rId3"/>
    <p:sldId id="262" r:id="rId4"/>
    <p:sldId id="261" r:id="rId5"/>
    <p:sldId id="263" r:id="rId6"/>
    <p:sldId id="265" r:id="rId7"/>
    <p:sldId id="266" r:id="rId8"/>
    <p:sldId id="259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311" r:id="rId18"/>
    <p:sldId id="276" r:id="rId19"/>
    <p:sldId id="291" r:id="rId20"/>
    <p:sldId id="303" r:id="rId21"/>
    <p:sldId id="282" r:id="rId22"/>
    <p:sldId id="280" r:id="rId23"/>
    <p:sldId id="304" r:id="rId24"/>
    <p:sldId id="312" r:id="rId25"/>
    <p:sldId id="283" r:id="rId26"/>
    <p:sldId id="307" r:id="rId27"/>
    <p:sldId id="286" r:id="rId28"/>
    <p:sldId id="305" r:id="rId29"/>
    <p:sldId id="287" r:id="rId30"/>
    <p:sldId id="289" r:id="rId31"/>
    <p:sldId id="290" r:id="rId32"/>
    <p:sldId id="295" r:id="rId33"/>
    <p:sldId id="292" r:id="rId34"/>
    <p:sldId id="293" r:id="rId35"/>
    <p:sldId id="299" r:id="rId36"/>
    <p:sldId id="301" r:id="rId37"/>
    <p:sldId id="294" r:id="rId38"/>
    <p:sldId id="298" r:id="rId39"/>
    <p:sldId id="308" r:id="rId40"/>
    <p:sldId id="309" r:id="rId41"/>
    <p:sldId id="310" r:id="rId42"/>
    <p:sldId id="318" r:id="rId43"/>
    <p:sldId id="321" r:id="rId44"/>
    <p:sldId id="326" r:id="rId45"/>
    <p:sldId id="316" r:id="rId46"/>
    <p:sldId id="328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C4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/>
    <p:restoredTop sz="94674"/>
  </p:normalViewPr>
  <p:slideViewPr>
    <p:cSldViewPr snapToGrid="0" snapToObjects="1">
      <p:cViewPr varScale="1">
        <p:scale>
          <a:sx n="103" d="100"/>
          <a:sy n="103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EC4B6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E1-4375-8D86-C5FCFAE18F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E1-4375-8D86-C5FCFAE18F6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E1-4375-8D86-C5FCFAE18F6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E1-4375-8D86-C5FCFAE18F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34823936"/>
        <c:axId val="-2034820496"/>
      </c:barChart>
      <c:catAx>
        <c:axId val="-2034823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-2034820496"/>
        <c:crosses val="autoZero"/>
        <c:auto val="1"/>
        <c:lblAlgn val="ctr"/>
        <c:lblOffset val="100"/>
        <c:noMultiLvlLbl val="0"/>
      </c:catAx>
      <c:valAx>
        <c:axId val="-2034820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-203482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A0-423E-BB47-104680347AB0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3A0-423E-BB47-104680347AB0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3A0-423E-BB47-104680347AB0}"/>
              </c:ext>
            </c:extLst>
          </c:dPt>
          <c:dPt>
            <c:idx val="3"/>
            <c:bubble3D val="0"/>
            <c:spPr>
              <a:solidFill>
                <a:srgbClr val="2EC4B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3A0-423E-BB47-104680347AB0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3A0-423E-BB47-104680347A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93A0-423E-BB47-104680347AB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93A0-423E-BB47-104680347AB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93A0-423E-BB47-104680347AB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93A0-423E-BB47-104680347AB0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93A0-423E-BB47-104680347A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93A0-423E-BB47-104680347AB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93A0-423E-BB47-104680347AB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93A0-423E-BB47-104680347AB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93A0-423E-BB47-104680347AB0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93A0-423E-BB47-104680347AB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93A0-423E-BB47-104680347AB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93A0-423E-BB47-104680347AB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93A0-423E-BB47-104680347AB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93A0-423E-BB47-104680347AB0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3-93A0-423E-BB47-104680347A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>
          <a:solidFill>
            <a:schemeClr val="tx1">
              <a:lumMod val="65000"/>
              <a:lumOff val="35000"/>
            </a:schemeClr>
          </a:solidFill>
          <a:latin typeface="Open Sans Light" pitchFamily="34" charset="0"/>
          <a:ea typeface="Open Sans Light" pitchFamily="34" charset="0"/>
          <a:cs typeface="Open Sans Light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2EC4B6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16-4EF0-B2A6-34F12B7CCA4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16-4EF0-B2A6-34F12B7CCA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6451184"/>
        <c:axId val="-206588705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316-4EF0-B2A6-34F12B7CCA4B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0316-4EF0-B2A6-34F12B7CCA4B}"/>
                  </c:ext>
                </c:extLst>
              </c15:ser>
            </c15:filteredBarSeries>
          </c:ext>
        </c:extLst>
      </c:barChart>
      <c:catAx>
        <c:axId val="-2066451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-2065887056"/>
        <c:crosses val="autoZero"/>
        <c:auto val="1"/>
        <c:lblAlgn val="ctr"/>
        <c:lblOffset val="100"/>
        <c:noMultiLvlLbl val="0"/>
      </c:catAx>
      <c:valAx>
        <c:axId val="-2065887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-2066451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b="0" i="0">
          <a:solidFill>
            <a:schemeClr val="bg1"/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9A-4993-A970-85B5B470791E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2EC4B6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9A-4993-A970-85B5B47079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-2034838416"/>
        <c:axId val="-2034936512"/>
      </c:barChart>
      <c:catAx>
        <c:axId val="-2034838416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-2034936512"/>
        <c:crosses val="autoZero"/>
        <c:auto val="1"/>
        <c:lblAlgn val="ctr"/>
        <c:lblOffset val="100"/>
        <c:noMultiLvlLbl val="0"/>
      </c:catAx>
      <c:valAx>
        <c:axId val="-203493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-2034838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E5D0C754-3004-E344-AFC8-AB0756B771CD}" type="datetimeFigureOut">
              <a:rPr lang="en-US" smtClean="0"/>
              <a:t>7/28/2017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C4BD40B2-B05B-F84A-AF1B-1A6CDB4DD8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16928" y="1681901"/>
            <a:ext cx="3758148" cy="3758148"/>
          </a:xfrm>
          <a:custGeom>
            <a:avLst/>
            <a:gdLst>
              <a:gd name="connsiteX0" fmla="*/ 1204097 w 2408194"/>
              <a:gd name="connsiteY0" fmla="*/ 0 h 2408194"/>
              <a:gd name="connsiteX1" fmla="*/ 2408194 w 2408194"/>
              <a:gd name="connsiteY1" fmla="*/ 1204097 h 2408194"/>
              <a:gd name="connsiteX2" fmla="*/ 1204097 w 2408194"/>
              <a:gd name="connsiteY2" fmla="*/ 2408194 h 2408194"/>
              <a:gd name="connsiteX3" fmla="*/ 0 w 2408194"/>
              <a:gd name="connsiteY3" fmla="*/ 1204097 h 240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194" h="2408194">
                <a:moveTo>
                  <a:pt x="1204097" y="0"/>
                </a:moveTo>
                <a:lnTo>
                  <a:pt x="2408194" y="1204097"/>
                </a:lnTo>
                <a:lnTo>
                  <a:pt x="1204097" y="2408194"/>
                </a:lnTo>
                <a:lnTo>
                  <a:pt x="0" y="1204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834466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34467" y="3140168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992533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429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42900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475614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410648" y="249681"/>
            <a:ext cx="3370705" cy="3370705"/>
          </a:xfrm>
          <a:custGeom>
            <a:avLst/>
            <a:gdLst>
              <a:gd name="connsiteX0" fmla="*/ 1685353 w 3370705"/>
              <a:gd name="connsiteY0" fmla="*/ 0 h 3370705"/>
              <a:gd name="connsiteX1" fmla="*/ 3370705 w 3370705"/>
              <a:gd name="connsiteY1" fmla="*/ 1685353 h 3370705"/>
              <a:gd name="connsiteX2" fmla="*/ 1685353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3" y="0"/>
                </a:moveTo>
                <a:lnTo>
                  <a:pt x="3370705" y="1685353"/>
                </a:lnTo>
                <a:lnTo>
                  <a:pt x="1685353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5681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371144" y="-2398036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121319" y="352140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871494" y="-2398035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1621672" y="352139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8871497" y="3102314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048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9144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81799" cy="6858000"/>
          </a:xfrm>
          <a:custGeom>
            <a:avLst/>
            <a:gdLst>
              <a:gd name="connsiteX0" fmla="*/ 0 w 6781799"/>
              <a:gd name="connsiteY0" fmla="*/ 0 h 6858000"/>
              <a:gd name="connsiteX1" fmla="*/ 3618136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0" y="0"/>
                </a:moveTo>
                <a:lnTo>
                  <a:pt x="3618136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99457" y="1"/>
            <a:ext cx="7391400" cy="6858000"/>
          </a:xfrm>
          <a:custGeom>
            <a:avLst/>
            <a:gdLst>
              <a:gd name="connsiteX0" fmla="*/ 3723825 w 7391400"/>
              <a:gd name="connsiteY0" fmla="*/ 0 h 6858000"/>
              <a:gd name="connsiteX1" fmla="*/ 7391400 w 7391400"/>
              <a:gd name="connsiteY1" fmla="*/ 0 h 6858000"/>
              <a:gd name="connsiteX2" fmla="*/ 3667575 w 7391400"/>
              <a:gd name="connsiteY2" fmla="*/ 6858000 h 6858000"/>
              <a:gd name="connsiteX3" fmla="*/ 0 w 739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1400" h="6858000">
                <a:moveTo>
                  <a:pt x="3723825" y="0"/>
                </a:moveTo>
                <a:lnTo>
                  <a:pt x="7391400" y="0"/>
                </a:lnTo>
                <a:lnTo>
                  <a:pt x="3667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41231" y="1183988"/>
            <a:ext cx="6828572" cy="4313626"/>
          </a:xfrm>
          <a:custGeom>
            <a:avLst/>
            <a:gdLst>
              <a:gd name="connsiteX0" fmla="*/ 0 w 6828572"/>
              <a:gd name="connsiteY0" fmla="*/ 0 h 4313626"/>
              <a:gd name="connsiteX1" fmla="*/ 6828572 w 6828572"/>
              <a:gd name="connsiteY1" fmla="*/ 0 h 4313626"/>
              <a:gd name="connsiteX2" fmla="*/ 6828572 w 6828572"/>
              <a:gd name="connsiteY2" fmla="*/ 4313626 h 4313626"/>
              <a:gd name="connsiteX3" fmla="*/ 0 w 6828572"/>
              <a:gd name="connsiteY3" fmla="*/ 4313626 h 431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8572" h="4313626">
                <a:moveTo>
                  <a:pt x="0" y="0"/>
                </a:moveTo>
                <a:lnTo>
                  <a:pt x="6828572" y="0"/>
                </a:lnTo>
                <a:lnTo>
                  <a:pt x="6828572" y="4313626"/>
                </a:lnTo>
                <a:lnTo>
                  <a:pt x="0" y="43136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605457" y="2025548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3661799" y="2912953"/>
            <a:ext cx="4920628" cy="3108373"/>
          </a:xfrm>
          <a:custGeom>
            <a:avLst/>
            <a:gdLst>
              <a:gd name="connsiteX0" fmla="*/ 0 w 4920628"/>
              <a:gd name="connsiteY0" fmla="*/ 0 h 3108373"/>
              <a:gd name="connsiteX1" fmla="*/ 4920628 w 4920628"/>
              <a:gd name="connsiteY1" fmla="*/ 0 h 3108373"/>
              <a:gd name="connsiteX2" fmla="*/ 4920628 w 4920628"/>
              <a:gd name="connsiteY2" fmla="*/ 3108373 h 3108373"/>
              <a:gd name="connsiteX3" fmla="*/ 0 w 4920628"/>
              <a:gd name="connsiteY3" fmla="*/ 3108373 h 310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0628" h="3108373">
                <a:moveTo>
                  <a:pt x="0" y="0"/>
                </a:moveTo>
                <a:lnTo>
                  <a:pt x="4920628" y="0"/>
                </a:lnTo>
                <a:lnTo>
                  <a:pt x="4920628" y="3108373"/>
                </a:lnTo>
                <a:lnTo>
                  <a:pt x="0" y="31083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2161991" y="3753595"/>
            <a:ext cx="1720046" cy="2374624"/>
          </a:xfrm>
          <a:custGeom>
            <a:avLst/>
            <a:gdLst>
              <a:gd name="connsiteX0" fmla="*/ 3616 w 1720046"/>
              <a:gd name="connsiteY0" fmla="*/ 0 h 2374624"/>
              <a:gd name="connsiteX1" fmla="*/ 1717635 w 1720046"/>
              <a:gd name="connsiteY1" fmla="*/ 0 h 2374624"/>
              <a:gd name="connsiteX2" fmla="*/ 1720046 w 1720046"/>
              <a:gd name="connsiteY2" fmla="*/ 2652 h 2374624"/>
              <a:gd name="connsiteX3" fmla="*/ 1718841 w 1720046"/>
              <a:gd name="connsiteY3" fmla="*/ 2371972 h 2374624"/>
              <a:gd name="connsiteX4" fmla="*/ 1716430 w 1720046"/>
              <a:gd name="connsiteY4" fmla="*/ 2374624 h 2374624"/>
              <a:gd name="connsiteX5" fmla="*/ 2411 w 1720046"/>
              <a:gd name="connsiteY5" fmla="*/ 2374624 h 2374624"/>
              <a:gd name="connsiteX6" fmla="*/ 0 w 1720046"/>
              <a:gd name="connsiteY6" fmla="*/ 2371972 h 2374624"/>
              <a:gd name="connsiteX7" fmla="*/ 1205 w 1720046"/>
              <a:gd name="connsiteY7" fmla="*/ 2652 h 2374624"/>
              <a:gd name="connsiteX8" fmla="*/ 3616 w 1720046"/>
              <a:gd name="connsiteY8" fmla="*/ 0 h 237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0046" h="2374624">
                <a:moveTo>
                  <a:pt x="3616" y="0"/>
                </a:moveTo>
                <a:cubicBezTo>
                  <a:pt x="1717635" y="0"/>
                  <a:pt x="1717635" y="0"/>
                  <a:pt x="1717635" y="0"/>
                </a:cubicBezTo>
                <a:cubicBezTo>
                  <a:pt x="1718841" y="0"/>
                  <a:pt x="1720046" y="1326"/>
                  <a:pt x="1720046" y="2652"/>
                </a:cubicBezTo>
                <a:lnTo>
                  <a:pt x="1718841" y="2371972"/>
                </a:lnTo>
                <a:cubicBezTo>
                  <a:pt x="1718841" y="2373298"/>
                  <a:pt x="1717635" y="2374624"/>
                  <a:pt x="1716430" y="2374624"/>
                </a:cubicBezTo>
                <a:cubicBezTo>
                  <a:pt x="2411" y="2374624"/>
                  <a:pt x="2411" y="2374624"/>
                  <a:pt x="2411" y="2374624"/>
                </a:cubicBezTo>
                <a:cubicBezTo>
                  <a:pt x="1205" y="2374624"/>
                  <a:pt x="0" y="2373298"/>
                  <a:pt x="0" y="2371972"/>
                </a:cubicBezTo>
                <a:cubicBezTo>
                  <a:pt x="1205" y="2652"/>
                  <a:pt x="1205" y="2652"/>
                  <a:pt x="1205" y="2652"/>
                </a:cubicBezTo>
                <a:cubicBezTo>
                  <a:pt x="1205" y="1326"/>
                  <a:pt x="2411" y="0"/>
                  <a:pt x="36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2"/>
          </p:nvPr>
        </p:nvSpPr>
        <p:spPr>
          <a:xfrm>
            <a:off x="8736961" y="4688336"/>
            <a:ext cx="842525" cy="1477198"/>
          </a:xfrm>
          <a:custGeom>
            <a:avLst/>
            <a:gdLst>
              <a:gd name="connsiteX0" fmla="*/ 0 w 842525"/>
              <a:gd name="connsiteY0" fmla="*/ 0 h 1477198"/>
              <a:gd name="connsiteX1" fmla="*/ 842525 w 842525"/>
              <a:gd name="connsiteY1" fmla="*/ 0 h 1477198"/>
              <a:gd name="connsiteX2" fmla="*/ 842525 w 842525"/>
              <a:gd name="connsiteY2" fmla="*/ 1477198 h 1477198"/>
              <a:gd name="connsiteX3" fmla="*/ 0 w 842525"/>
              <a:gd name="connsiteY3" fmla="*/ 1477198 h 1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525" h="1477198">
                <a:moveTo>
                  <a:pt x="0" y="0"/>
                </a:moveTo>
                <a:lnTo>
                  <a:pt x="842525" y="0"/>
                </a:lnTo>
                <a:lnTo>
                  <a:pt x="842525" y="1477198"/>
                </a:lnTo>
                <a:lnTo>
                  <a:pt x="0" y="14771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720769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926957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133145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83540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6667" y="214460"/>
            <a:ext cx="7946796" cy="6429081"/>
          </a:xfrm>
          <a:custGeom>
            <a:avLst/>
            <a:gdLst>
              <a:gd name="connsiteX0" fmla="*/ 0 w 7946796"/>
              <a:gd name="connsiteY0" fmla="*/ 0 h 6429081"/>
              <a:gd name="connsiteX1" fmla="*/ 7946796 w 7946796"/>
              <a:gd name="connsiteY1" fmla="*/ 0 h 6429081"/>
              <a:gd name="connsiteX2" fmla="*/ 7946796 w 7946796"/>
              <a:gd name="connsiteY2" fmla="*/ 6429081 h 6429081"/>
              <a:gd name="connsiteX3" fmla="*/ 0 w 7946796"/>
              <a:gd name="connsiteY3" fmla="*/ 6429081 h 642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6796" h="6429081">
                <a:moveTo>
                  <a:pt x="0" y="0"/>
                </a:moveTo>
                <a:lnTo>
                  <a:pt x="7946796" y="0"/>
                </a:lnTo>
                <a:lnTo>
                  <a:pt x="7946796" y="6429081"/>
                </a:lnTo>
                <a:lnTo>
                  <a:pt x="0" y="64290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874416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362683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73EFF02-C915-EF40-A6B2-10AA7CE27455}" type="datetimeFigureOut">
              <a:rPr lang="en-US" smtClean="0"/>
              <a:t>7/28/2017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6D17385-44AA-6B46-9360-168AB6633C5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None/>
        <a:defRPr sz="1400" b="0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2700000">
            <a:off x="1274723" y="3780545"/>
            <a:ext cx="6154908" cy="6154908"/>
          </a:xfrm>
          <a:prstGeom prst="rect">
            <a:avLst/>
          </a:prstGeom>
          <a:noFill/>
          <a:ln w="1905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 rot="2700000">
            <a:off x="-1570730" y="2066787"/>
            <a:ext cx="3141458" cy="3141458"/>
          </a:xfrm>
          <a:prstGeom prst="rect">
            <a:avLst/>
          </a:prstGeom>
          <a:noFill/>
          <a:ln w="1905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7658" y="902240"/>
            <a:ext cx="300355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</a:p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相册类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模板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139135" y="4381292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131993" y="5538945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07099" y="4857420"/>
            <a:ext cx="222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小鹿模板</a:t>
            </a:r>
            <a:endParaRPr lang="en-US" altLang="zh-CN" sz="1400" dirty="0" smtClean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Http://pptx.taobao.com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5"/>
            <a:stretch>
              <a:fillRect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6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EC4B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54735" y="5096934"/>
            <a:ext cx="872066" cy="872066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7426" y="2701355"/>
            <a:ext cx="30276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大照片</a:t>
            </a: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焦点作品展示页面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861202" y="3918755"/>
            <a:ext cx="1000127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462614" y="4450603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Cross 14"/>
          <p:cNvSpPr/>
          <p:nvPr/>
        </p:nvSpPr>
        <p:spPr>
          <a:xfrm>
            <a:off x="10955868" y="4659853"/>
            <a:ext cx="270933" cy="270933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35159" y="5722779"/>
            <a:ext cx="9396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Beautiful </a:t>
            </a:r>
            <a:r>
              <a:rPr lang="en-US" sz="1000" dirty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37110" y="573818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9835" y="4174003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Cross 17"/>
          <p:cNvSpPr/>
          <p:nvPr/>
        </p:nvSpPr>
        <p:spPr>
          <a:xfrm>
            <a:off x="7003636" y="4237398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79836" y="5281999"/>
            <a:ext cx="4204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892610" y="1581347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17924" y="3768549"/>
            <a:ext cx="26212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文字描述内容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3511559" y="3479879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ross 30"/>
          <p:cNvSpPr/>
          <p:nvPr/>
        </p:nvSpPr>
        <p:spPr>
          <a:xfrm>
            <a:off x="1759241" y="1547479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437983" y="3453435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437983" y="531241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016" y="795867"/>
            <a:ext cx="24180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三图</a:t>
            </a: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04215" y="3811476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6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Cross 23"/>
          <p:cNvSpPr/>
          <p:nvPr/>
        </p:nvSpPr>
        <p:spPr>
          <a:xfrm>
            <a:off x="828016" y="3874871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04216" y="4919472"/>
            <a:ext cx="35525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4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118" y="982131"/>
            <a:ext cx="1808480" cy="1588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两张</a:t>
            </a:r>
          </a:p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对比展示</a:t>
            </a:r>
          </a:p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左右侧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118" y="276196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6011" y="5513108"/>
            <a:ext cx="451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80200" y="5513108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Cross 16"/>
          <p:cNvSpPr/>
          <p:nvPr/>
        </p:nvSpPr>
        <p:spPr>
          <a:xfrm>
            <a:off x="10138834" y="4402666"/>
            <a:ext cx="668866" cy="668866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807201" y="6220994"/>
            <a:ext cx="158326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6807201" y="6220994"/>
            <a:ext cx="4572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97598" y="-623333"/>
            <a:ext cx="3001236" cy="3001236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13861" y="1426633"/>
            <a:ext cx="69642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HORIZONTAL PICTURE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5380373" y="1075267"/>
            <a:ext cx="14312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166838" y="4097866"/>
            <a:ext cx="5858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ct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94958" y="3453429"/>
            <a:ext cx="14020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图片标题</a:t>
            </a:r>
          </a:p>
        </p:txBody>
      </p:sp>
      <p:sp>
        <p:nvSpPr>
          <p:cNvPr id="11" name="Cross 10"/>
          <p:cNvSpPr/>
          <p:nvPr/>
        </p:nvSpPr>
        <p:spPr>
          <a:xfrm>
            <a:off x="6962986" y="3365498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1843" y="593696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8344" y="988680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3659" y="3175882"/>
            <a:ext cx="26212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整张图片</a:t>
            </a:r>
          </a:p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遮罩展示风格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788204" y="5960613"/>
            <a:ext cx="385592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ross 8"/>
          <p:cNvSpPr/>
          <p:nvPr/>
        </p:nvSpPr>
        <p:spPr>
          <a:xfrm>
            <a:off x="4995332" y="1532424"/>
            <a:ext cx="372187" cy="372187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7333" y="6028267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1100604" y="5960613"/>
            <a:ext cx="385592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737670" y="6028267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 t="-50000"/>
            </a:stretch>
          </a:blipFill>
        </p:spPr>
      </p:sp>
      <p:sp>
        <p:nvSpPr>
          <p:cNvPr id="17" name="Triangle 16"/>
          <p:cNvSpPr/>
          <p:nvPr/>
        </p:nvSpPr>
        <p:spPr>
          <a:xfrm rot="16200000">
            <a:off x="5813089" y="5041901"/>
            <a:ext cx="362628" cy="203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riangle 17"/>
          <p:cNvSpPr/>
          <p:nvPr/>
        </p:nvSpPr>
        <p:spPr>
          <a:xfrm rot="5400000" flipH="1">
            <a:off x="6016282" y="1612900"/>
            <a:ext cx="362628" cy="203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983033" y="4128783"/>
            <a:ext cx="4321931" cy="2029432"/>
            <a:chOff x="6727070" y="4122295"/>
            <a:chExt cx="4321931" cy="2029432"/>
          </a:xfrm>
        </p:grpSpPr>
        <p:sp>
          <p:nvSpPr>
            <p:cNvPr id="19" name="Rectangle 18"/>
            <p:cNvSpPr/>
            <p:nvPr/>
          </p:nvSpPr>
          <p:spPr>
            <a:xfrm>
              <a:off x="6727071" y="4766732"/>
              <a:ext cx="432193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Bookmarksgrove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right at the coast of the Semantics, a large language ocean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</a:p>
            <a:p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small river named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Duden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flows by their place and supplies it with the necessary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regelialia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 It is a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paradisematic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country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27070" y="4122295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156944" y="942426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05059" y="1351725"/>
            <a:ext cx="1808480" cy="1588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两张</a:t>
            </a:r>
          </a:p>
          <a:p>
            <a:pPr algn="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右上左下</a:t>
            </a:r>
          </a:p>
          <a:p>
            <a:pPr algn="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展示页面</a:t>
            </a:r>
          </a:p>
        </p:txBody>
      </p:sp>
      <p:sp>
        <p:nvSpPr>
          <p:cNvPr id="23" name="Cross 22"/>
          <p:cNvSpPr/>
          <p:nvPr/>
        </p:nvSpPr>
        <p:spPr>
          <a:xfrm>
            <a:off x="1433083" y="1208733"/>
            <a:ext cx="456002" cy="456002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530296" y="5043207"/>
            <a:ext cx="2698943" cy="996229"/>
            <a:chOff x="1599744" y="4985334"/>
            <a:chExt cx="2698943" cy="996229"/>
          </a:xfrm>
        </p:grpSpPr>
        <p:sp>
          <p:nvSpPr>
            <p:cNvPr id="11" name="Rectangle 10"/>
            <p:cNvSpPr/>
            <p:nvPr/>
          </p:nvSpPr>
          <p:spPr>
            <a:xfrm>
              <a:off x="1599744" y="5335232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58899" y="4985334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746528" y="5043207"/>
            <a:ext cx="2698943" cy="996229"/>
            <a:chOff x="1599744" y="4985334"/>
            <a:chExt cx="2698943" cy="996229"/>
          </a:xfrm>
        </p:grpSpPr>
        <p:sp>
          <p:nvSpPr>
            <p:cNvPr id="18" name="Rectangle 17"/>
            <p:cNvSpPr/>
            <p:nvPr/>
          </p:nvSpPr>
          <p:spPr>
            <a:xfrm>
              <a:off x="1599744" y="5335232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58899" y="4985334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952716" y="5043207"/>
            <a:ext cx="2698943" cy="996229"/>
            <a:chOff x="1599744" y="4985334"/>
            <a:chExt cx="2698943" cy="996229"/>
          </a:xfrm>
        </p:grpSpPr>
        <p:sp>
          <p:nvSpPr>
            <p:cNvPr id="21" name="Rectangle 20"/>
            <p:cNvSpPr/>
            <p:nvPr/>
          </p:nvSpPr>
          <p:spPr>
            <a:xfrm>
              <a:off x="1599744" y="5335232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58899" y="4985334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480564" y="614695"/>
            <a:ext cx="3230880" cy="10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三张并排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5380373" y="1692099"/>
            <a:ext cx="14312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 l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 l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725357" y="1007245"/>
            <a:ext cx="32308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四张图片展示页面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725358" y="2273012"/>
            <a:ext cx="3687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7818773" y="1561813"/>
            <a:ext cx="14312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818773" y="554297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65245" y="1036395"/>
            <a:ext cx="3840480" cy="2337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单张图片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左侧展示页面</a:t>
            </a:r>
          </a:p>
        </p:txBody>
      </p:sp>
      <p:sp>
        <p:nvSpPr>
          <p:cNvPr id="5" name="Cross 4"/>
          <p:cNvSpPr/>
          <p:nvPr/>
        </p:nvSpPr>
        <p:spPr>
          <a:xfrm>
            <a:off x="8625705" y="530642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095218" y="5480863"/>
            <a:ext cx="2989415" cy="589503"/>
            <a:chOff x="6258458" y="4710558"/>
            <a:chExt cx="2989415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58706" y="2744555"/>
            <a:ext cx="12893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ABOUT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49673" y="3850472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57221" y="876694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53499" y="3074641"/>
            <a:ext cx="20116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</a:t>
            </a:r>
          </a:p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765837" y="2870752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371182" y="2817675"/>
            <a:ext cx="32709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0" name="Cross 9"/>
          <p:cNvSpPr/>
          <p:nvPr/>
        </p:nvSpPr>
        <p:spPr>
          <a:xfrm>
            <a:off x="8371182" y="876694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3218" y="849566"/>
            <a:ext cx="32308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不规则图片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</a:p>
        </p:txBody>
      </p:sp>
      <p:sp>
        <p:nvSpPr>
          <p:cNvPr id="7" name="Rectangle 6"/>
          <p:cNvSpPr/>
          <p:nvPr/>
        </p:nvSpPr>
        <p:spPr>
          <a:xfrm>
            <a:off x="853218" y="2741358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853218" y="4770195"/>
            <a:ext cx="3357074" cy="996229"/>
            <a:chOff x="7848529" y="1199680"/>
            <a:chExt cx="3357074" cy="996229"/>
          </a:xfrm>
        </p:grpSpPr>
        <p:sp>
          <p:nvSpPr>
            <p:cNvPr id="17" name="Rectangle 16"/>
            <p:cNvSpPr/>
            <p:nvPr/>
          </p:nvSpPr>
          <p:spPr>
            <a:xfrm>
              <a:off x="7848529" y="1199680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2EC4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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6660" y="154957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06660" y="119968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02041" y="2429047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4551" y="4626994"/>
            <a:ext cx="20116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</a:p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458574" y="4423105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ross 7"/>
          <p:cNvSpPr/>
          <p:nvPr/>
        </p:nvSpPr>
        <p:spPr>
          <a:xfrm>
            <a:off x="788288" y="3564954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8288" y="562652"/>
            <a:ext cx="5483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469296" y="1802297"/>
            <a:ext cx="3253410" cy="3253408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53548" y="1459037"/>
            <a:ext cx="2342320" cy="1428639"/>
            <a:chOff x="1053548" y="1389321"/>
            <a:chExt cx="2342320" cy="1428639"/>
          </a:xfrm>
        </p:grpSpPr>
        <p:sp>
          <p:nvSpPr>
            <p:cNvPr id="20" name="Rectangle 19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93788" y="1389321"/>
              <a:ext cx="1402080" cy="48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图片标题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53548" y="3970323"/>
            <a:ext cx="2342320" cy="1428639"/>
            <a:chOff x="1053548" y="1389321"/>
            <a:chExt cx="2342320" cy="1428639"/>
          </a:xfrm>
        </p:grpSpPr>
        <p:sp>
          <p:nvSpPr>
            <p:cNvPr id="24" name="Rectangle 23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93788" y="1389321"/>
              <a:ext cx="1402080" cy="48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图片标题</a:t>
              </a:r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96132" y="1459037"/>
            <a:ext cx="2342320" cy="1428639"/>
            <a:chOff x="1053548" y="1389321"/>
            <a:chExt cx="2342320" cy="1428639"/>
          </a:xfrm>
        </p:grpSpPr>
        <p:sp>
          <p:nvSpPr>
            <p:cNvPr id="27" name="Rectangle 26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53548" y="1389321"/>
              <a:ext cx="1402080" cy="848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图片标题</a:t>
              </a:r>
              <a:endPara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96132" y="3970323"/>
            <a:ext cx="2342320" cy="1428639"/>
            <a:chOff x="1053548" y="1389321"/>
            <a:chExt cx="2342320" cy="1428639"/>
          </a:xfrm>
        </p:grpSpPr>
        <p:sp>
          <p:nvSpPr>
            <p:cNvPr id="33" name="Rectangle 32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53548" y="1389321"/>
              <a:ext cx="1402080" cy="848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图片标题</a:t>
              </a:r>
              <a:endPara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5" name="Cross 34"/>
          <p:cNvSpPr/>
          <p:nvPr/>
        </p:nvSpPr>
        <p:spPr>
          <a:xfrm rot="2700000">
            <a:off x="5995262" y="3328264"/>
            <a:ext cx="201474" cy="201474"/>
          </a:xfrm>
          <a:prstGeom prst="plus">
            <a:avLst>
              <a:gd name="adj" fmla="val 49031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 t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4"/>
            <a:stretch>
              <a:fillRect t="-5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5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6" name="Freeform 5"/>
          <p:cNvSpPr/>
          <p:nvPr/>
        </p:nvSpPr>
        <p:spPr>
          <a:xfrm>
            <a:off x="6858001" y="-2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72986" y="5162829"/>
            <a:ext cx="2989415" cy="589503"/>
            <a:chOff x="972986" y="5162829"/>
            <a:chExt cx="2989415" cy="589503"/>
          </a:xfrm>
        </p:grpSpPr>
        <p:sp>
          <p:nvSpPr>
            <p:cNvPr id="10" name="TextBox 9"/>
            <p:cNvSpPr txBox="1"/>
            <p:nvPr/>
          </p:nvSpPr>
          <p:spPr>
            <a:xfrm>
              <a:off x="972986" y="5162829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90183" y="516282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72986" y="548191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972986" y="538562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72986" y="5385620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72986" y="5704701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972986" y="5704701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90183" y="5481910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53218" y="849566"/>
            <a:ext cx="32308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不规则图形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和遮罩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3218" y="2590698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8448249" y="4025969"/>
            <a:ext cx="3951514" cy="3995914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noFill/>
          <a:ln w="1270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Cross 22"/>
          <p:cNvSpPr/>
          <p:nvPr/>
        </p:nvSpPr>
        <p:spPr>
          <a:xfrm>
            <a:off x="10554634" y="4451083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 t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 t="-50000"/>
            </a:stretch>
          </a:blipFill>
        </p:spPr>
      </p:sp>
      <p:sp>
        <p:nvSpPr>
          <p:cNvPr id="11" name="Hexagon 10"/>
          <p:cNvSpPr/>
          <p:nvPr/>
        </p:nvSpPr>
        <p:spPr>
          <a:xfrm rot="5400000">
            <a:off x="4681726" y="2266775"/>
            <a:ext cx="2828546" cy="2438402"/>
          </a:xfrm>
          <a:prstGeom prst="hexagon">
            <a:avLst/>
          </a:prstGeom>
          <a:noFill/>
          <a:ln w="635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Hexagon 12"/>
          <p:cNvSpPr/>
          <p:nvPr/>
        </p:nvSpPr>
        <p:spPr>
          <a:xfrm rot="5400000">
            <a:off x="1741921" y="2676022"/>
            <a:ext cx="1879092" cy="1619908"/>
          </a:xfrm>
          <a:prstGeom prst="hexagon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Hexagon 13"/>
          <p:cNvSpPr/>
          <p:nvPr/>
        </p:nvSpPr>
        <p:spPr>
          <a:xfrm rot="5400000">
            <a:off x="8570984" y="2676022"/>
            <a:ext cx="1879092" cy="1619908"/>
          </a:xfrm>
          <a:prstGeom prst="hexagon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05683" y="5482480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99564" y="563184"/>
            <a:ext cx="3992880" cy="10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三张多边形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5094623" y="5879400"/>
            <a:ext cx="2002751" cy="390148"/>
            <a:chOff x="4622156" y="5886276"/>
            <a:chExt cx="2002751" cy="390148"/>
          </a:xfrm>
        </p:grpSpPr>
        <p:sp>
          <p:nvSpPr>
            <p:cNvPr id="23" name="TextBox 22"/>
            <p:cNvSpPr txBox="1"/>
            <p:nvPr/>
          </p:nvSpPr>
          <p:spPr>
            <a:xfrm>
              <a:off x="4622156" y="5886276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22156" y="606098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585357" y="5970183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398131" y="5970183"/>
              <a:ext cx="83748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585357" y="6144887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5405683" y="6144887"/>
              <a:ext cx="710516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991152" y="5034697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1680092" y="5431617"/>
            <a:ext cx="2002751" cy="390148"/>
            <a:chOff x="4622156" y="5886276"/>
            <a:chExt cx="2002751" cy="390148"/>
          </a:xfrm>
        </p:grpSpPr>
        <p:sp>
          <p:nvSpPr>
            <p:cNvPr id="34" name="TextBox 33"/>
            <p:cNvSpPr txBox="1"/>
            <p:nvPr/>
          </p:nvSpPr>
          <p:spPr>
            <a:xfrm>
              <a:off x="4622156" y="5886276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22156" y="606098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5585357" y="5970183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398131" y="5970183"/>
              <a:ext cx="83748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5585357" y="6144887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5405683" y="6144887"/>
              <a:ext cx="710516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820217" y="5034697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8509157" y="5431617"/>
            <a:ext cx="2002751" cy="390148"/>
            <a:chOff x="4622156" y="5886276"/>
            <a:chExt cx="2002751" cy="390148"/>
          </a:xfrm>
        </p:grpSpPr>
        <p:sp>
          <p:nvSpPr>
            <p:cNvPr id="44" name="TextBox 43"/>
            <p:cNvSpPr txBox="1"/>
            <p:nvPr/>
          </p:nvSpPr>
          <p:spPr>
            <a:xfrm>
              <a:off x="4622156" y="5886276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622156" y="606098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5585357" y="5970183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5398131" y="5970183"/>
              <a:ext cx="83748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585357" y="6144887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5405683" y="6144887"/>
              <a:ext cx="710516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5361" y="1426633"/>
            <a:ext cx="2621280" cy="874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大图一张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380373" y="1075267"/>
            <a:ext cx="14312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2700000">
            <a:off x="4353630" y="4074600"/>
            <a:ext cx="3489172" cy="3489172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96560" y="5255488"/>
            <a:ext cx="1198880" cy="722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你的标题</a:t>
            </a:r>
          </a:p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写在这里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813728" y="6154535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ross 26"/>
          <p:cNvSpPr/>
          <p:nvPr/>
        </p:nvSpPr>
        <p:spPr>
          <a:xfrm rot="2700000">
            <a:off x="4803717" y="5181700"/>
            <a:ext cx="244547" cy="244547"/>
          </a:xfrm>
          <a:prstGeom prst="plus">
            <a:avLst>
              <a:gd name="adj" fmla="val 46307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01887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73547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822421" y="2685327"/>
            <a:ext cx="6547158" cy="3750198"/>
            <a:chOff x="2007319" y="1438225"/>
            <a:chExt cx="8493749" cy="4865200"/>
          </a:xfrm>
        </p:grpSpPr>
        <p:sp>
          <p:nvSpPr>
            <p:cNvPr id="40" name="Freeform 39"/>
            <p:cNvSpPr/>
            <p:nvPr/>
          </p:nvSpPr>
          <p:spPr bwMode="auto">
            <a:xfrm>
              <a:off x="2007319" y="6114624"/>
              <a:ext cx="4278332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6222734" y="6114624"/>
              <a:ext cx="4278332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868793" y="1438225"/>
              <a:ext cx="6838561" cy="4666717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007319" y="6037169"/>
              <a:ext cx="8493749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5641962" y="6037170"/>
              <a:ext cx="1219614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096260" y="1733528"/>
              <a:ext cx="6383621" cy="40325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grpSp>
        <p:nvGrpSpPr>
          <p:cNvPr id="37" name="Group 36"/>
          <p:cNvGrpSpPr/>
          <p:nvPr/>
        </p:nvGrpSpPr>
        <p:grpSpPr>
          <a:xfrm>
            <a:off x="8677125" y="4398643"/>
            <a:ext cx="959808" cy="2018278"/>
            <a:chOff x="3835384" y="1981165"/>
            <a:chExt cx="1711044" cy="3597978"/>
          </a:xfrm>
        </p:grpSpPr>
        <p:sp>
          <p:nvSpPr>
            <p:cNvPr id="20" name="Freeform 19"/>
            <p:cNvSpPr/>
            <p:nvPr/>
          </p:nvSpPr>
          <p:spPr bwMode="auto">
            <a:xfrm>
              <a:off x="3835384" y="1981165"/>
              <a:ext cx="1711044" cy="3597978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67436" y="2134817"/>
              <a:ext cx="51203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684504" y="2151887"/>
              <a:ext cx="12803" cy="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667436" y="2130547"/>
              <a:ext cx="51203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4684504" y="2147619"/>
              <a:ext cx="12803" cy="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4675970" y="2139083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4675970" y="2139083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4684504" y="2147619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4684504" y="2147619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688771" y="2151888"/>
              <a:ext cx="4269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688771" y="2151888"/>
              <a:ext cx="4269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4552229" y="5216356"/>
              <a:ext cx="277352" cy="277425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3942053" y="2497600"/>
              <a:ext cx="1501964" cy="26333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560763" y="2258575"/>
              <a:ext cx="311489" cy="72559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4577832" y="2279916"/>
              <a:ext cx="277352" cy="29879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4458324" y="2271374"/>
              <a:ext cx="46939" cy="469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802125" y="558770"/>
            <a:ext cx="46532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移动设备图片展示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2028697" y="3464051"/>
            <a:ext cx="1986837" cy="2953933"/>
            <a:chOff x="6355338" y="926968"/>
            <a:chExt cx="3439889" cy="5114260"/>
          </a:xfrm>
        </p:grpSpPr>
        <p:sp>
          <p:nvSpPr>
            <p:cNvPr id="4" name="Freeform 416"/>
            <p:cNvSpPr>
              <a:spLocks noChangeArrowheads="1"/>
            </p:cNvSpPr>
            <p:nvPr/>
          </p:nvSpPr>
          <p:spPr bwMode="auto">
            <a:xfrm>
              <a:off x="6355338" y="926968"/>
              <a:ext cx="3439889" cy="5114260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Freeform 417"/>
            <p:cNvSpPr>
              <a:spLocks noChangeArrowheads="1"/>
            </p:cNvSpPr>
            <p:nvPr/>
          </p:nvSpPr>
          <p:spPr bwMode="auto">
            <a:xfrm>
              <a:off x="6586115" y="1428267"/>
              <a:ext cx="2978331" cy="4111663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8034824" y="1164251"/>
              <a:ext cx="80914" cy="809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1390651" y="1491003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49" name="Cross 48"/>
          <p:cNvSpPr/>
          <p:nvPr/>
        </p:nvSpPr>
        <p:spPr>
          <a:xfrm>
            <a:off x="9904450" y="3336754"/>
            <a:ext cx="622168" cy="622168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Cross 49"/>
          <p:cNvSpPr/>
          <p:nvPr/>
        </p:nvSpPr>
        <p:spPr>
          <a:xfrm>
            <a:off x="1500233" y="2959342"/>
            <a:ext cx="205764" cy="205764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66838" y="1449557"/>
            <a:ext cx="5858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ct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4958" y="805120"/>
            <a:ext cx="14020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图片标题</a:t>
            </a:r>
          </a:p>
        </p:txBody>
      </p:sp>
      <p:sp>
        <p:nvSpPr>
          <p:cNvPr id="7" name="Cross 6"/>
          <p:cNvSpPr/>
          <p:nvPr/>
        </p:nvSpPr>
        <p:spPr>
          <a:xfrm>
            <a:off x="4840888" y="492902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71843" y="304922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7" name="Rectangle 6"/>
          <p:cNvSpPr/>
          <p:nvPr/>
        </p:nvSpPr>
        <p:spPr>
          <a:xfrm>
            <a:off x="1099457" y="1035676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1967" y="1470138"/>
            <a:ext cx="14020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</a:t>
            </a:r>
          </a:p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图形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655990" y="2703163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684107" y="1398130"/>
            <a:ext cx="43540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713132" y="3410392"/>
            <a:ext cx="3096382" cy="1105644"/>
            <a:chOff x="5748866" y="4759916"/>
            <a:chExt cx="3096382" cy="1105644"/>
          </a:xfrm>
        </p:grpSpPr>
        <p:sp>
          <p:nvSpPr>
            <p:cNvPr id="19" name="TextBox 18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748866" y="5219229"/>
              <a:ext cx="3096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Cross 23"/>
          <p:cNvSpPr/>
          <p:nvPr/>
        </p:nvSpPr>
        <p:spPr>
          <a:xfrm>
            <a:off x="7615378" y="3346787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713132" y="5004029"/>
            <a:ext cx="3096382" cy="1105644"/>
            <a:chOff x="5748866" y="4759916"/>
            <a:chExt cx="3096382" cy="1105644"/>
          </a:xfrm>
        </p:grpSpPr>
        <p:sp>
          <p:nvSpPr>
            <p:cNvPr id="27" name="TextBox 26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48866" y="5219229"/>
              <a:ext cx="3096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9" name="Cross 28"/>
          <p:cNvSpPr/>
          <p:nvPr/>
        </p:nvSpPr>
        <p:spPr>
          <a:xfrm>
            <a:off x="7615378" y="4940424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938696" y="6111982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3218" y="849566"/>
            <a:ext cx="26212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大背景</a:t>
            </a:r>
          </a:p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图片一张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969033" y="2993366"/>
            <a:ext cx="112402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Triangle 13"/>
          <p:cNvSpPr/>
          <p:nvPr/>
        </p:nvSpPr>
        <p:spPr>
          <a:xfrm rot="5400000">
            <a:off x="972374" y="3138244"/>
            <a:ext cx="320949" cy="32094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4" name="Freeform 1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8012" y="1212702"/>
            <a:ext cx="19608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标题在这里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888012" y="2970230"/>
            <a:ext cx="29056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6" name="Cross 15"/>
          <p:cNvSpPr/>
          <p:nvPr/>
        </p:nvSpPr>
        <p:spPr>
          <a:xfrm>
            <a:off x="10793691" y="1051269"/>
            <a:ext cx="322866" cy="322866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2035513" y="876860"/>
            <a:ext cx="3208867" cy="4461934"/>
          </a:xfrm>
          <a:prstGeom prst="rect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78449" y="876860"/>
            <a:ext cx="3208867" cy="4461934"/>
          </a:xfrm>
          <a:prstGeom prst="rect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6467" y="5865006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99760" y="1144279"/>
            <a:ext cx="7924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</a:p>
          <a:p>
            <a:pPr algn="ct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5692048" y="2998957"/>
            <a:ext cx="80790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810883" y="5726506"/>
            <a:ext cx="3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47952" y="5726506"/>
            <a:ext cx="3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2" name="Cross 21"/>
          <p:cNvSpPr/>
          <p:nvPr/>
        </p:nvSpPr>
        <p:spPr>
          <a:xfrm>
            <a:off x="1620979" y="876860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Cross 22"/>
          <p:cNvSpPr/>
          <p:nvPr/>
        </p:nvSpPr>
        <p:spPr>
          <a:xfrm>
            <a:off x="10407928" y="4478321"/>
            <a:ext cx="421483" cy="421483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36636" y="1265761"/>
            <a:ext cx="35356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三张</a:t>
            </a: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或者作品报告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2901" y="4313743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Photoshop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00098" y="4313743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2901" y="4632824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Illustrator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282901" y="4536534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82901" y="4536534"/>
            <a:ext cx="2389430" cy="47631"/>
          </a:xfrm>
          <a:prstGeom prst="roundRect">
            <a:avLst>
              <a:gd name="adj" fmla="val 5000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282901" y="4855615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282901" y="4855615"/>
            <a:ext cx="2027189" cy="47631"/>
          </a:xfrm>
          <a:prstGeom prst="roundRect">
            <a:avLst>
              <a:gd name="adj" fmla="val 50000"/>
            </a:avLst>
          </a:prstGeom>
          <a:solidFill>
            <a:srgbClr val="014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00098" y="4632824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2901" y="5002736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Photoshop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00098" y="5002736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82901" y="5321817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Illustrator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282901" y="5225527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282901" y="5225527"/>
            <a:ext cx="2389430" cy="47631"/>
          </a:xfrm>
          <a:prstGeom prst="roundRect">
            <a:avLst>
              <a:gd name="adj" fmla="val 5000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282901" y="5544608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282901" y="5544608"/>
            <a:ext cx="2027189" cy="47631"/>
          </a:xfrm>
          <a:prstGeom prst="roundRect">
            <a:avLst>
              <a:gd name="adj" fmla="val 50000"/>
            </a:avLst>
          </a:prstGeom>
          <a:solidFill>
            <a:srgbClr val="014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00098" y="5321817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Cross 29"/>
          <p:cNvSpPr/>
          <p:nvPr/>
        </p:nvSpPr>
        <p:spPr>
          <a:xfrm>
            <a:off x="1164249" y="683226"/>
            <a:ext cx="622168" cy="622168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Cross 31"/>
          <p:cNvSpPr/>
          <p:nvPr/>
        </p:nvSpPr>
        <p:spPr>
          <a:xfrm>
            <a:off x="3900098" y="1026494"/>
            <a:ext cx="205764" cy="205764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8012" y="1212702"/>
            <a:ext cx="19608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标题或说明</a:t>
            </a:r>
          </a:p>
        </p:txBody>
      </p:sp>
      <p:sp>
        <p:nvSpPr>
          <p:cNvPr id="6" name="Rectangle 5"/>
          <p:cNvSpPr/>
          <p:nvPr/>
        </p:nvSpPr>
        <p:spPr>
          <a:xfrm>
            <a:off x="7888012" y="2970230"/>
            <a:ext cx="29056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7" name="Cross 6"/>
          <p:cNvSpPr/>
          <p:nvPr/>
        </p:nvSpPr>
        <p:spPr>
          <a:xfrm>
            <a:off x="10793691" y="1051269"/>
            <a:ext cx="322866" cy="322866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17049" y="649205"/>
            <a:ext cx="2733773" cy="2733773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9852" y="2187276"/>
            <a:ext cx="16052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</a:p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172310" y="1945680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186056" y="5891808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64501" y="3774259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Cross 36"/>
          <p:cNvSpPr/>
          <p:nvPr/>
        </p:nvSpPr>
        <p:spPr>
          <a:xfrm>
            <a:off x="1088302" y="3837654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64502" y="4882255"/>
            <a:ext cx="4839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578273" y="861929"/>
            <a:ext cx="26212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创意标题</a:t>
            </a:r>
          </a:p>
          <a:p>
            <a:pPr algn="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作品说明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10351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19419" y="394474"/>
            <a:ext cx="1153160" cy="2546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www.docer.com</a:t>
            </a:r>
            <a:endParaRPr 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72560" y="4290556"/>
            <a:ext cx="42468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四张横向并排图片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53700" y="4100645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  <a:endParaRPr lang="en-US" sz="12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90651" y="5498014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5504573" y="5168296"/>
            <a:ext cx="11828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riangle 21"/>
          <p:cNvSpPr/>
          <p:nvPr/>
        </p:nvSpPr>
        <p:spPr>
          <a:xfrm rot="10800000">
            <a:off x="5657693" y="3467818"/>
            <a:ext cx="876615" cy="291995"/>
          </a:xfrm>
          <a:prstGeom prst="triangle">
            <a:avLst/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  <p:sp>
        <p:nvSpPr>
          <p:cNvPr id="2" name="Rectangle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Cross 5"/>
          <p:cNvSpPr/>
          <p:nvPr/>
        </p:nvSpPr>
        <p:spPr>
          <a:xfrm>
            <a:off x="10922749" y="5566083"/>
            <a:ext cx="622168" cy="622168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1361" y="1276885"/>
            <a:ext cx="16052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大图一张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8643937" y="2494285"/>
            <a:ext cx="1000127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245349" y="3026133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19845" y="431371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9113" y="2842545"/>
            <a:ext cx="3163030" cy="3163030"/>
          </a:xfrm>
          <a:prstGeom prst="rect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032917" y="400127"/>
            <a:ext cx="38404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图片一张展示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8741088" y="2092310"/>
            <a:ext cx="2698943" cy="996229"/>
            <a:chOff x="8506660" y="1199680"/>
            <a:chExt cx="2698943" cy="996229"/>
          </a:xfrm>
        </p:grpSpPr>
        <p:sp>
          <p:nvSpPr>
            <p:cNvPr id="23" name="Rectangle 22"/>
            <p:cNvSpPr/>
            <p:nvPr/>
          </p:nvSpPr>
          <p:spPr>
            <a:xfrm>
              <a:off x="8506660" y="154957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506660" y="119968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41088" y="3435650"/>
            <a:ext cx="2698943" cy="996229"/>
            <a:chOff x="8506660" y="2543020"/>
            <a:chExt cx="2698943" cy="996229"/>
          </a:xfrm>
        </p:grpSpPr>
        <p:sp>
          <p:nvSpPr>
            <p:cNvPr id="26" name="Rectangle 25"/>
            <p:cNvSpPr/>
            <p:nvPr/>
          </p:nvSpPr>
          <p:spPr>
            <a:xfrm>
              <a:off x="8506660" y="289291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506660" y="254302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8741088" y="4778990"/>
            <a:ext cx="2698943" cy="996229"/>
            <a:chOff x="8506660" y="2543020"/>
            <a:chExt cx="2698943" cy="996229"/>
          </a:xfrm>
        </p:grpSpPr>
        <p:sp>
          <p:nvSpPr>
            <p:cNvPr id="35" name="Rectangle 34"/>
            <p:cNvSpPr/>
            <p:nvPr/>
          </p:nvSpPr>
          <p:spPr>
            <a:xfrm>
              <a:off x="8506660" y="289291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506660" y="254302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3" name="Rectangle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9863" y="1688870"/>
            <a:ext cx="42722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大背景图片一张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3700" y="1498959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</a:p>
        </p:txBody>
      </p:sp>
      <p:sp>
        <p:nvSpPr>
          <p:cNvPr id="17" name="Cross 16"/>
          <p:cNvSpPr/>
          <p:nvPr/>
        </p:nvSpPr>
        <p:spPr>
          <a:xfrm rot="2700000">
            <a:off x="5675111" y="2884140"/>
            <a:ext cx="841778" cy="841778"/>
          </a:xfrm>
          <a:prstGeom prst="plus">
            <a:avLst>
              <a:gd name="adj" fmla="val 49031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938696" y="6111982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901" y="1322337"/>
            <a:ext cx="2926080" cy="1795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左侧图片</a:t>
            </a:r>
          </a:p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</a:t>
            </a:r>
          </a:p>
        </p:txBody>
      </p:sp>
      <p:sp>
        <p:nvSpPr>
          <p:cNvPr id="9" name="Rectangle 8"/>
          <p:cNvSpPr/>
          <p:nvPr/>
        </p:nvSpPr>
        <p:spPr>
          <a:xfrm>
            <a:off x="829356" y="4317337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3846" y="5661885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09872" y="427689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10922749" y="700169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13525" y="861117"/>
            <a:ext cx="9085780" cy="5204315"/>
            <a:chOff x="2007321" y="1438226"/>
            <a:chExt cx="8493758" cy="4865206"/>
          </a:xfrm>
        </p:grpSpPr>
        <p:sp>
          <p:nvSpPr>
            <p:cNvPr id="3" name="Freeform 2"/>
            <p:cNvSpPr/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600231" y="605309"/>
            <a:ext cx="2722880" cy="1353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笔记本电脑</a:t>
            </a:r>
          </a:p>
          <a:p>
            <a:pPr algn="ctr"/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95088" y="4110534"/>
            <a:ext cx="3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37516" y="515511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99457" y="-559439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78366" y="1177003"/>
            <a:ext cx="6828572" cy="4313626"/>
          </a:xfrm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3874416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1060" y="953611"/>
            <a:ext cx="2468880" cy="177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放置于</a:t>
            </a:r>
          </a:p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中间地区的</a:t>
            </a:r>
          </a:p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253006" y="749722"/>
            <a:ext cx="981250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6499" y="3428999"/>
            <a:ext cx="29934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3068856" y="6136936"/>
            <a:ext cx="311084" cy="311084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26492" y="1539689"/>
            <a:ext cx="2493822" cy="609516"/>
          </a:xfrm>
          <a:prstGeom prst="rect">
            <a:avLst/>
          </a:prstGeom>
          <a:noFill/>
          <a:ln w="635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81813" y="2681904"/>
            <a:ext cx="2583180" cy="84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</a:t>
            </a:r>
          </a:p>
          <a:p>
            <a:pPr algn="ctr"/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描述的标题内容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8782778" y="3907021"/>
            <a:ext cx="981250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656275" y="4302646"/>
            <a:ext cx="323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19965" y="1624500"/>
            <a:ext cx="17068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作品名称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53296" y="-1627603"/>
            <a:ext cx="5139160" cy="7640651"/>
            <a:chOff x="6355326" y="926967"/>
            <a:chExt cx="3439883" cy="5114251"/>
          </a:xfrm>
        </p:grpSpPr>
        <p:sp>
          <p:nvSpPr>
            <p:cNvPr id="3" name="Freeform 416"/>
            <p:cNvSpPr>
              <a:spLocks noChangeArrowheads="1"/>
            </p:cNvSpPr>
            <p:nvPr/>
          </p:nvSpPr>
          <p:spPr bwMode="auto">
            <a:xfrm>
              <a:off x="6355326" y="926967"/>
              <a:ext cx="3439883" cy="5114251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Freeform 417"/>
            <p:cNvSpPr>
              <a:spLocks noChangeArrowheads="1"/>
            </p:cNvSpPr>
            <p:nvPr/>
          </p:nvSpPr>
          <p:spPr bwMode="auto">
            <a:xfrm>
              <a:off x="6586104" y="1428265"/>
              <a:ext cx="2978326" cy="4111656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034810" y="1164249"/>
              <a:ext cx="80914" cy="809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934901" y="1322337"/>
            <a:ext cx="2926080" cy="1795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平板电脑</a:t>
            </a:r>
          </a:p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模型展示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809872" y="427689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Cross 17"/>
          <p:cNvSpPr/>
          <p:nvPr/>
        </p:nvSpPr>
        <p:spPr>
          <a:xfrm>
            <a:off x="10922749" y="700169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384647" y="956533"/>
            <a:ext cx="3541853" cy="7447784"/>
            <a:chOff x="3835356" y="1981149"/>
            <a:chExt cx="1711032" cy="3597945"/>
          </a:xfrm>
        </p:grpSpPr>
        <p:sp>
          <p:nvSpPr>
            <p:cNvPr id="3" name="Freeform 2"/>
            <p:cNvSpPr/>
            <p:nvPr/>
          </p:nvSpPr>
          <p:spPr bwMode="auto">
            <a:xfrm>
              <a:off x="3835356" y="1981149"/>
              <a:ext cx="1711032" cy="3597945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667402" y="213479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684470" y="2151870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667402" y="213052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684470" y="2147601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552197" y="5216311"/>
              <a:ext cx="277351" cy="27742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942027" y="2497579"/>
              <a:ext cx="1501953" cy="26333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560731" y="2258570"/>
              <a:ext cx="311486" cy="72558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577799" y="2279911"/>
              <a:ext cx="277351" cy="29878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458325" y="2271375"/>
              <a:ext cx="46938" cy="469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31547" y="1459047"/>
            <a:ext cx="3535680" cy="1479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手机</a:t>
            </a: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模型图片展示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314937" y="4013958"/>
            <a:ext cx="34522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3171464" y="2962971"/>
            <a:ext cx="2465407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Triangle 24"/>
          <p:cNvSpPr/>
          <p:nvPr/>
        </p:nvSpPr>
        <p:spPr>
          <a:xfrm rot="16200000" flipH="1">
            <a:off x="5315922" y="3080703"/>
            <a:ext cx="320949" cy="320949"/>
          </a:xfrm>
          <a:prstGeom prst="rtTriangle">
            <a:avLst/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Cross 28"/>
          <p:cNvSpPr/>
          <p:nvPr/>
        </p:nvSpPr>
        <p:spPr>
          <a:xfrm>
            <a:off x="738594" y="5477519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6985262" y="763571"/>
          <a:ext cx="4271026" cy="5769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1906" y="1362076"/>
            <a:ext cx="24180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图表展示</a:t>
            </a:r>
          </a:p>
        </p:txBody>
      </p:sp>
      <p:sp>
        <p:nvSpPr>
          <p:cNvPr id="4" name="Rectangle 3"/>
          <p:cNvSpPr/>
          <p:nvPr/>
        </p:nvSpPr>
        <p:spPr>
          <a:xfrm>
            <a:off x="1913757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5" name="Oval 4"/>
          <p:cNvSpPr/>
          <p:nvPr/>
        </p:nvSpPr>
        <p:spPr>
          <a:xfrm>
            <a:off x="1121906" y="3893270"/>
            <a:ext cx="659876" cy="659876"/>
          </a:xfrm>
          <a:prstGeom prst="ellipse">
            <a:avLst/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13757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1121906" y="4854804"/>
            <a:ext cx="659876" cy="6598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7530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3855679" y="3893270"/>
            <a:ext cx="659876" cy="6598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7530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1" name="Oval 10"/>
          <p:cNvSpPr/>
          <p:nvPr/>
        </p:nvSpPr>
        <p:spPr>
          <a:xfrm>
            <a:off x="3855679" y="4854804"/>
            <a:ext cx="659876" cy="65987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Cross 15"/>
          <p:cNvSpPr/>
          <p:nvPr/>
        </p:nvSpPr>
        <p:spPr>
          <a:xfrm>
            <a:off x="3915823" y="1357265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266509" y="1093537"/>
            <a:ext cx="6968279" cy="4946715"/>
            <a:chOff x="5006007" y="1093537"/>
            <a:chExt cx="6968279" cy="4946715"/>
          </a:xfrm>
        </p:grpSpPr>
        <p:graphicFrame>
          <p:nvGraphicFramePr>
            <p:cNvPr id="2" name="Chart 1"/>
            <p:cNvGraphicFramePr/>
            <p:nvPr/>
          </p:nvGraphicFramePr>
          <p:xfrm>
            <a:off x="5006007" y="1093537"/>
            <a:ext cx="6968279" cy="49467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" name="Oval 2"/>
            <p:cNvSpPr/>
            <p:nvPr/>
          </p:nvSpPr>
          <p:spPr>
            <a:xfrm>
              <a:off x="7174078" y="2134958"/>
              <a:ext cx="2632136" cy="2632136"/>
            </a:xfrm>
            <a:prstGeom prst="ellipse">
              <a:avLst/>
            </a:prstGeom>
            <a:noFill/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848430" y="1623778"/>
            <a:ext cx="2418080" cy="1479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圆形</a:t>
            </a: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图表展示</a:t>
            </a:r>
          </a:p>
        </p:txBody>
      </p:sp>
      <p:sp>
        <p:nvSpPr>
          <p:cNvPr id="6" name="Rectangle 5"/>
          <p:cNvSpPr/>
          <p:nvPr/>
        </p:nvSpPr>
        <p:spPr>
          <a:xfrm>
            <a:off x="1118546" y="3338867"/>
            <a:ext cx="4147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8200" y="5043307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4" name="Freeform 1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8012" y="1212702"/>
            <a:ext cx="12496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在这里</a:t>
            </a:r>
          </a:p>
        </p:txBody>
      </p:sp>
      <p:sp>
        <p:nvSpPr>
          <p:cNvPr id="16" name="Cross 15"/>
          <p:cNvSpPr/>
          <p:nvPr/>
        </p:nvSpPr>
        <p:spPr>
          <a:xfrm>
            <a:off x="10793691" y="1051269"/>
            <a:ext cx="322866" cy="322866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7888013" y="2706494"/>
          <a:ext cx="2905678" cy="250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5161413" y="1415143"/>
          <a:ext cx="6312130" cy="424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35222" y="1542527"/>
            <a:ext cx="24688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进度条风格</a:t>
            </a:r>
          </a:p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图表展示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8547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5542" y="-668297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Rectangle 4"/>
          <p:cNvSpPr/>
          <p:nvPr/>
        </p:nvSpPr>
        <p:spPr>
          <a:xfrm>
            <a:off x="0" y="5682342"/>
            <a:ext cx="12192000" cy="1175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-1"/>
            <a:ext cx="12192000" cy="5682343"/>
          </a:xfrm>
          <a:prstGeom prst="rect">
            <a:avLst/>
          </a:prstGeom>
          <a:gradFill flip="none" rotWithShape="1">
            <a:gsLst>
              <a:gs pos="1000">
                <a:schemeClr val="tx1">
                  <a:lumMod val="85000"/>
                  <a:lumOff val="15000"/>
                  <a:alpha val="66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5563" y="331440"/>
            <a:ext cx="1960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标题内容在这里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42970" y="3888672"/>
            <a:ext cx="3906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3700" y="3698761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71845" y="492954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4253235" y="5901622"/>
            <a:ext cx="36880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谢谢您的浏览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96561" y="331440"/>
            <a:ext cx="1198880" cy="722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</a:p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05089" y="1551149"/>
            <a:ext cx="24180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</a:t>
            </a: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</a:t>
            </a: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产品展示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05090" y="4464747"/>
            <a:ext cx="286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1" name="Cross 20"/>
          <p:cNvSpPr/>
          <p:nvPr/>
        </p:nvSpPr>
        <p:spPr>
          <a:xfrm>
            <a:off x="11190099" y="425643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371182" y="2817675"/>
            <a:ext cx="327092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rot="18900000" flipH="1">
            <a:off x="4776957" y="5818873"/>
            <a:ext cx="3488462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262854" y="-146318"/>
            <a:ext cx="5211228" cy="5211229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50896" y="2744555"/>
            <a:ext cx="1904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 HERE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165245" y="1036395"/>
            <a:ext cx="2621280" cy="2337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大图演示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填充</a:t>
            </a:r>
          </a:p>
        </p:txBody>
      </p:sp>
      <p:sp>
        <p:nvSpPr>
          <p:cNvPr id="23" name="Cross 22"/>
          <p:cNvSpPr/>
          <p:nvPr/>
        </p:nvSpPr>
        <p:spPr>
          <a:xfrm>
            <a:off x="8625705" y="530642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870096" y="4115090"/>
            <a:ext cx="413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2062" y="1305342"/>
            <a:ext cx="29768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大背景</a:t>
            </a:r>
          </a:p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加上</a:t>
            </a:r>
          </a:p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顶层的文字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099254" y="1012335"/>
            <a:ext cx="4833328" cy="4833330"/>
          </a:xfrm>
          <a:prstGeom prst="line">
            <a:avLst/>
          </a:prstGeom>
          <a:ln w="635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14370" y="2307971"/>
            <a:ext cx="2776964" cy="2776965"/>
          </a:xfrm>
          <a:prstGeom prst="line">
            <a:avLst/>
          </a:prstGeom>
          <a:ln w="127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175298" y="3131598"/>
            <a:ext cx="282804" cy="282804"/>
            <a:chOff x="9087439" y="1230487"/>
            <a:chExt cx="881117" cy="881117"/>
          </a:xfrm>
        </p:grpSpPr>
        <p:sp>
          <p:nvSpPr>
            <p:cNvPr id="13" name="Oval 12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Cross 13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096000" y="3619536"/>
            <a:ext cx="47793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924658" y="1572796"/>
            <a:ext cx="159277" cy="159277"/>
            <a:chOff x="9087439" y="1230487"/>
            <a:chExt cx="881117" cy="881117"/>
          </a:xfrm>
        </p:grpSpPr>
        <p:sp>
          <p:nvSpPr>
            <p:cNvPr id="17" name="Oval 16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Cross 17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5547" y="838986"/>
            <a:ext cx="2733773" cy="2733773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7520" y="2377057"/>
            <a:ext cx="16052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</a:p>
          <a:p>
            <a:pPr algn="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684030" y="2135461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668546" y="4503173"/>
            <a:ext cx="4382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7515" y="138998"/>
            <a:ext cx="760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endParaRPr lang="en-US" sz="960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31217" y="1762814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0295" y="3865235"/>
            <a:ext cx="24688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公司项目</a:t>
            </a:r>
          </a:p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展示和报告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739833" y="3661346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748866" y="2598002"/>
            <a:ext cx="5495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  <a:p>
            <a:pPr algn="just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48866" y="849566"/>
            <a:ext cx="50596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上方和下方</a:t>
            </a: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的图片和作品展示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748866" y="4718125"/>
            <a:ext cx="2404534" cy="1290310"/>
            <a:chOff x="5748866" y="4759916"/>
            <a:chExt cx="2404534" cy="1290310"/>
          </a:xfrm>
        </p:grpSpPr>
        <p:sp>
          <p:nvSpPr>
            <p:cNvPr id="27" name="TextBox 26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48866" y="5219229"/>
              <a:ext cx="24045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839635" y="4718125"/>
            <a:ext cx="2404534" cy="1290310"/>
            <a:chOff x="5748866" y="4759916"/>
            <a:chExt cx="2404534" cy="1290310"/>
          </a:xfrm>
        </p:grpSpPr>
        <p:sp>
          <p:nvSpPr>
            <p:cNvPr id="31" name="TextBox 30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748866" y="5219229"/>
              <a:ext cx="24045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3" name="Cross 32"/>
          <p:cNvSpPr/>
          <p:nvPr/>
        </p:nvSpPr>
        <p:spPr>
          <a:xfrm>
            <a:off x="5651112" y="4654520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Cross 33"/>
          <p:cNvSpPr/>
          <p:nvPr/>
        </p:nvSpPr>
        <p:spPr>
          <a:xfrm>
            <a:off x="8741881" y="4654520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50000"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2724</Words>
  <Application>Microsoft Office PowerPoint</Application>
  <PresentationFormat>宽屏</PresentationFormat>
  <Paragraphs>288</Paragraphs>
  <Slides>46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2" baseType="lpstr">
      <vt:lpstr>Roboto Thin</vt:lpstr>
      <vt:lpstr>宋体</vt:lpstr>
      <vt:lpstr>Arial</vt:lpstr>
      <vt:lpstr>Calibri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 Budiyanto</dc:creator>
  <cp:lastModifiedBy>阳亮</cp:lastModifiedBy>
  <cp:revision>164</cp:revision>
  <dcterms:created xsi:type="dcterms:W3CDTF">2016-02-29T05:08:00Z</dcterms:created>
  <dcterms:modified xsi:type="dcterms:W3CDTF">2017-07-28T14:00:27Z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