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8" r:id="rId3"/>
    <p:sldId id="270" r:id="rId4"/>
    <p:sldId id="269" r:id="rId5"/>
    <p:sldId id="259" r:id="rId6"/>
    <p:sldId id="261" r:id="rId7"/>
    <p:sldId id="260" r:id="rId8"/>
    <p:sldId id="271" r:id="rId9"/>
    <p:sldId id="263" r:id="rId10"/>
    <p:sldId id="264" r:id="rId11"/>
    <p:sldId id="272" r:id="rId12"/>
    <p:sldId id="262" r:id="rId13"/>
    <p:sldId id="265" r:id="rId14"/>
    <p:sldId id="266" r:id="rId15"/>
    <p:sldId id="273" r:id="rId16"/>
    <p:sldId id="267" r:id="rId17"/>
    <p:sldId id="257" r:id="rId18"/>
    <p:sldId id="268" r:id="rId19"/>
    <p:sldId id="274" r:id="rId20"/>
    <p:sldId id="29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9F51"/>
    <a:srgbClr val="417C09"/>
    <a:srgbClr val="F2F7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17C09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6F9F5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6F9F51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750597840"/>
        <c:axId val="750598400"/>
      </c:barChart>
      <c:catAx>
        <c:axId val="750597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50598400"/>
        <c:crosses val="autoZero"/>
        <c:auto val="1"/>
        <c:lblAlgn val="ctr"/>
        <c:lblOffset val="100"/>
        <c:noMultiLvlLbl val="0"/>
      </c:catAx>
      <c:valAx>
        <c:axId val="75059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7505978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"/>
            <a:ext cx="12192000" cy="685821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" y="0"/>
            <a:ext cx="12191618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春秋广告/盗版必究        原创来源：http://chn.docer.com/works?userid=199329941#!/work_time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6" b="7288"/>
          <a:stretch>
            <a:fillRect/>
          </a:stretch>
        </p:blipFill>
        <p:spPr>
          <a:xfrm>
            <a:off x="-1" y="-109"/>
            <a:ext cx="12192001" cy="68581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028597-C506-4ADF-8249-AECE69AE141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70F34-1478-4679-A383-4EDD1A5483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稻壳儿春秋广告/盗版必究        原创来源：http://chn.docer.com/works?userid=199329941#!/work_time"/>
          <p:cNvSpPr txBox="1"/>
          <p:nvPr/>
        </p:nvSpPr>
        <p:spPr>
          <a:xfrm>
            <a:off x="985473" y="3218777"/>
            <a:ext cx="53385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水果毕业答辩模板</a:t>
            </a:r>
            <a:endParaRPr lang="zh-CN" altLang="en-US" sz="44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稻壳儿春秋广告/盗版必究        原创来源：http://chn.docer.com/works?userid=199329941#!/work_time"/>
          <p:cNvSpPr txBox="1"/>
          <p:nvPr/>
        </p:nvSpPr>
        <p:spPr>
          <a:xfrm>
            <a:off x="985473" y="4412575"/>
            <a:ext cx="4809078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First of all, thank you for downloading the product (spring and autumn advertisement), special explanation: the work can only be used by oneself, prohibit to carry on second sale, if find out to be pursued.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985473" y="3937813"/>
            <a:ext cx="509954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1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ADVERTISING EXQUISITE TEMPLATES</a:t>
            </a:r>
            <a:endParaRPr lang="en-US" altLang="zh-CN" sz="121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985473" y="5074449"/>
            <a:ext cx="2691979" cy="260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答辩人：xxx      日期：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2020.05.01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稻壳儿春秋广告/盗版必究        原创来源：http://chn.docer.com/works?userid=199329941#!/work_time"/>
          <p:cNvGrpSpPr/>
          <p:nvPr/>
        </p:nvGrpSpPr>
        <p:grpSpPr>
          <a:xfrm>
            <a:off x="1095723" y="4255806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13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4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5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16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6628645" y="4280453"/>
            <a:ext cx="4685807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6628645" y="3972676"/>
            <a:ext cx="4675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Advertising Exquisite Templates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6628645" y="3365372"/>
            <a:ext cx="272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输入您的文字标题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6628645" y="2534375"/>
            <a:ext cx="272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6F9F5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.03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6F9F5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09457" y="3838122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>
            <a:off x="1053973" y="3917365"/>
            <a:ext cx="2116562" cy="2116560"/>
          </a:xfrm>
          <a:prstGeom prst="rect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>
          <a:xfrm>
            <a:off x="3343515" y="3917365"/>
            <a:ext cx="2116562" cy="2116560"/>
          </a:xfrm>
          <a:prstGeom prst="rect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>
            <a:off x="1053973" y="1651987"/>
            <a:ext cx="4406104" cy="2116560"/>
          </a:xfrm>
          <a:prstGeom prst="rect">
            <a:avLst/>
          </a:prstGeom>
          <a:blipFill dpi="0" rotWithShape="1">
            <a:blip r:embed="rId1"/>
            <a:srcRect/>
            <a:stretch>
              <a:fillRect t="-20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5888983" y="3301790"/>
            <a:ext cx="5249045" cy="1831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 Thank you for downloading,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This template is spring and autumn in Sichuan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 Thank you for downloading, </a:t>
            </a:r>
            <a:r>
              <a:rPr lang="en-US" altLang="zh-CN" sz="1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5888984" y="2932330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/>
          <p:nvPr/>
        </p:nvSpPr>
        <p:spPr>
          <a:xfrm>
            <a:off x="4001338" y="4576509"/>
            <a:ext cx="800917" cy="79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844" y="0"/>
                  <a:pt x="0" y="844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844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756" y="21600"/>
                  <a:pt x="21600" y="20756"/>
                  <a:pt x="21600" y="19575"/>
                </a:cubicBezTo>
                <a:cubicBezTo>
                  <a:pt x="21600" y="2025"/>
                  <a:pt x="21600" y="2025"/>
                  <a:pt x="21600" y="2025"/>
                </a:cubicBezTo>
                <a:cubicBezTo>
                  <a:pt x="21600" y="844"/>
                  <a:pt x="20756" y="0"/>
                  <a:pt x="19575" y="0"/>
                </a:cubicBezTo>
                <a:close/>
                <a:moveTo>
                  <a:pt x="4050" y="1350"/>
                </a:moveTo>
                <a:cubicBezTo>
                  <a:pt x="12825" y="1350"/>
                  <a:pt x="12825" y="1350"/>
                  <a:pt x="12825" y="1350"/>
                </a:cubicBezTo>
                <a:cubicBezTo>
                  <a:pt x="12825" y="6750"/>
                  <a:pt x="12825" y="6750"/>
                  <a:pt x="12825" y="6750"/>
                </a:cubicBezTo>
                <a:cubicBezTo>
                  <a:pt x="14850" y="5400"/>
                  <a:pt x="14850" y="5400"/>
                  <a:pt x="14850" y="5400"/>
                </a:cubicBezTo>
                <a:cubicBezTo>
                  <a:pt x="16875" y="6750"/>
                  <a:pt x="16875" y="6750"/>
                  <a:pt x="16875" y="6750"/>
                </a:cubicBezTo>
                <a:cubicBezTo>
                  <a:pt x="16875" y="1350"/>
                  <a:pt x="16875" y="1350"/>
                  <a:pt x="16875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9575" y="1350"/>
                  <a:pt x="20250" y="2025"/>
                  <a:pt x="20250" y="2700"/>
                </a:cubicBezTo>
                <a:cubicBezTo>
                  <a:pt x="20250" y="12825"/>
                  <a:pt x="20250" y="12825"/>
                  <a:pt x="20250" y="12825"/>
                </a:cubicBezTo>
                <a:cubicBezTo>
                  <a:pt x="4050" y="12825"/>
                  <a:pt x="4050" y="12825"/>
                  <a:pt x="4050" y="12825"/>
                </a:cubicBezTo>
                <a:cubicBezTo>
                  <a:pt x="4050" y="1350"/>
                  <a:pt x="4050" y="1350"/>
                  <a:pt x="4050" y="1350"/>
                </a:cubicBezTo>
                <a:close/>
                <a:moveTo>
                  <a:pt x="1350" y="2700"/>
                </a:moveTo>
                <a:cubicBezTo>
                  <a:pt x="1350" y="2025"/>
                  <a:pt x="2025" y="1350"/>
                  <a:pt x="2700" y="1350"/>
                </a:cubicBezTo>
                <a:cubicBezTo>
                  <a:pt x="2700" y="12825"/>
                  <a:pt x="2700" y="12825"/>
                  <a:pt x="2700" y="12825"/>
                </a:cubicBezTo>
                <a:cubicBezTo>
                  <a:pt x="2194" y="12825"/>
                  <a:pt x="1687" y="12994"/>
                  <a:pt x="1350" y="12994"/>
                </a:cubicBezTo>
                <a:cubicBezTo>
                  <a:pt x="1350" y="2700"/>
                  <a:pt x="1350" y="2700"/>
                  <a:pt x="1350" y="2700"/>
                </a:cubicBezTo>
                <a:close/>
                <a:moveTo>
                  <a:pt x="20250" y="15525"/>
                </a:moveTo>
                <a:cubicBezTo>
                  <a:pt x="20250" y="18900"/>
                  <a:pt x="20250" y="18900"/>
                  <a:pt x="20250" y="18900"/>
                </a:cubicBezTo>
                <a:cubicBezTo>
                  <a:pt x="20250" y="19575"/>
                  <a:pt x="19575" y="20250"/>
                  <a:pt x="18900" y="20250"/>
                </a:cubicBezTo>
                <a:cubicBezTo>
                  <a:pt x="14850" y="20250"/>
                  <a:pt x="2700" y="20250"/>
                  <a:pt x="2700" y="20250"/>
                </a:cubicBezTo>
                <a:cubicBezTo>
                  <a:pt x="2025" y="20250"/>
                  <a:pt x="1350" y="19744"/>
                  <a:pt x="1350" y="18900"/>
                </a:cubicBezTo>
                <a:cubicBezTo>
                  <a:pt x="1350" y="15525"/>
                  <a:pt x="1350" y="15525"/>
                  <a:pt x="1350" y="15525"/>
                </a:cubicBezTo>
                <a:cubicBezTo>
                  <a:pt x="1350" y="14850"/>
                  <a:pt x="2025" y="14175"/>
                  <a:pt x="2700" y="14175"/>
                </a:cubicBezTo>
                <a:cubicBezTo>
                  <a:pt x="20250" y="14175"/>
                  <a:pt x="20250" y="14175"/>
                  <a:pt x="20250" y="14175"/>
                </a:cubicBezTo>
                <a:cubicBezTo>
                  <a:pt x="20250" y="14175"/>
                  <a:pt x="20250" y="14850"/>
                  <a:pt x="20250" y="15525"/>
                </a:cubicBezTo>
                <a:close/>
                <a:moveTo>
                  <a:pt x="18225" y="17550"/>
                </a:moveTo>
                <a:cubicBezTo>
                  <a:pt x="3375" y="17550"/>
                  <a:pt x="3375" y="17550"/>
                  <a:pt x="3375" y="17550"/>
                </a:cubicBezTo>
                <a:cubicBezTo>
                  <a:pt x="3038" y="17550"/>
                  <a:pt x="2700" y="17887"/>
                  <a:pt x="2700" y="18225"/>
                </a:cubicBezTo>
                <a:cubicBezTo>
                  <a:pt x="2700" y="18563"/>
                  <a:pt x="3038" y="18900"/>
                  <a:pt x="3375" y="18900"/>
                </a:cubicBezTo>
                <a:cubicBezTo>
                  <a:pt x="18225" y="18900"/>
                  <a:pt x="18225" y="18900"/>
                  <a:pt x="18225" y="18900"/>
                </a:cubicBezTo>
                <a:cubicBezTo>
                  <a:pt x="18562" y="18900"/>
                  <a:pt x="18900" y="18563"/>
                  <a:pt x="18900" y="18225"/>
                </a:cubicBezTo>
                <a:cubicBezTo>
                  <a:pt x="18900" y="17887"/>
                  <a:pt x="18562" y="17550"/>
                  <a:pt x="18225" y="17550"/>
                </a:cubicBezTo>
                <a:close/>
                <a:moveTo>
                  <a:pt x="18225" y="15525"/>
                </a:moveTo>
                <a:cubicBezTo>
                  <a:pt x="3375" y="15525"/>
                  <a:pt x="3375" y="15525"/>
                  <a:pt x="3375" y="15525"/>
                </a:cubicBezTo>
                <a:cubicBezTo>
                  <a:pt x="3038" y="15525"/>
                  <a:pt x="2700" y="15862"/>
                  <a:pt x="2700" y="16200"/>
                </a:cubicBezTo>
                <a:cubicBezTo>
                  <a:pt x="2700" y="16537"/>
                  <a:pt x="3038" y="16875"/>
                  <a:pt x="3375" y="16875"/>
                </a:cubicBezTo>
                <a:cubicBezTo>
                  <a:pt x="18225" y="16875"/>
                  <a:pt x="18225" y="16875"/>
                  <a:pt x="18225" y="16875"/>
                </a:cubicBezTo>
                <a:cubicBezTo>
                  <a:pt x="18562" y="16875"/>
                  <a:pt x="18900" y="16537"/>
                  <a:pt x="18900" y="16200"/>
                </a:cubicBezTo>
                <a:cubicBezTo>
                  <a:pt x="18900" y="15862"/>
                  <a:pt x="18562" y="15525"/>
                  <a:pt x="18225" y="1552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1713652" y="4576509"/>
            <a:ext cx="797204" cy="79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600" extrusionOk="0">
                <a:moveTo>
                  <a:pt x="21221" y="19913"/>
                </a:moveTo>
                <a:cubicBezTo>
                  <a:pt x="20377" y="21262"/>
                  <a:pt x="14977" y="21600"/>
                  <a:pt x="10758" y="21600"/>
                </a:cubicBezTo>
                <a:cubicBezTo>
                  <a:pt x="6539" y="21600"/>
                  <a:pt x="1139" y="21262"/>
                  <a:pt x="127" y="19913"/>
                </a:cubicBezTo>
                <a:cubicBezTo>
                  <a:pt x="-42" y="19575"/>
                  <a:pt x="-42" y="19069"/>
                  <a:pt x="127" y="18731"/>
                </a:cubicBezTo>
                <a:cubicBezTo>
                  <a:pt x="971" y="16200"/>
                  <a:pt x="2658" y="15525"/>
                  <a:pt x="4008" y="15356"/>
                </a:cubicBezTo>
                <a:cubicBezTo>
                  <a:pt x="5189" y="15188"/>
                  <a:pt x="6202" y="14850"/>
                  <a:pt x="6708" y="14512"/>
                </a:cubicBezTo>
                <a:cubicBezTo>
                  <a:pt x="6708" y="14344"/>
                  <a:pt x="6708" y="13331"/>
                  <a:pt x="6708" y="12656"/>
                </a:cubicBezTo>
                <a:cubicBezTo>
                  <a:pt x="5527" y="11306"/>
                  <a:pt x="4683" y="9281"/>
                  <a:pt x="4683" y="7425"/>
                </a:cubicBezTo>
                <a:cubicBezTo>
                  <a:pt x="4683" y="3375"/>
                  <a:pt x="6708" y="0"/>
                  <a:pt x="10758" y="0"/>
                </a:cubicBezTo>
                <a:cubicBezTo>
                  <a:pt x="14808" y="0"/>
                  <a:pt x="16833" y="3375"/>
                  <a:pt x="16833" y="7425"/>
                </a:cubicBezTo>
                <a:cubicBezTo>
                  <a:pt x="16833" y="9281"/>
                  <a:pt x="15989" y="11306"/>
                  <a:pt x="14808" y="12656"/>
                </a:cubicBezTo>
                <a:cubicBezTo>
                  <a:pt x="14808" y="12994"/>
                  <a:pt x="14808" y="13331"/>
                  <a:pt x="14808" y="14512"/>
                </a:cubicBezTo>
                <a:cubicBezTo>
                  <a:pt x="15314" y="14850"/>
                  <a:pt x="16327" y="15188"/>
                  <a:pt x="17508" y="15356"/>
                </a:cubicBezTo>
                <a:cubicBezTo>
                  <a:pt x="18858" y="15525"/>
                  <a:pt x="20546" y="16200"/>
                  <a:pt x="21389" y="18731"/>
                </a:cubicBezTo>
                <a:cubicBezTo>
                  <a:pt x="21558" y="19069"/>
                  <a:pt x="21558" y="19575"/>
                  <a:pt x="21221" y="19913"/>
                </a:cubicBezTo>
                <a:close/>
                <a:moveTo>
                  <a:pt x="15483" y="7425"/>
                </a:moveTo>
                <a:cubicBezTo>
                  <a:pt x="15483" y="4050"/>
                  <a:pt x="13964" y="1350"/>
                  <a:pt x="10758" y="1350"/>
                </a:cubicBezTo>
                <a:cubicBezTo>
                  <a:pt x="7552" y="1350"/>
                  <a:pt x="6033" y="4050"/>
                  <a:pt x="6033" y="7425"/>
                </a:cubicBezTo>
                <a:cubicBezTo>
                  <a:pt x="6033" y="10125"/>
                  <a:pt x="8227" y="13500"/>
                  <a:pt x="10758" y="13500"/>
                </a:cubicBezTo>
                <a:cubicBezTo>
                  <a:pt x="13289" y="13500"/>
                  <a:pt x="15483" y="10125"/>
                  <a:pt x="15483" y="7425"/>
                </a:cubicBezTo>
                <a:close/>
                <a:moveTo>
                  <a:pt x="17171" y="16706"/>
                </a:moveTo>
                <a:cubicBezTo>
                  <a:pt x="15989" y="16537"/>
                  <a:pt x="14808" y="16031"/>
                  <a:pt x="14133" y="15694"/>
                </a:cubicBezTo>
                <a:cubicBezTo>
                  <a:pt x="13458" y="15356"/>
                  <a:pt x="13458" y="15356"/>
                  <a:pt x="13458" y="15356"/>
                </a:cubicBezTo>
                <a:cubicBezTo>
                  <a:pt x="13458" y="15356"/>
                  <a:pt x="13458" y="14512"/>
                  <a:pt x="13458" y="14006"/>
                </a:cubicBezTo>
                <a:cubicBezTo>
                  <a:pt x="12614" y="14512"/>
                  <a:pt x="11771" y="14850"/>
                  <a:pt x="10758" y="14850"/>
                </a:cubicBezTo>
                <a:cubicBezTo>
                  <a:pt x="9746" y="14850"/>
                  <a:pt x="8902" y="14512"/>
                  <a:pt x="8058" y="14006"/>
                </a:cubicBezTo>
                <a:cubicBezTo>
                  <a:pt x="8058" y="14512"/>
                  <a:pt x="8058" y="15356"/>
                  <a:pt x="8058" y="15356"/>
                </a:cubicBezTo>
                <a:cubicBezTo>
                  <a:pt x="7383" y="15694"/>
                  <a:pt x="7383" y="15694"/>
                  <a:pt x="7383" y="15694"/>
                </a:cubicBezTo>
                <a:cubicBezTo>
                  <a:pt x="6708" y="16031"/>
                  <a:pt x="5527" y="16537"/>
                  <a:pt x="4177" y="16706"/>
                </a:cubicBezTo>
                <a:cubicBezTo>
                  <a:pt x="3164" y="16875"/>
                  <a:pt x="2152" y="17213"/>
                  <a:pt x="1308" y="19069"/>
                </a:cubicBezTo>
                <a:cubicBezTo>
                  <a:pt x="1308" y="19237"/>
                  <a:pt x="2489" y="20250"/>
                  <a:pt x="10758" y="20250"/>
                </a:cubicBezTo>
                <a:cubicBezTo>
                  <a:pt x="19027" y="20250"/>
                  <a:pt x="20039" y="19237"/>
                  <a:pt x="20208" y="19069"/>
                </a:cubicBezTo>
                <a:cubicBezTo>
                  <a:pt x="19364" y="17213"/>
                  <a:pt x="18183" y="16875"/>
                  <a:pt x="17171" y="16706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 rot="5400000" flipV="1">
            <a:off x="5712955" y="1868713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17C0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>
          <a:xfrm rot="16200000" flipH="1" flipV="1">
            <a:off x="4069892" y="1868713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F9F5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 rot="5400000" flipH="1" flipV="1">
            <a:off x="5712955" y="3524158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F9F51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稻壳儿春秋广告/盗版必究        原创来源：http://chn.docer.com/works?userid=199329941#!/work_time"/>
          <p:cNvSpPr/>
          <p:nvPr/>
        </p:nvSpPr>
        <p:spPr>
          <a:xfrm rot="16200000" flipV="1">
            <a:off x="4069892" y="3524158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17C0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3382689" y="197194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1075174" y="2341277"/>
            <a:ext cx="34060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3382689" y="452506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1075174" y="4894395"/>
            <a:ext cx="34060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7587616" y="197194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7587616" y="2341277"/>
            <a:ext cx="34060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7587616" y="452506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7587616" y="4894395"/>
            <a:ext cx="340605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>
          <a:xfrm>
            <a:off x="4180231" y="3699906"/>
            <a:ext cx="300999" cy="3102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19" y="13500"/>
                </a:moveTo>
                <a:cubicBezTo>
                  <a:pt x="16026" y="13500"/>
                  <a:pt x="14632" y="14175"/>
                  <a:pt x="13935" y="15356"/>
                </a:cubicBezTo>
                <a:cubicBezTo>
                  <a:pt x="7839" y="12656"/>
                  <a:pt x="7839" y="12656"/>
                  <a:pt x="7839" y="12656"/>
                </a:cubicBezTo>
                <a:cubicBezTo>
                  <a:pt x="8187" y="12150"/>
                  <a:pt x="8361" y="11475"/>
                  <a:pt x="8361" y="10800"/>
                </a:cubicBezTo>
                <a:cubicBezTo>
                  <a:pt x="8361" y="10125"/>
                  <a:pt x="8187" y="9619"/>
                  <a:pt x="8013" y="9113"/>
                </a:cubicBezTo>
                <a:cubicBezTo>
                  <a:pt x="14110" y="6412"/>
                  <a:pt x="14110" y="6412"/>
                  <a:pt x="14110" y="6412"/>
                </a:cubicBezTo>
                <a:cubicBezTo>
                  <a:pt x="14806" y="7425"/>
                  <a:pt x="16026" y="8100"/>
                  <a:pt x="17419" y="8100"/>
                </a:cubicBezTo>
                <a:cubicBezTo>
                  <a:pt x="19684" y="8100"/>
                  <a:pt x="21600" y="6244"/>
                  <a:pt x="21600" y="4050"/>
                </a:cubicBezTo>
                <a:cubicBezTo>
                  <a:pt x="21600" y="1856"/>
                  <a:pt x="19684" y="0"/>
                  <a:pt x="17419" y="0"/>
                </a:cubicBezTo>
                <a:cubicBezTo>
                  <a:pt x="15155" y="0"/>
                  <a:pt x="13239" y="1856"/>
                  <a:pt x="13239" y="4050"/>
                </a:cubicBezTo>
                <a:cubicBezTo>
                  <a:pt x="13239" y="4388"/>
                  <a:pt x="13239" y="4894"/>
                  <a:pt x="13413" y="5231"/>
                </a:cubicBezTo>
                <a:cubicBezTo>
                  <a:pt x="7142" y="7931"/>
                  <a:pt x="7142" y="7931"/>
                  <a:pt x="7142" y="7931"/>
                </a:cubicBezTo>
                <a:cubicBezTo>
                  <a:pt x="6445" y="7256"/>
                  <a:pt x="5400" y="6750"/>
                  <a:pt x="4181" y="6750"/>
                </a:cubicBezTo>
                <a:cubicBezTo>
                  <a:pt x="1916" y="6750"/>
                  <a:pt x="0" y="8606"/>
                  <a:pt x="0" y="10800"/>
                </a:cubicBezTo>
                <a:cubicBezTo>
                  <a:pt x="0" y="12994"/>
                  <a:pt x="1916" y="14850"/>
                  <a:pt x="4181" y="14850"/>
                </a:cubicBezTo>
                <a:cubicBezTo>
                  <a:pt x="5226" y="14850"/>
                  <a:pt x="6271" y="14513"/>
                  <a:pt x="6968" y="13838"/>
                </a:cubicBezTo>
                <a:cubicBezTo>
                  <a:pt x="13413" y="16538"/>
                  <a:pt x="13413" y="16538"/>
                  <a:pt x="13413" y="16538"/>
                </a:cubicBezTo>
                <a:cubicBezTo>
                  <a:pt x="13239" y="16875"/>
                  <a:pt x="13239" y="17213"/>
                  <a:pt x="13239" y="17550"/>
                </a:cubicBezTo>
                <a:cubicBezTo>
                  <a:pt x="13239" y="19744"/>
                  <a:pt x="15155" y="21600"/>
                  <a:pt x="17419" y="21600"/>
                </a:cubicBezTo>
                <a:cubicBezTo>
                  <a:pt x="19684" y="21600"/>
                  <a:pt x="21600" y="19744"/>
                  <a:pt x="21600" y="17550"/>
                </a:cubicBezTo>
                <a:cubicBezTo>
                  <a:pt x="21600" y="15356"/>
                  <a:pt x="19684" y="13500"/>
                  <a:pt x="17419" y="13500"/>
                </a:cubicBezTo>
                <a:close/>
                <a:moveTo>
                  <a:pt x="17419" y="1350"/>
                </a:moveTo>
                <a:cubicBezTo>
                  <a:pt x="18987" y="1350"/>
                  <a:pt x="20206" y="2531"/>
                  <a:pt x="20206" y="4050"/>
                </a:cubicBezTo>
                <a:cubicBezTo>
                  <a:pt x="20206" y="5569"/>
                  <a:pt x="18987" y="6750"/>
                  <a:pt x="17419" y="6750"/>
                </a:cubicBezTo>
                <a:cubicBezTo>
                  <a:pt x="15852" y="6750"/>
                  <a:pt x="14632" y="5569"/>
                  <a:pt x="14632" y="4050"/>
                </a:cubicBezTo>
                <a:cubicBezTo>
                  <a:pt x="14632" y="2531"/>
                  <a:pt x="15852" y="1350"/>
                  <a:pt x="17419" y="1350"/>
                </a:cubicBezTo>
                <a:close/>
                <a:moveTo>
                  <a:pt x="4181" y="13500"/>
                </a:moveTo>
                <a:cubicBezTo>
                  <a:pt x="2613" y="13500"/>
                  <a:pt x="1394" y="12319"/>
                  <a:pt x="1394" y="10800"/>
                </a:cubicBezTo>
                <a:cubicBezTo>
                  <a:pt x="1394" y="9281"/>
                  <a:pt x="2613" y="8100"/>
                  <a:pt x="4181" y="8100"/>
                </a:cubicBezTo>
                <a:cubicBezTo>
                  <a:pt x="5748" y="8100"/>
                  <a:pt x="6968" y="9281"/>
                  <a:pt x="6968" y="10800"/>
                </a:cubicBezTo>
                <a:cubicBezTo>
                  <a:pt x="6968" y="12319"/>
                  <a:pt x="5748" y="13500"/>
                  <a:pt x="4181" y="13500"/>
                </a:cubicBezTo>
                <a:close/>
                <a:moveTo>
                  <a:pt x="17419" y="20250"/>
                </a:moveTo>
                <a:cubicBezTo>
                  <a:pt x="15852" y="20250"/>
                  <a:pt x="14632" y="19069"/>
                  <a:pt x="14632" y="17550"/>
                </a:cubicBezTo>
                <a:cubicBezTo>
                  <a:pt x="14632" y="16031"/>
                  <a:pt x="15852" y="14850"/>
                  <a:pt x="17419" y="14850"/>
                </a:cubicBezTo>
                <a:cubicBezTo>
                  <a:pt x="18987" y="14850"/>
                  <a:pt x="20206" y="16031"/>
                  <a:pt x="20206" y="17550"/>
                </a:cubicBezTo>
                <a:cubicBezTo>
                  <a:pt x="20206" y="19069"/>
                  <a:pt x="18987" y="20250"/>
                  <a:pt x="17419" y="2025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>
            <a:off x="5881368" y="1954316"/>
            <a:ext cx="310213" cy="309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06" y="13838"/>
                </a:moveTo>
                <a:cubicBezTo>
                  <a:pt x="19238" y="13838"/>
                  <a:pt x="19238" y="13838"/>
                  <a:pt x="19238" y="13838"/>
                </a:cubicBezTo>
                <a:cubicBezTo>
                  <a:pt x="19238" y="14175"/>
                  <a:pt x="19069" y="14344"/>
                  <a:pt x="18900" y="14681"/>
                </a:cubicBezTo>
                <a:cubicBezTo>
                  <a:pt x="19069" y="14850"/>
                  <a:pt x="19069" y="14850"/>
                  <a:pt x="19069" y="14850"/>
                </a:cubicBezTo>
                <a:cubicBezTo>
                  <a:pt x="19406" y="15188"/>
                  <a:pt x="19575" y="15694"/>
                  <a:pt x="19575" y="16369"/>
                </a:cubicBezTo>
                <a:cubicBezTo>
                  <a:pt x="19575" y="17044"/>
                  <a:pt x="19238" y="17550"/>
                  <a:pt x="18900" y="18056"/>
                </a:cubicBezTo>
                <a:cubicBezTo>
                  <a:pt x="18056" y="18900"/>
                  <a:pt x="18056" y="18900"/>
                  <a:pt x="18056" y="18900"/>
                </a:cubicBezTo>
                <a:cubicBezTo>
                  <a:pt x="17550" y="19406"/>
                  <a:pt x="16875" y="19575"/>
                  <a:pt x="16369" y="19575"/>
                </a:cubicBezTo>
                <a:cubicBezTo>
                  <a:pt x="15694" y="19575"/>
                  <a:pt x="15188" y="19406"/>
                  <a:pt x="14850" y="19069"/>
                </a:cubicBezTo>
                <a:cubicBezTo>
                  <a:pt x="14681" y="18900"/>
                  <a:pt x="14681" y="18900"/>
                  <a:pt x="14681" y="18900"/>
                </a:cubicBezTo>
                <a:cubicBezTo>
                  <a:pt x="14344" y="19069"/>
                  <a:pt x="14175" y="19237"/>
                  <a:pt x="13838" y="19237"/>
                </a:cubicBezTo>
                <a:cubicBezTo>
                  <a:pt x="13838" y="19406"/>
                  <a:pt x="13838" y="19406"/>
                  <a:pt x="13838" y="19406"/>
                </a:cubicBezTo>
                <a:cubicBezTo>
                  <a:pt x="13669" y="20588"/>
                  <a:pt x="12656" y="21600"/>
                  <a:pt x="11475" y="21600"/>
                </a:cubicBezTo>
                <a:cubicBezTo>
                  <a:pt x="10125" y="21600"/>
                  <a:pt x="10125" y="21600"/>
                  <a:pt x="10125" y="21600"/>
                </a:cubicBezTo>
                <a:cubicBezTo>
                  <a:pt x="8944" y="21600"/>
                  <a:pt x="7931" y="20588"/>
                  <a:pt x="7762" y="19406"/>
                </a:cubicBezTo>
                <a:cubicBezTo>
                  <a:pt x="7762" y="19237"/>
                  <a:pt x="7762" y="19237"/>
                  <a:pt x="7762" y="19237"/>
                </a:cubicBezTo>
                <a:cubicBezTo>
                  <a:pt x="7425" y="19237"/>
                  <a:pt x="7256" y="19069"/>
                  <a:pt x="6919" y="18900"/>
                </a:cubicBezTo>
                <a:cubicBezTo>
                  <a:pt x="6750" y="19069"/>
                  <a:pt x="6750" y="19069"/>
                  <a:pt x="6750" y="19069"/>
                </a:cubicBezTo>
                <a:cubicBezTo>
                  <a:pt x="6412" y="19406"/>
                  <a:pt x="5906" y="19575"/>
                  <a:pt x="5231" y="19575"/>
                </a:cubicBezTo>
                <a:cubicBezTo>
                  <a:pt x="4725" y="19575"/>
                  <a:pt x="4050" y="19406"/>
                  <a:pt x="3544" y="18900"/>
                </a:cubicBezTo>
                <a:cubicBezTo>
                  <a:pt x="2700" y="18056"/>
                  <a:pt x="2700" y="18056"/>
                  <a:pt x="2700" y="18056"/>
                </a:cubicBezTo>
                <a:cubicBezTo>
                  <a:pt x="2363" y="17550"/>
                  <a:pt x="2025" y="17044"/>
                  <a:pt x="2025" y="16369"/>
                </a:cubicBezTo>
                <a:cubicBezTo>
                  <a:pt x="2025" y="15694"/>
                  <a:pt x="2194" y="15188"/>
                  <a:pt x="2531" y="14850"/>
                </a:cubicBezTo>
                <a:cubicBezTo>
                  <a:pt x="2700" y="14681"/>
                  <a:pt x="2700" y="14681"/>
                  <a:pt x="2700" y="14681"/>
                </a:cubicBezTo>
                <a:cubicBezTo>
                  <a:pt x="2531" y="14344"/>
                  <a:pt x="2363" y="14175"/>
                  <a:pt x="2363" y="13838"/>
                </a:cubicBezTo>
                <a:cubicBezTo>
                  <a:pt x="2194" y="13838"/>
                  <a:pt x="2194" y="13838"/>
                  <a:pt x="2194" y="13838"/>
                </a:cubicBezTo>
                <a:cubicBezTo>
                  <a:pt x="1012" y="13669"/>
                  <a:pt x="0" y="12656"/>
                  <a:pt x="0" y="11475"/>
                </a:cubicBezTo>
                <a:cubicBezTo>
                  <a:pt x="0" y="10294"/>
                  <a:pt x="0" y="10294"/>
                  <a:pt x="0" y="10294"/>
                </a:cubicBezTo>
                <a:cubicBezTo>
                  <a:pt x="0" y="8944"/>
                  <a:pt x="1012" y="7931"/>
                  <a:pt x="2194" y="7762"/>
                </a:cubicBezTo>
                <a:cubicBezTo>
                  <a:pt x="2363" y="7762"/>
                  <a:pt x="2363" y="7762"/>
                  <a:pt x="2363" y="7762"/>
                </a:cubicBezTo>
                <a:cubicBezTo>
                  <a:pt x="2363" y="7425"/>
                  <a:pt x="2531" y="7256"/>
                  <a:pt x="2700" y="6919"/>
                </a:cubicBezTo>
                <a:cubicBezTo>
                  <a:pt x="2531" y="6750"/>
                  <a:pt x="2531" y="6750"/>
                  <a:pt x="2531" y="6750"/>
                </a:cubicBezTo>
                <a:cubicBezTo>
                  <a:pt x="2194" y="6412"/>
                  <a:pt x="2025" y="5906"/>
                  <a:pt x="2025" y="5231"/>
                </a:cubicBezTo>
                <a:cubicBezTo>
                  <a:pt x="2025" y="4725"/>
                  <a:pt x="2363" y="4050"/>
                  <a:pt x="2700" y="3544"/>
                </a:cubicBezTo>
                <a:cubicBezTo>
                  <a:pt x="3544" y="2700"/>
                  <a:pt x="3544" y="2700"/>
                  <a:pt x="3544" y="2700"/>
                </a:cubicBezTo>
                <a:cubicBezTo>
                  <a:pt x="4050" y="2362"/>
                  <a:pt x="4725" y="2025"/>
                  <a:pt x="5231" y="2025"/>
                </a:cubicBezTo>
                <a:cubicBezTo>
                  <a:pt x="5906" y="2025"/>
                  <a:pt x="6412" y="2194"/>
                  <a:pt x="6750" y="2531"/>
                </a:cubicBezTo>
                <a:cubicBezTo>
                  <a:pt x="6919" y="2700"/>
                  <a:pt x="6919" y="2700"/>
                  <a:pt x="6919" y="2700"/>
                </a:cubicBezTo>
                <a:cubicBezTo>
                  <a:pt x="7256" y="2531"/>
                  <a:pt x="7425" y="2531"/>
                  <a:pt x="7762" y="2362"/>
                </a:cubicBezTo>
                <a:cubicBezTo>
                  <a:pt x="7762" y="2194"/>
                  <a:pt x="7762" y="2194"/>
                  <a:pt x="7762" y="2194"/>
                </a:cubicBezTo>
                <a:cubicBezTo>
                  <a:pt x="7931" y="1012"/>
                  <a:pt x="8944" y="0"/>
                  <a:pt x="10125" y="0"/>
                </a:cubicBezTo>
                <a:cubicBezTo>
                  <a:pt x="11475" y="0"/>
                  <a:pt x="11475" y="0"/>
                  <a:pt x="11475" y="0"/>
                </a:cubicBezTo>
                <a:cubicBezTo>
                  <a:pt x="12656" y="0"/>
                  <a:pt x="13669" y="1012"/>
                  <a:pt x="13838" y="2194"/>
                </a:cubicBezTo>
                <a:cubicBezTo>
                  <a:pt x="13838" y="2362"/>
                  <a:pt x="13838" y="2362"/>
                  <a:pt x="13838" y="2362"/>
                </a:cubicBezTo>
                <a:cubicBezTo>
                  <a:pt x="14175" y="2531"/>
                  <a:pt x="14344" y="2531"/>
                  <a:pt x="14681" y="2700"/>
                </a:cubicBezTo>
                <a:cubicBezTo>
                  <a:pt x="14850" y="2531"/>
                  <a:pt x="14850" y="2531"/>
                  <a:pt x="14850" y="2531"/>
                </a:cubicBezTo>
                <a:cubicBezTo>
                  <a:pt x="15188" y="2194"/>
                  <a:pt x="15694" y="2025"/>
                  <a:pt x="16369" y="2025"/>
                </a:cubicBezTo>
                <a:cubicBezTo>
                  <a:pt x="16875" y="2025"/>
                  <a:pt x="17550" y="2362"/>
                  <a:pt x="18056" y="2700"/>
                </a:cubicBezTo>
                <a:cubicBezTo>
                  <a:pt x="18900" y="3544"/>
                  <a:pt x="18900" y="3544"/>
                  <a:pt x="18900" y="3544"/>
                </a:cubicBezTo>
                <a:cubicBezTo>
                  <a:pt x="19238" y="4050"/>
                  <a:pt x="19575" y="4725"/>
                  <a:pt x="19575" y="5231"/>
                </a:cubicBezTo>
                <a:cubicBezTo>
                  <a:pt x="19575" y="5906"/>
                  <a:pt x="19406" y="6412"/>
                  <a:pt x="19069" y="6919"/>
                </a:cubicBezTo>
                <a:cubicBezTo>
                  <a:pt x="18900" y="6919"/>
                  <a:pt x="18900" y="6919"/>
                  <a:pt x="18900" y="6919"/>
                </a:cubicBezTo>
                <a:cubicBezTo>
                  <a:pt x="19069" y="7256"/>
                  <a:pt x="19238" y="7594"/>
                  <a:pt x="19238" y="7762"/>
                </a:cubicBezTo>
                <a:cubicBezTo>
                  <a:pt x="19406" y="7762"/>
                  <a:pt x="19406" y="7762"/>
                  <a:pt x="19406" y="7762"/>
                </a:cubicBezTo>
                <a:cubicBezTo>
                  <a:pt x="20588" y="7931"/>
                  <a:pt x="21600" y="8944"/>
                  <a:pt x="21600" y="10294"/>
                </a:cubicBezTo>
                <a:cubicBezTo>
                  <a:pt x="21600" y="11475"/>
                  <a:pt x="21600" y="11475"/>
                  <a:pt x="21600" y="11475"/>
                </a:cubicBezTo>
                <a:cubicBezTo>
                  <a:pt x="21600" y="12656"/>
                  <a:pt x="20588" y="13669"/>
                  <a:pt x="19406" y="13838"/>
                </a:cubicBezTo>
                <a:close/>
                <a:moveTo>
                  <a:pt x="20250" y="10294"/>
                </a:moveTo>
                <a:cubicBezTo>
                  <a:pt x="20250" y="9619"/>
                  <a:pt x="19744" y="9112"/>
                  <a:pt x="19069" y="9112"/>
                </a:cubicBezTo>
                <a:cubicBezTo>
                  <a:pt x="18225" y="8775"/>
                  <a:pt x="18225" y="8775"/>
                  <a:pt x="18225" y="8775"/>
                </a:cubicBezTo>
                <a:cubicBezTo>
                  <a:pt x="18056" y="8100"/>
                  <a:pt x="17719" y="7594"/>
                  <a:pt x="17550" y="7087"/>
                </a:cubicBezTo>
                <a:cubicBezTo>
                  <a:pt x="17888" y="6244"/>
                  <a:pt x="17888" y="6244"/>
                  <a:pt x="17888" y="6244"/>
                </a:cubicBezTo>
                <a:cubicBezTo>
                  <a:pt x="18394" y="5737"/>
                  <a:pt x="18394" y="5062"/>
                  <a:pt x="17888" y="4556"/>
                </a:cubicBezTo>
                <a:cubicBezTo>
                  <a:pt x="17044" y="3712"/>
                  <a:pt x="17044" y="3712"/>
                  <a:pt x="17044" y="3712"/>
                </a:cubicBezTo>
                <a:cubicBezTo>
                  <a:pt x="16875" y="3544"/>
                  <a:pt x="16706" y="3206"/>
                  <a:pt x="16369" y="3206"/>
                </a:cubicBezTo>
                <a:cubicBezTo>
                  <a:pt x="16031" y="3206"/>
                  <a:pt x="15694" y="3544"/>
                  <a:pt x="15356" y="3712"/>
                </a:cubicBezTo>
                <a:cubicBezTo>
                  <a:pt x="14513" y="4219"/>
                  <a:pt x="14513" y="4219"/>
                  <a:pt x="14513" y="4219"/>
                </a:cubicBezTo>
                <a:cubicBezTo>
                  <a:pt x="14006" y="3881"/>
                  <a:pt x="13500" y="3544"/>
                  <a:pt x="12825" y="3375"/>
                </a:cubicBezTo>
                <a:cubicBezTo>
                  <a:pt x="12656" y="2531"/>
                  <a:pt x="12656" y="2531"/>
                  <a:pt x="12656" y="2531"/>
                </a:cubicBezTo>
                <a:cubicBezTo>
                  <a:pt x="12656" y="1856"/>
                  <a:pt x="11981" y="1350"/>
                  <a:pt x="11306" y="1350"/>
                </a:cubicBezTo>
                <a:cubicBezTo>
                  <a:pt x="10294" y="1350"/>
                  <a:pt x="10294" y="1350"/>
                  <a:pt x="10294" y="1350"/>
                </a:cubicBezTo>
                <a:cubicBezTo>
                  <a:pt x="9619" y="1350"/>
                  <a:pt x="8944" y="1856"/>
                  <a:pt x="8944" y="2531"/>
                </a:cubicBezTo>
                <a:cubicBezTo>
                  <a:pt x="8775" y="3375"/>
                  <a:pt x="8775" y="3375"/>
                  <a:pt x="8775" y="3375"/>
                </a:cubicBezTo>
                <a:cubicBezTo>
                  <a:pt x="8100" y="3544"/>
                  <a:pt x="7594" y="3712"/>
                  <a:pt x="6919" y="4050"/>
                </a:cubicBezTo>
                <a:cubicBezTo>
                  <a:pt x="6075" y="3544"/>
                  <a:pt x="6075" y="3544"/>
                  <a:pt x="6075" y="3544"/>
                </a:cubicBezTo>
                <a:cubicBezTo>
                  <a:pt x="5906" y="3375"/>
                  <a:pt x="5738" y="3375"/>
                  <a:pt x="5400" y="3375"/>
                </a:cubicBezTo>
                <a:cubicBezTo>
                  <a:pt x="5062" y="3375"/>
                  <a:pt x="4725" y="3544"/>
                  <a:pt x="4556" y="3712"/>
                </a:cubicBezTo>
                <a:cubicBezTo>
                  <a:pt x="3713" y="4556"/>
                  <a:pt x="3713" y="4556"/>
                  <a:pt x="3713" y="4556"/>
                </a:cubicBezTo>
                <a:cubicBezTo>
                  <a:pt x="3206" y="5062"/>
                  <a:pt x="3206" y="5737"/>
                  <a:pt x="3713" y="6244"/>
                </a:cubicBezTo>
                <a:cubicBezTo>
                  <a:pt x="4050" y="7087"/>
                  <a:pt x="4050" y="7087"/>
                  <a:pt x="4050" y="7087"/>
                </a:cubicBezTo>
                <a:cubicBezTo>
                  <a:pt x="3881" y="7594"/>
                  <a:pt x="3544" y="8100"/>
                  <a:pt x="3375" y="8775"/>
                </a:cubicBezTo>
                <a:cubicBezTo>
                  <a:pt x="2531" y="9112"/>
                  <a:pt x="2531" y="9112"/>
                  <a:pt x="2531" y="9112"/>
                </a:cubicBezTo>
                <a:cubicBezTo>
                  <a:pt x="1856" y="9112"/>
                  <a:pt x="1350" y="9619"/>
                  <a:pt x="1350" y="10294"/>
                </a:cubicBezTo>
                <a:cubicBezTo>
                  <a:pt x="1350" y="11475"/>
                  <a:pt x="1350" y="11475"/>
                  <a:pt x="1350" y="11475"/>
                </a:cubicBezTo>
                <a:cubicBezTo>
                  <a:pt x="1350" y="11981"/>
                  <a:pt x="1856" y="12656"/>
                  <a:pt x="2531" y="12656"/>
                </a:cubicBezTo>
                <a:cubicBezTo>
                  <a:pt x="3375" y="12825"/>
                  <a:pt x="3375" y="12825"/>
                  <a:pt x="3375" y="12825"/>
                </a:cubicBezTo>
                <a:cubicBezTo>
                  <a:pt x="3544" y="13500"/>
                  <a:pt x="3881" y="14006"/>
                  <a:pt x="4050" y="14512"/>
                </a:cubicBezTo>
                <a:cubicBezTo>
                  <a:pt x="3713" y="15356"/>
                  <a:pt x="3713" y="15356"/>
                  <a:pt x="3713" y="15356"/>
                </a:cubicBezTo>
                <a:cubicBezTo>
                  <a:pt x="3206" y="15862"/>
                  <a:pt x="3206" y="16706"/>
                  <a:pt x="3713" y="17044"/>
                </a:cubicBezTo>
                <a:cubicBezTo>
                  <a:pt x="4556" y="17887"/>
                  <a:pt x="4556" y="17887"/>
                  <a:pt x="4556" y="17887"/>
                </a:cubicBezTo>
                <a:cubicBezTo>
                  <a:pt x="4725" y="18225"/>
                  <a:pt x="5062" y="18225"/>
                  <a:pt x="5400" y="18225"/>
                </a:cubicBezTo>
                <a:cubicBezTo>
                  <a:pt x="5738" y="18225"/>
                  <a:pt x="5906" y="18225"/>
                  <a:pt x="6244" y="17887"/>
                </a:cubicBezTo>
                <a:cubicBezTo>
                  <a:pt x="7088" y="17550"/>
                  <a:pt x="7088" y="17550"/>
                  <a:pt x="7088" y="17550"/>
                </a:cubicBezTo>
                <a:cubicBezTo>
                  <a:pt x="7594" y="17887"/>
                  <a:pt x="8100" y="18056"/>
                  <a:pt x="8775" y="18225"/>
                </a:cubicBezTo>
                <a:cubicBezTo>
                  <a:pt x="8944" y="19069"/>
                  <a:pt x="8944" y="19069"/>
                  <a:pt x="8944" y="19069"/>
                </a:cubicBezTo>
                <a:cubicBezTo>
                  <a:pt x="8944" y="19744"/>
                  <a:pt x="9619" y="20250"/>
                  <a:pt x="10294" y="20250"/>
                </a:cubicBezTo>
                <a:cubicBezTo>
                  <a:pt x="11306" y="20250"/>
                  <a:pt x="11306" y="20250"/>
                  <a:pt x="11306" y="20250"/>
                </a:cubicBezTo>
                <a:cubicBezTo>
                  <a:pt x="11981" y="20250"/>
                  <a:pt x="12656" y="19744"/>
                  <a:pt x="12656" y="19069"/>
                </a:cubicBezTo>
                <a:cubicBezTo>
                  <a:pt x="12825" y="18225"/>
                  <a:pt x="12825" y="18225"/>
                  <a:pt x="12825" y="18225"/>
                </a:cubicBezTo>
                <a:cubicBezTo>
                  <a:pt x="13500" y="18056"/>
                  <a:pt x="14006" y="17887"/>
                  <a:pt x="14513" y="17550"/>
                </a:cubicBezTo>
                <a:cubicBezTo>
                  <a:pt x="15356" y="17887"/>
                  <a:pt x="15356" y="17887"/>
                  <a:pt x="15356" y="17887"/>
                </a:cubicBezTo>
                <a:cubicBezTo>
                  <a:pt x="15694" y="18225"/>
                  <a:pt x="15862" y="18225"/>
                  <a:pt x="16200" y="18225"/>
                </a:cubicBezTo>
                <a:cubicBezTo>
                  <a:pt x="16538" y="18225"/>
                  <a:pt x="16875" y="18225"/>
                  <a:pt x="17044" y="17887"/>
                </a:cubicBezTo>
                <a:cubicBezTo>
                  <a:pt x="17888" y="17044"/>
                  <a:pt x="17888" y="17044"/>
                  <a:pt x="17888" y="17044"/>
                </a:cubicBezTo>
                <a:cubicBezTo>
                  <a:pt x="18394" y="16706"/>
                  <a:pt x="18394" y="15862"/>
                  <a:pt x="17888" y="15356"/>
                </a:cubicBezTo>
                <a:cubicBezTo>
                  <a:pt x="17550" y="14512"/>
                  <a:pt x="17550" y="14512"/>
                  <a:pt x="17550" y="14512"/>
                </a:cubicBezTo>
                <a:cubicBezTo>
                  <a:pt x="17719" y="14006"/>
                  <a:pt x="18056" y="13500"/>
                  <a:pt x="18225" y="12825"/>
                </a:cubicBezTo>
                <a:cubicBezTo>
                  <a:pt x="19069" y="12656"/>
                  <a:pt x="19069" y="12656"/>
                  <a:pt x="19069" y="12656"/>
                </a:cubicBezTo>
                <a:cubicBezTo>
                  <a:pt x="19744" y="12656"/>
                  <a:pt x="20250" y="11981"/>
                  <a:pt x="20250" y="11475"/>
                </a:cubicBezTo>
                <a:cubicBezTo>
                  <a:pt x="20250" y="10294"/>
                  <a:pt x="20250" y="10294"/>
                  <a:pt x="20250" y="10294"/>
                </a:cubicBezTo>
                <a:close/>
                <a:moveTo>
                  <a:pt x="10800" y="14175"/>
                </a:moveTo>
                <a:cubicBezTo>
                  <a:pt x="8944" y="14175"/>
                  <a:pt x="7425" y="12656"/>
                  <a:pt x="7425" y="10800"/>
                </a:cubicBezTo>
                <a:cubicBezTo>
                  <a:pt x="7425" y="8944"/>
                  <a:pt x="8944" y="7425"/>
                  <a:pt x="10800" y="7425"/>
                </a:cubicBezTo>
                <a:cubicBezTo>
                  <a:pt x="12656" y="7425"/>
                  <a:pt x="14175" y="8944"/>
                  <a:pt x="14175" y="10800"/>
                </a:cubicBezTo>
                <a:cubicBezTo>
                  <a:pt x="14175" y="12656"/>
                  <a:pt x="12656" y="14175"/>
                  <a:pt x="10800" y="14175"/>
                </a:cubicBezTo>
                <a:close/>
                <a:moveTo>
                  <a:pt x="10800" y="8775"/>
                </a:moveTo>
                <a:cubicBezTo>
                  <a:pt x="9619" y="8775"/>
                  <a:pt x="8775" y="9619"/>
                  <a:pt x="8775" y="10800"/>
                </a:cubicBezTo>
                <a:cubicBezTo>
                  <a:pt x="8775" y="11981"/>
                  <a:pt x="9619" y="12825"/>
                  <a:pt x="10800" y="12825"/>
                </a:cubicBezTo>
                <a:cubicBezTo>
                  <a:pt x="11981" y="12825"/>
                  <a:pt x="12825" y="11981"/>
                  <a:pt x="12825" y="10800"/>
                </a:cubicBezTo>
                <a:cubicBezTo>
                  <a:pt x="12825" y="9619"/>
                  <a:pt x="11981" y="8775"/>
                  <a:pt x="10800" y="87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5" name="稻壳儿春秋广告/盗版必究        原创来源：http://chn.docer.com/works?userid=199329941#!/work_time"/>
          <p:cNvSpPr/>
          <p:nvPr/>
        </p:nvSpPr>
        <p:spPr>
          <a:xfrm>
            <a:off x="5881367" y="5397736"/>
            <a:ext cx="310213" cy="309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7550"/>
                </a:moveTo>
                <a:cubicBezTo>
                  <a:pt x="16875" y="17550"/>
                  <a:pt x="16875" y="17550"/>
                  <a:pt x="16875" y="17550"/>
                </a:cubicBezTo>
                <a:cubicBezTo>
                  <a:pt x="16875" y="20250"/>
                  <a:pt x="16875" y="20250"/>
                  <a:pt x="16875" y="20250"/>
                </a:cubicBezTo>
                <a:cubicBezTo>
                  <a:pt x="16875" y="21094"/>
                  <a:pt x="16200" y="21600"/>
                  <a:pt x="15525" y="21600"/>
                </a:cubicBezTo>
                <a:cubicBezTo>
                  <a:pt x="6075" y="21600"/>
                  <a:pt x="6075" y="21600"/>
                  <a:pt x="6075" y="21600"/>
                </a:cubicBezTo>
                <a:cubicBezTo>
                  <a:pt x="5400" y="21600"/>
                  <a:pt x="4725" y="21094"/>
                  <a:pt x="4725" y="20250"/>
                </a:cubicBezTo>
                <a:cubicBezTo>
                  <a:pt x="4725" y="17550"/>
                  <a:pt x="4725" y="17550"/>
                  <a:pt x="4725" y="17550"/>
                </a:cubicBezTo>
                <a:cubicBezTo>
                  <a:pt x="2025" y="17550"/>
                  <a:pt x="2025" y="17550"/>
                  <a:pt x="2025" y="17550"/>
                </a:cubicBezTo>
                <a:cubicBezTo>
                  <a:pt x="844" y="17550"/>
                  <a:pt x="0" y="16706"/>
                  <a:pt x="0" y="15525"/>
                </a:cubicBezTo>
                <a:cubicBezTo>
                  <a:pt x="0" y="7425"/>
                  <a:pt x="0" y="7425"/>
                  <a:pt x="0" y="7425"/>
                </a:cubicBezTo>
                <a:cubicBezTo>
                  <a:pt x="0" y="6244"/>
                  <a:pt x="844" y="5400"/>
                  <a:pt x="2025" y="5400"/>
                </a:cubicBezTo>
                <a:cubicBezTo>
                  <a:pt x="4725" y="5400"/>
                  <a:pt x="4725" y="5400"/>
                  <a:pt x="4725" y="5400"/>
                </a:cubicBezTo>
                <a:cubicBezTo>
                  <a:pt x="4725" y="1350"/>
                  <a:pt x="4725" y="1350"/>
                  <a:pt x="4725" y="1350"/>
                </a:cubicBezTo>
                <a:cubicBezTo>
                  <a:pt x="4725" y="675"/>
                  <a:pt x="5400" y="0"/>
                  <a:pt x="6075" y="0"/>
                </a:cubicBezTo>
                <a:cubicBezTo>
                  <a:pt x="15525" y="0"/>
                  <a:pt x="15525" y="0"/>
                  <a:pt x="15525" y="0"/>
                </a:cubicBezTo>
                <a:cubicBezTo>
                  <a:pt x="16200" y="0"/>
                  <a:pt x="16875" y="675"/>
                  <a:pt x="16875" y="1350"/>
                </a:cubicBezTo>
                <a:cubicBezTo>
                  <a:pt x="16875" y="5400"/>
                  <a:pt x="16875" y="5400"/>
                  <a:pt x="16875" y="5400"/>
                </a:cubicBezTo>
                <a:cubicBezTo>
                  <a:pt x="19575" y="5400"/>
                  <a:pt x="19575" y="5400"/>
                  <a:pt x="19575" y="5400"/>
                </a:cubicBezTo>
                <a:cubicBezTo>
                  <a:pt x="20756" y="5400"/>
                  <a:pt x="21600" y="6244"/>
                  <a:pt x="21600" y="7425"/>
                </a:cubicBezTo>
                <a:cubicBezTo>
                  <a:pt x="21600" y="15525"/>
                  <a:pt x="21600" y="15525"/>
                  <a:pt x="21600" y="15525"/>
                </a:cubicBezTo>
                <a:cubicBezTo>
                  <a:pt x="21600" y="16706"/>
                  <a:pt x="20756" y="17550"/>
                  <a:pt x="19575" y="17550"/>
                </a:cubicBezTo>
                <a:close/>
                <a:moveTo>
                  <a:pt x="6075" y="19575"/>
                </a:moveTo>
                <a:cubicBezTo>
                  <a:pt x="6075" y="19913"/>
                  <a:pt x="6412" y="20250"/>
                  <a:pt x="6750" y="20250"/>
                </a:cubicBezTo>
                <a:cubicBezTo>
                  <a:pt x="14850" y="20250"/>
                  <a:pt x="14850" y="20250"/>
                  <a:pt x="14850" y="20250"/>
                </a:cubicBezTo>
                <a:cubicBezTo>
                  <a:pt x="15188" y="20250"/>
                  <a:pt x="15525" y="19913"/>
                  <a:pt x="15525" y="19575"/>
                </a:cubicBezTo>
                <a:cubicBezTo>
                  <a:pt x="15525" y="15525"/>
                  <a:pt x="15525" y="15525"/>
                  <a:pt x="15525" y="15525"/>
                </a:cubicBezTo>
                <a:cubicBezTo>
                  <a:pt x="15525" y="15188"/>
                  <a:pt x="15188" y="14850"/>
                  <a:pt x="14850" y="14850"/>
                </a:cubicBezTo>
                <a:cubicBezTo>
                  <a:pt x="6750" y="14850"/>
                  <a:pt x="6750" y="14850"/>
                  <a:pt x="6750" y="14850"/>
                </a:cubicBezTo>
                <a:cubicBezTo>
                  <a:pt x="6412" y="14850"/>
                  <a:pt x="6075" y="15188"/>
                  <a:pt x="6075" y="15525"/>
                </a:cubicBezTo>
                <a:cubicBezTo>
                  <a:pt x="6075" y="19575"/>
                  <a:pt x="6075" y="19575"/>
                  <a:pt x="6075" y="19575"/>
                </a:cubicBezTo>
                <a:close/>
                <a:moveTo>
                  <a:pt x="15525" y="2025"/>
                </a:moveTo>
                <a:cubicBezTo>
                  <a:pt x="15525" y="1687"/>
                  <a:pt x="15188" y="1350"/>
                  <a:pt x="14850" y="1350"/>
                </a:cubicBezTo>
                <a:cubicBezTo>
                  <a:pt x="6750" y="1350"/>
                  <a:pt x="6750" y="1350"/>
                  <a:pt x="6750" y="1350"/>
                </a:cubicBezTo>
                <a:cubicBezTo>
                  <a:pt x="6412" y="1350"/>
                  <a:pt x="6075" y="1687"/>
                  <a:pt x="6075" y="2025"/>
                </a:cubicBezTo>
                <a:cubicBezTo>
                  <a:pt x="6075" y="5400"/>
                  <a:pt x="6075" y="5400"/>
                  <a:pt x="6075" y="5400"/>
                </a:cubicBezTo>
                <a:cubicBezTo>
                  <a:pt x="15525" y="5400"/>
                  <a:pt x="15525" y="5400"/>
                  <a:pt x="15525" y="5400"/>
                </a:cubicBezTo>
                <a:cubicBezTo>
                  <a:pt x="15525" y="2025"/>
                  <a:pt x="15525" y="2025"/>
                  <a:pt x="15525" y="2025"/>
                </a:cubicBezTo>
                <a:close/>
                <a:moveTo>
                  <a:pt x="20250" y="8100"/>
                </a:moveTo>
                <a:cubicBezTo>
                  <a:pt x="20250" y="7425"/>
                  <a:pt x="19575" y="6750"/>
                  <a:pt x="18900" y="6750"/>
                </a:cubicBezTo>
                <a:cubicBezTo>
                  <a:pt x="16875" y="6750"/>
                  <a:pt x="16875" y="6750"/>
                  <a:pt x="16875" y="6750"/>
                </a:cubicBezTo>
                <a:cubicBezTo>
                  <a:pt x="14850" y="6750"/>
                  <a:pt x="14850" y="6750"/>
                  <a:pt x="14850" y="6750"/>
                </a:cubicBezTo>
                <a:cubicBezTo>
                  <a:pt x="6750" y="6750"/>
                  <a:pt x="6750" y="6750"/>
                  <a:pt x="6750" y="6750"/>
                </a:cubicBezTo>
                <a:cubicBezTo>
                  <a:pt x="4725" y="6750"/>
                  <a:pt x="4725" y="6750"/>
                  <a:pt x="4725" y="6750"/>
                </a:cubicBezTo>
                <a:cubicBezTo>
                  <a:pt x="2700" y="6750"/>
                  <a:pt x="2700" y="6750"/>
                  <a:pt x="2700" y="6750"/>
                </a:cubicBezTo>
                <a:cubicBezTo>
                  <a:pt x="2025" y="6750"/>
                  <a:pt x="1350" y="7425"/>
                  <a:pt x="1350" y="8100"/>
                </a:cubicBezTo>
                <a:cubicBezTo>
                  <a:pt x="1350" y="14850"/>
                  <a:pt x="1350" y="14850"/>
                  <a:pt x="1350" y="14850"/>
                </a:cubicBezTo>
                <a:cubicBezTo>
                  <a:pt x="1350" y="15694"/>
                  <a:pt x="2025" y="16200"/>
                  <a:pt x="2700" y="16200"/>
                </a:cubicBezTo>
                <a:cubicBezTo>
                  <a:pt x="4725" y="16200"/>
                  <a:pt x="4725" y="16200"/>
                  <a:pt x="4725" y="16200"/>
                </a:cubicBezTo>
                <a:cubicBezTo>
                  <a:pt x="4725" y="14850"/>
                  <a:pt x="4725" y="14850"/>
                  <a:pt x="4725" y="14850"/>
                </a:cubicBezTo>
                <a:cubicBezTo>
                  <a:pt x="4725" y="14175"/>
                  <a:pt x="5400" y="13500"/>
                  <a:pt x="6075" y="13500"/>
                </a:cubicBezTo>
                <a:cubicBezTo>
                  <a:pt x="15525" y="13500"/>
                  <a:pt x="15525" y="13500"/>
                  <a:pt x="15525" y="13500"/>
                </a:cubicBezTo>
                <a:cubicBezTo>
                  <a:pt x="16200" y="13500"/>
                  <a:pt x="16875" y="14175"/>
                  <a:pt x="16875" y="14850"/>
                </a:cubicBezTo>
                <a:cubicBezTo>
                  <a:pt x="16875" y="16200"/>
                  <a:pt x="16875" y="16200"/>
                  <a:pt x="16875" y="16200"/>
                </a:cubicBezTo>
                <a:cubicBezTo>
                  <a:pt x="18900" y="16200"/>
                  <a:pt x="18900" y="16200"/>
                  <a:pt x="18900" y="16200"/>
                </a:cubicBezTo>
                <a:cubicBezTo>
                  <a:pt x="19575" y="16200"/>
                  <a:pt x="20250" y="15694"/>
                  <a:pt x="20250" y="14850"/>
                </a:cubicBezTo>
                <a:cubicBezTo>
                  <a:pt x="20250" y="8100"/>
                  <a:pt x="20250" y="8100"/>
                  <a:pt x="20250" y="8100"/>
                </a:cubicBezTo>
                <a:close/>
                <a:moveTo>
                  <a:pt x="8100" y="10800"/>
                </a:moveTo>
                <a:cubicBezTo>
                  <a:pt x="7762" y="10800"/>
                  <a:pt x="7425" y="10462"/>
                  <a:pt x="7425" y="10125"/>
                </a:cubicBezTo>
                <a:cubicBezTo>
                  <a:pt x="7425" y="9788"/>
                  <a:pt x="7762" y="9450"/>
                  <a:pt x="8100" y="9450"/>
                </a:cubicBezTo>
                <a:cubicBezTo>
                  <a:pt x="8438" y="9450"/>
                  <a:pt x="8775" y="9788"/>
                  <a:pt x="8775" y="10125"/>
                </a:cubicBezTo>
                <a:cubicBezTo>
                  <a:pt x="8775" y="10462"/>
                  <a:pt x="8438" y="10800"/>
                  <a:pt x="8100" y="10800"/>
                </a:cubicBezTo>
                <a:close/>
                <a:moveTo>
                  <a:pt x="5400" y="10800"/>
                </a:moveTo>
                <a:cubicBezTo>
                  <a:pt x="5062" y="10800"/>
                  <a:pt x="4725" y="10462"/>
                  <a:pt x="4725" y="10125"/>
                </a:cubicBezTo>
                <a:cubicBezTo>
                  <a:pt x="4725" y="9788"/>
                  <a:pt x="5062" y="9450"/>
                  <a:pt x="5400" y="9450"/>
                </a:cubicBezTo>
                <a:cubicBezTo>
                  <a:pt x="5738" y="9450"/>
                  <a:pt x="6075" y="9788"/>
                  <a:pt x="6075" y="10125"/>
                </a:cubicBezTo>
                <a:cubicBezTo>
                  <a:pt x="6075" y="10462"/>
                  <a:pt x="5738" y="10800"/>
                  <a:pt x="5400" y="1080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6" name="稻壳儿春秋广告/盗版必究        原创来源：http://chn.docer.com/works?userid=199329941#!/work_time"/>
          <p:cNvSpPr/>
          <p:nvPr/>
        </p:nvSpPr>
        <p:spPr>
          <a:xfrm>
            <a:off x="7581941" y="3699895"/>
            <a:ext cx="271309" cy="309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257" y="7425"/>
                </a:moveTo>
                <a:cubicBezTo>
                  <a:pt x="4629" y="7425"/>
                  <a:pt x="4629" y="7425"/>
                  <a:pt x="4629" y="7425"/>
                </a:cubicBezTo>
                <a:cubicBezTo>
                  <a:pt x="4629" y="8775"/>
                  <a:pt x="4629" y="8775"/>
                  <a:pt x="4629" y="8775"/>
                </a:cubicBezTo>
                <a:cubicBezTo>
                  <a:pt x="9257" y="8775"/>
                  <a:pt x="9257" y="8775"/>
                  <a:pt x="9257" y="8775"/>
                </a:cubicBezTo>
                <a:cubicBezTo>
                  <a:pt x="9257" y="7425"/>
                  <a:pt x="9257" y="7425"/>
                  <a:pt x="9257" y="7425"/>
                </a:cubicBezTo>
                <a:close/>
                <a:moveTo>
                  <a:pt x="9257" y="4725"/>
                </a:moveTo>
                <a:cubicBezTo>
                  <a:pt x="4629" y="4725"/>
                  <a:pt x="4629" y="4725"/>
                  <a:pt x="4629" y="4725"/>
                </a:cubicBezTo>
                <a:cubicBezTo>
                  <a:pt x="4629" y="6075"/>
                  <a:pt x="4629" y="6075"/>
                  <a:pt x="4629" y="6075"/>
                </a:cubicBezTo>
                <a:cubicBezTo>
                  <a:pt x="9257" y="6075"/>
                  <a:pt x="9257" y="6075"/>
                  <a:pt x="9257" y="6075"/>
                </a:cubicBezTo>
                <a:cubicBezTo>
                  <a:pt x="9257" y="4725"/>
                  <a:pt x="9257" y="4725"/>
                  <a:pt x="9257" y="4725"/>
                </a:cubicBezTo>
                <a:close/>
                <a:moveTo>
                  <a:pt x="4629" y="11475"/>
                </a:moveTo>
                <a:cubicBezTo>
                  <a:pt x="16971" y="11475"/>
                  <a:pt x="16971" y="11475"/>
                  <a:pt x="16971" y="11475"/>
                </a:cubicBezTo>
                <a:cubicBezTo>
                  <a:pt x="16971" y="10125"/>
                  <a:pt x="16971" y="10125"/>
                  <a:pt x="16971" y="10125"/>
                </a:cubicBezTo>
                <a:cubicBezTo>
                  <a:pt x="4629" y="10125"/>
                  <a:pt x="4629" y="10125"/>
                  <a:pt x="4629" y="10125"/>
                </a:cubicBezTo>
                <a:cubicBezTo>
                  <a:pt x="4629" y="11475"/>
                  <a:pt x="4629" y="11475"/>
                  <a:pt x="4629" y="11475"/>
                </a:cubicBezTo>
                <a:close/>
                <a:moveTo>
                  <a:pt x="14657" y="0"/>
                </a:moveTo>
                <a:cubicBezTo>
                  <a:pt x="2314" y="0"/>
                  <a:pt x="2314" y="0"/>
                  <a:pt x="2314" y="0"/>
                </a:cubicBezTo>
                <a:cubicBezTo>
                  <a:pt x="964" y="0"/>
                  <a:pt x="0" y="844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964" y="21600"/>
                  <a:pt x="2314" y="21600"/>
                </a:cubicBezTo>
                <a:cubicBezTo>
                  <a:pt x="19286" y="21600"/>
                  <a:pt x="19286" y="21600"/>
                  <a:pt x="19286" y="21600"/>
                </a:cubicBezTo>
                <a:cubicBezTo>
                  <a:pt x="20636" y="21600"/>
                  <a:pt x="21600" y="20756"/>
                  <a:pt x="21600" y="19575"/>
                </a:cubicBezTo>
                <a:cubicBezTo>
                  <a:pt x="21600" y="6075"/>
                  <a:pt x="21600" y="6075"/>
                  <a:pt x="21600" y="6075"/>
                </a:cubicBezTo>
                <a:cubicBezTo>
                  <a:pt x="14657" y="0"/>
                  <a:pt x="14657" y="0"/>
                  <a:pt x="14657" y="0"/>
                </a:cubicBezTo>
                <a:close/>
                <a:moveTo>
                  <a:pt x="14657" y="2025"/>
                </a:moveTo>
                <a:cubicBezTo>
                  <a:pt x="19286" y="6075"/>
                  <a:pt x="19286" y="6075"/>
                  <a:pt x="19286" y="6075"/>
                </a:cubicBezTo>
                <a:cubicBezTo>
                  <a:pt x="16200" y="6075"/>
                  <a:pt x="16200" y="6075"/>
                  <a:pt x="16200" y="6075"/>
                </a:cubicBezTo>
                <a:cubicBezTo>
                  <a:pt x="15429" y="6075"/>
                  <a:pt x="14657" y="5569"/>
                  <a:pt x="14657" y="4725"/>
                </a:cubicBezTo>
                <a:cubicBezTo>
                  <a:pt x="14657" y="2025"/>
                  <a:pt x="14657" y="2025"/>
                  <a:pt x="14657" y="2025"/>
                </a:cubicBezTo>
                <a:close/>
                <a:moveTo>
                  <a:pt x="20057" y="18900"/>
                </a:moveTo>
                <a:cubicBezTo>
                  <a:pt x="20057" y="19744"/>
                  <a:pt x="19286" y="20250"/>
                  <a:pt x="18514" y="20250"/>
                </a:cubicBezTo>
                <a:cubicBezTo>
                  <a:pt x="3086" y="20250"/>
                  <a:pt x="3086" y="20250"/>
                  <a:pt x="3086" y="20250"/>
                </a:cubicBezTo>
                <a:cubicBezTo>
                  <a:pt x="2314" y="20250"/>
                  <a:pt x="1543" y="19744"/>
                  <a:pt x="1543" y="18900"/>
                </a:cubicBezTo>
                <a:cubicBezTo>
                  <a:pt x="1543" y="2700"/>
                  <a:pt x="1543" y="2700"/>
                  <a:pt x="1543" y="2700"/>
                </a:cubicBezTo>
                <a:cubicBezTo>
                  <a:pt x="1543" y="2025"/>
                  <a:pt x="2314" y="1350"/>
                  <a:pt x="3086" y="1350"/>
                </a:cubicBezTo>
                <a:cubicBezTo>
                  <a:pt x="13114" y="1350"/>
                  <a:pt x="13114" y="1350"/>
                  <a:pt x="13114" y="1350"/>
                </a:cubicBezTo>
                <a:cubicBezTo>
                  <a:pt x="13114" y="5400"/>
                  <a:pt x="13114" y="5400"/>
                  <a:pt x="13114" y="5400"/>
                </a:cubicBezTo>
                <a:cubicBezTo>
                  <a:pt x="13114" y="6581"/>
                  <a:pt x="14079" y="7425"/>
                  <a:pt x="15429" y="7425"/>
                </a:cubicBezTo>
                <a:cubicBezTo>
                  <a:pt x="20057" y="7425"/>
                  <a:pt x="20057" y="7425"/>
                  <a:pt x="20057" y="7425"/>
                </a:cubicBezTo>
                <a:cubicBezTo>
                  <a:pt x="20057" y="18900"/>
                  <a:pt x="20057" y="18900"/>
                  <a:pt x="20057" y="18900"/>
                </a:cubicBezTo>
                <a:close/>
                <a:moveTo>
                  <a:pt x="4629" y="14175"/>
                </a:moveTo>
                <a:cubicBezTo>
                  <a:pt x="16971" y="14175"/>
                  <a:pt x="16971" y="14175"/>
                  <a:pt x="16971" y="14175"/>
                </a:cubicBezTo>
                <a:cubicBezTo>
                  <a:pt x="16971" y="12825"/>
                  <a:pt x="16971" y="12825"/>
                  <a:pt x="16971" y="12825"/>
                </a:cubicBezTo>
                <a:cubicBezTo>
                  <a:pt x="4629" y="12825"/>
                  <a:pt x="4629" y="12825"/>
                  <a:pt x="4629" y="12825"/>
                </a:cubicBezTo>
                <a:cubicBezTo>
                  <a:pt x="4629" y="14175"/>
                  <a:pt x="4629" y="14175"/>
                  <a:pt x="4629" y="14175"/>
                </a:cubicBezTo>
                <a:close/>
                <a:moveTo>
                  <a:pt x="4629" y="16875"/>
                </a:moveTo>
                <a:cubicBezTo>
                  <a:pt x="16971" y="16875"/>
                  <a:pt x="16971" y="16875"/>
                  <a:pt x="16971" y="16875"/>
                </a:cubicBezTo>
                <a:cubicBezTo>
                  <a:pt x="16971" y="15525"/>
                  <a:pt x="16971" y="15525"/>
                  <a:pt x="16971" y="15525"/>
                </a:cubicBezTo>
                <a:cubicBezTo>
                  <a:pt x="4629" y="15525"/>
                  <a:pt x="4629" y="15525"/>
                  <a:pt x="4629" y="15525"/>
                </a:cubicBezTo>
                <a:cubicBezTo>
                  <a:pt x="4629" y="16875"/>
                  <a:pt x="4629" y="16875"/>
                  <a:pt x="4629" y="168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9" name="稻壳儿春秋广告/盗版必究        原创来源：http://chn.docer.com/works?userid=199329941#!/work_time"/>
          <p:cNvSpPr/>
          <p:nvPr/>
        </p:nvSpPr>
        <p:spPr>
          <a:xfrm>
            <a:off x="1284310" y="2057458"/>
            <a:ext cx="4394188" cy="1039486"/>
          </a:xfrm>
          <a:prstGeom prst="roundRect">
            <a:avLst>
              <a:gd name="adj" fmla="val 50000"/>
            </a:avLst>
          </a:prstGeom>
          <a:solidFill>
            <a:srgbClr val="417C0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>
          <a:xfrm>
            <a:off x="2512793" y="2146876"/>
            <a:ext cx="3071208" cy="860650"/>
          </a:xfrm>
          <a:custGeom>
            <a:avLst/>
            <a:gdLst/>
            <a:ahLst/>
            <a:cxnLst/>
            <a:rect l="l" t="t" r="r" b="b"/>
            <a:pathLst>
              <a:path w="4680521" h="1311630">
                <a:moveTo>
                  <a:pt x="0" y="0"/>
                </a:moveTo>
                <a:lnTo>
                  <a:pt x="4024706" y="0"/>
                </a:lnTo>
                <a:cubicBezTo>
                  <a:pt x="4386903" y="0"/>
                  <a:pt x="4680521" y="293618"/>
                  <a:pt x="4680521" y="655815"/>
                </a:cubicBezTo>
                <a:lnTo>
                  <a:pt x="4680520" y="655815"/>
                </a:lnTo>
                <a:cubicBezTo>
                  <a:pt x="4680520" y="1018012"/>
                  <a:pt x="4386902" y="1311630"/>
                  <a:pt x="4024705" y="1311630"/>
                </a:cubicBezTo>
                <a:lnTo>
                  <a:pt x="0" y="1311629"/>
                </a:lnTo>
                <a:close/>
              </a:path>
            </a:pathLst>
          </a:custGeom>
          <a:solidFill>
            <a:srgbClr val="F2F7F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 flipH="1">
            <a:off x="2699781" y="2331204"/>
            <a:ext cx="266345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6513503" y="2057458"/>
            <a:ext cx="4394188" cy="1039486"/>
          </a:xfrm>
          <a:prstGeom prst="roundRect">
            <a:avLst>
              <a:gd name="adj" fmla="val 50000"/>
            </a:avLst>
          </a:prstGeom>
          <a:solidFill>
            <a:srgbClr val="6F9F5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>
            <a:off x="7741986" y="2146876"/>
            <a:ext cx="3071208" cy="860650"/>
          </a:xfrm>
          <a:custGeom>
            <a:avLst/>
            <a:gdLst/>
            <a:ahLst/>
            <a:cxnLst/>
            <a:rect l="l" t="t" r="r" b="b"/>
            <a:pathLst>
              <a:path w="4680521" h="1311630">
                <a:moveTo>
                  <a:pt x="0" y="0"/>
                </a:moveTo>
                <a:lnTo>
                  <a:pt x="4024706" y="0"/>
                </a:lnTo>
                <a:cubicBezTo>
                  <a:pt x="4386903" y="0"/>
                  <a:pt x="4680521" y="293618"/>
                  <a:pt x="4680521" y="655815"/>
                </a:cubicBezTo>
                <a:lnTo>
                  <a:pt x="4680520" y="655815"/>
                </a:lnTo>
                <a:cubicBezTo>
                  <a:pt x="4680520" y="1018012"/>
                  <a:pt x="4386902" y="1311630"/>
                  <a:pt x="4024705" y="1311630"/>
                </a:cubicBezTo>
                <a:lnTo>
                  <a:pt x="0" y="1311629"/>
                </a:lnTo>
                <a:close/>
              </a:path>
            </a:pathLst>
          </a:custGeom>
          <a:solidFill>
            <a:srgbClr val="F2F7F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 flipH="1">
            <a:off x="7928974" y="2331204"/>
            <a:ext cx="266345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>
          <a:xfrm>
            <a:off x="1284310" y="4217854"/>
            <a:ext cx="4394188" cy="1039486"/>
          </a:xfrm>
          <a:prstGeom prst="roundRect">
            <a:avLst>
              <a:gd name="adj" fmla="val 50000"/>
            </a:avLst>
          </a:prstGeom>
          <a:solidFill>
            <a:srgbClr val="6F9F5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>
            <a:off x="2512793" y="4307272"/>
            <a:ext cx="3071208" cy="860650"/>
          </a:xfrm>
          <a:custGeom>
            <a:avLst/>
            <a:gdLst/>
            <a:ahLst/>
            <a:cxnLst/>
            <a:rect l="l" t="t" r="r" b="b"/>
            <a:pathLst>
              <a:path w="4680521" h="1311630">
                <a:moveTo>
                  <a:pt x="0" y="0"/>
                </a:moveTo>
                <a:lnTo>
                  <a:pt x="4024706" y="0"/>
                </a:lnTo>
                <a:cubicBezTo>
                  <a:pt x="4386903" y="0"/>
                  <a:pt x="4680521" y="293618"/>
                  <a:pt x="4680521" y="655815"/>
                </a:cubicBezTo>
                <a:lnTo>
                  <a:pt x="4680520" y="655815"/>
                </a:lnTo>
                <a:cubicBezTo>
                  <a:pt x="4680520" y="1018012"/>
                  <a:pt x="4386902" y="1311630"/>
                  <a:pt x="4024705" y="1311630"/>
                </a:cubicBezTo>
                <a:lnTo>
                  <a:pt x="0" y="1311629"/>
                </a:lnTo>
                <a:close/>
              </a:path>
            </a:pathLst>
          </a:custGeom>
          <a:solidFill>
            <a:srgbClr val="F2F7F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稻壳儿春秋广告/盗版必究        原创来源：http://chn.docer.com/works?userid=199329941#!/work_time"/>
          <p:cNvSpPr/>
          <p:nvPr/>
        </p:nvSpPr>
        <p:spPr>
          <a:xfrm>
            <a:off x="1720746" y="4510008"/>
            <a:ext cx="456685" cy="455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4850"/>
                </a:moveTo>
                <a:cubicBezTo>
                  <a:pt x="21600" y="16537"/>
                  <a:pt x="20419" y="17887"/>
                  <a:pt x="18900" y="18225"/>
                </a:cubicBezTo>
                <a:cubicBezTo>
                  <a:pt x="18900" y="21600"/>
                  <a:pt x="18900" y="21600"/>
                  <a:pt x="18900" y="21600"/>
                </a:cubicBezTo>
                <a:cubicBezTo>
                  <a:pt x="17550" y="21600"/>
                  <a:pt x="17550" y="21600"/>
                  <a:pt x="17550" y="21600"/>
                </a:cubicBezTo>
                <a:cubicBezTo>
                  <a:pt x="17550" y="18225"/>
                  <a:pt x="17550" y="18225"/>
                  <a:pt x="17550" y="18225"/>
                </a:cubicBezTo>
                <a:cubicBezTo>
                  <a:pt x="16031" y="17887"/>
                  <a:pt x="14850" y="16537"/>
                  <a:pt x="14850" y="14850"/>
                </a:cubicBezTo>
                <a:cubicBezTo>
                  <a:pt x="14850" y="12994"/>
                  <a:pt x="16369" y="11475"/>
                  <a:pt x="18225" y="11475"/>
                </a:cubicBezTo>
                <a:cubicBezTo>
                  <a:pt x="20081" y="11475"/>
                  <a:pt x="21600" y="12994"/>
                  <a:pt x="21600" y="14850"/>
                </a:cubicBezTo>
                <a:close/>
                <a:moveTo>
                  <a:pt x="18225" y="12825"/>
                </a:moveTo>
                <a:cubicBezTo>
                  <a:pt x="17044" y="12825"/>
                  <a:pt x="16200" y="13838"/>
                  <a:pt x="16200" y="14850"/>
                </a:cubicBezTo>
                <a:cubicBezTo>
                  <a:pt x="16200" y="16031"/>
                  <a:pt x="17044" y="16875"/>
                  <a:pt x="18225" y="16875"/>
                </a:cubicBezTo>
                <a:cubicBezTo>
                  <a:pt x="19406" y="16875"/>
                  <a:pt x="20250" y="16031"/>
                  <a:pt x="20250" y="14850"/>
                </a:cubicBezTo>
                <a:cubicBezTo>
                  <a:pt x="20250" y="13838"/>
                  <a:pt x="19406" y="12825"/>
                  <a:pt x="18225" y="12825"/>
                </a:cubicBezTo>
                <a:close/>
                <a:moveTo>
                  <a:pt x="17550" y="0"/>
                </a:moveTo>
                <a:cubicBezTo>
                  <a:pt x="18900" y="0"/>
                  <a:pt x="18900" y="0"/>
                  <a:pt x="18900" y="0"/>
                </a:cubicBezTo>
                <a:cubicBezTo>
                  <a:pt x="18900" y="11475"/>
                  <a:pt x="18900" y="11475"/>
                  <a:pt x="18900" y="11475"/>
                </a:cubicBezTo>
                <a:cubicBezTo>
                  <a:pt x="18225" y="11475"/>
                  <a:pt x="18225" y="11475"/>
                  <a:pt x="18225" y="11475"/>
                </a:cubicBezTo>
                <a:cubicBezTo>
                  <a:pt x="17550" y="11475"/>
                  <a:pt x="17550" y="11475"/>
                  <a:pt x="17550" y="11475"/>
                </a:cubicBezTo>
                <a:cubicBezTo>
                  <a:pt x="17550" y="0"/>
                  <a:pt x="17550" y="0"/>
                  <a:pt x="17550" y="0"/>
                </a:cubicBezTo>
                <a:close/>
                <a:moveTo>
                  <a:pt x="11475" y="10125"/>
                </a:moveTo>
                <a:cubicBezTo>
                  <a:pt x="11475" y="21600"/>
                  <a:pt x="11475" y="21600"/>
                  <a:pt x="11475" y="21600"/>
                </a:cubicBezTo>
                <a:cubicBezTo>
                  <a:pt x="10125" y="21600"/>
                  <a:pt x="10125" y="21600"/>
                  <a:pt x="10125" y="21600"/>
                </a:cubicBezTo>
                <a:cubicBezTo>
                  <a:pt x="10125" y="10125"/>
                  <a:pt x="10125" y="10125"/>
                  <a:pt x="10125" y="10125"/>
                </a:cubicBezTo>
                <a:cubicBezTo>
                  <a:pt x="8606" y="9788"/>
                  <a:pt x="7425" y="8437"/>
                  <a:pt x="7425" y="6750"/>
                </a:cubicBezTo>
                <a:cubicBezTo>
                  <a:pt x="7425" y="5062"/>
                  <a:pt x="8606" y="3712"/>
                  <a:pt x="10125" y="3544"/>
                </a:cubicBezTo>
                <a:cubicBezTo>
                  <a:pt x="10125" y="0"/>
                  <a:pt x="10125" y="0"/>
                  <a:pt x="10125" y="0"/>
                </a:cubicBezTo>
                <a:cubicBezTo>
                  <a:pt x="11475" y="0"/>
                  <a:pt x="11475" y="0"/>
                  <a:pt x="11475" y="0"/>
                </a:cubicBezTo>
                <a:cubicBezTo>
                  <a:pt x="11475" y="3544"/>
                  <a:pt x="11475" y="3544"/>
                  <a:pt x="11475" y="3544"/>
                </a:cubicBezTo>
                <a:cubicBezTo>
                  <a:pt x="12994" y="3712"/>
                  <a:pt x="14175" y="5062"/>
                  <a:pt x="14175" y="6750"/>
                </a:cubicBezTo>
                <a:cubicBezTo>
                  <a:pt x="14175" y="8437"/>
                  <a:pt x="12994" y="9788"/>
                  <a:pt x="11475" y="10125"/>
                </a:cubicBezTo>
                <a:close/>
                <a:moveTo>
                  <a:pt x="10800" y="4725"/>
                </a:moveTo>
                <a:cubicBezTo>
                  <a:pt x="9619" y="4725"/>
                  <a:pt x="8775" y="5737"/>
                  <a:pt x="8775" y="6750"/>
                </a:cubicBezTo>
                <a:cubicBezTo>
                  <a:pt x="8775" y="7931"/>
                  <a:pt x="9619" y="8775"/>
                  <a:pt x="10800" y="8775"/>
                </a:cubicBezTo>
                <a:cubicBezTo>
                  <a:pt x="11981" y="8775"/>
                  <a:pt x="12825" y="7931"/>
                  <a:pt x="12825" y="6750"/>
                </a:cubicBezTo>
                <a:cubicBezTo>
                  <a:pt x="12825" y="5737"/>
                  <a:pt x="11981" y="4725"/>
                  <a:pt x="10800" y="4725"/>
                </a:cubicBezTo>
                <a:close/>
                <a:moveTo>
                  <a:pt x="4050" y="18225"/>
                </a:moveTo>
                <a:cubicBezTo>
                  <a:pt x="4050" y="21600"/>
                  <a:pt x="4050" y="21600"/>
                  <a:pt x="4050" y="21600"/>
                </a:cubicBezTo>
                <a:cubicBezTo>
                  <a:pt x="2700" y="21600"/>
                  <a:pt x="2700" y="21600"/>
                  <a:pt x="2700" y="21600"/>
                </a:cubicBezTo>
                <a:cubicBezTo>
                  <a:pt x="2700" y="18225"/>
                  <a:pt x="2700" y="18225"/>
                  <a:pt x="2700" y="18225"/>
                </a:cubicBezTo>
                <a:cubicBezTo>
                  <a:pt x="1181" y="17887"/>
                  <a:pt x="0" y="16537"/>
                  <a:pt x="0" y="14850"/>
                </a:cubicBezTo>
                <a:cubicBezTo>
                  <a:pt x="0" y="12994"/>
                  <a:pt x="1519" y="11475"/>
                  <a:pt x="3375" y="11475"/>
                </a:cubicBezTo>
                <a:cubicBezTo>
                  <a:pt x="5231" y="11475"/>
                  <a:pt x="6750" y="12994"/>
                  <a:pt x="6750" y="14850"/>
                </a:cubicBezTo>
                <a:cubicBezTo>
                  <a:pt x="6750" y="16537"/>
                  <a:pt x="5569" y="17887"/>
                  <a:pt x="4050" y="18225"/>
                </a:cubicBezTo>
                <a:close/>
                <a:moveTo>
                  <a:pt x="3375" y="12825"/>
                </a:moveTo>
                <a:cubicBezTo>
                  <a:pt x="2194" y="12825"/>
                  <a:pt x="1350" y="13838"/>
                  <a:pt x="1350" y="14850"/>
                </a:cubicBezTo>
                <a:cubicBezTo>
                  <a:pt x="1350" y="16031"/>
                  <a:pt x="2194" y="16875"/>
                  <a:pt x="3375" y="16875"/>
                </a:cubicBezTo>
                <a:cubicBezTo>
                  <a:pt x="4556" y="16875"/>
                  <a:pt x="5400" y="16031"/>
                  <a:pt x="5400" y="14850"/>
                </a:cubicBezTo>
                <a:cubicBezTo>
                  <a:pt x="5400" y="13838"/>
                  <a:pt x="4556" y="12825"/>
                  <a:pt x="3375" y="12825"/>
                </a:cubicBezTo>
                <a:close/>
                <a:moveTo>
                  <a:pt x="2700" y="0"/>
                </a:moveTo>
                <a:cubicBezTo>
                  <a:pt x="4050" y="0"/>
                  <a:pt x="4050" y="0"/>
                  <a:pt x="4050" y="0"/>
                </a:cubicBezTo>
                <a:cubicBezTo>
                  <a:pt x="4050" y="11475"/>
                  <a:pt x="4050" y="11475"/>
                  <a:pt x="4050" y="11475"/>
                </a:cubicBezTo>
                <a:cubicBezTo>
                  <a:pt x="3375" y="11475"/>
                  <a:pt x="3375" y="11475"/>
                  <a:pt x="3375" y="11475"/>
                </a:cubicBezTo>
                <a:cubicBezTo>
                  <a:pt x="2700" y="11475"/>
                  <a:pt x="2700" y="11475"/>
                  <a:pt x="2700" y="11475"/>
                </a:cubicBezTo>
                <a:cubicBezTo>
                  <a:pt x="2700" y="0"/>
                  <a:pt x="2700" y="0"/>
                  <a:pt x="2700" y="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6" name="稻壳儿春秋广告/盗版必究        原创来源：http://chn.docer.com/works?userid=199329941#!/work_time"/>
          <p:cNvSpPr txBox="1"/>
          <p:nvPr/>
        </p:nvSpPr>
        <p:spPr>
          <a:xfrm flipH="1">
            <a:off x="2699781" y="4491600"/>
            <a:ext cx="266345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稻壳儿春秋广告/盗版必究        原创来源：http://chn.docer.com/works?userid=199329941#!/work_time"/>
          <p:cNvSpPr/>
          <p:nvPr/>
        </p:nvSpPr>
        <p:spPr>
          <a:xfrm>
            <a:off x="6513503" y="4217854"/>
            <a:ext cx="4394188" cy="1039486"/>
          </a:xfrm>
          <a:prstGeom prst="roundRect">
            <a:avLst>
              <a:gd name="adj" fmla="val 50000"/>
            </a:avLst>
          </a:prstGeom>
          <a:solidFill>
            <a:srgbClr val="417C0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稻壳儿春秋广告/盗版必究        原创来源：http://chn.docer.com/works?userid=199329941#!/work_time"/>
          <p:cNvSpPr/>
          <p:nvPr/>
        </p:nvSpPr>
        <p:spPr>
          <a:xfrm>
            <a:off x="7741986" y="4307272"/>
            <a:ext cx="3071208" cy="860650"/>
          </a:xfrm>
          <a:custGeom>
            <a:avLst/>
            <a:gdLst/>
            <a:ahLst/>
            <a:cxnLst/>
            <a:rect l="l" t="t" r="r" b="b"/>
            <a:pathLst>
              <a:path w="4680521" h="1311630">
                <a:moveTo>
                  <a:pt x="0" y="0"/>
                </a:moveTo>
                <a:lnTo>
                  <a:pt x="4024706" y="0"/>
                </a:lnTo>
                <a:cubicBezTo>
                  <a:pt x="4386903" y="0"/>
                  <a:pt x="4680521" y="293618"/>
                  <a:pt x="4680521" y="655815"/>
                </a:cubicBezTo>
                <a:lnTo>
                  <a:pt x="4680520" y="655815"/>
                </a:lnTo>
                <a:cubicBezTo>
                  <a:pt x="4680520" y="1018012"/>
                  <a:pt x="4386902" y="1311630"/>
                  <a:pt x="4024705" y="1311630"/>
                </a:cubicBezTo>
                <a:lnTo>
                  <a:pt x="0" y="1311629"/>
                </a:lnTo>
                <a:close/>
              </a:path>
            </a:pathLst>
          </a:custGeom>
          <a:solidFill>
            <a:srgbClr val="F2F7F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 txBox="1"/>
          <p:nvPr/>
        </p:nvSpPr>
        <p:spPr>
          <a:xfrm flipH="1">
            <a:off x="7928974" y="4491600"/>
            <a:ext cx="2663454" cy="49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>
          <a:xfrm>
            <a:off x="6961080" y="2349305"/>
            <a:ext cx="456685" cy="455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19575" y="21558"/>
                </a:moveTo>
                <a:cubicBezTo>
                  <a:pt x="2025" y="21558"/>
                  <a:pt x="2025" y="21558"/>
                  <a:pt x="2025" y="21558"/>
                </a:cubicBezTo>
                <a:cubicBezTo>
                  <a:pt x="844" y="21558"/>
                  <a:pt x="0" y="20714"/>
                  <a:pt x="0" y="19533"/>
                </a:cubicBezTo>
                <a:cubicBezTo>
                  <a:pt x="0" y="7383"/>
                  <a:pt x="0" y="7383"/>
                  <a:pt x="0" y="7383"/>
                </a:cubicBezTo>
                <a:cubicBezTo>
                  <a:pt x="0" y="6371"/>
                  <a:pt x="844" y="5358"/>
                  <a:pt x="2025" y="5358"/>
                </a:cubicBezTo>
                <a:cubicBezTo>
                  <a:pt x="11138" y="5358"/>
                  <a:pt x="11138" y="5358"/>
                  <a:pt x="11138" y="5358"/>
                </a:cubicBezTo>
                <a:cubicBezTo>
                  <a:pt x="6919" y="1139"/>
                  <a:pt x="6919" y="1139"/>
                  <a:pt x="6919" y="1139"/>
                </a:cubicBezTo>
                <a:cubicBezTo>
                  <a:pt x="6750" y="802"/>
                  <a:pt x="6750" y="464"/>
                  <a:pt x="6919" y="127"/>
                </a:cubicBezTo>
                <a:cubicBezTo>
                  <a:pt x="7256" y="-42"/>
                  <a:pt x="7594" y="-42"/>
                  <a:pt x="7931" y="127"/>
                </a:cubicBezTo>
                <a:cubicBezTo>
                  <a:pt x="12488" y="4683"/>
                  <a:pt x="12488" y="4683"/>
                  <a:pt x="12488" y="4683"/>
                </a:cubicBezTo>
                <a:cubicBezTo>
                  <a:pt x="17044" y="296"/>
                  <a:pt x="17044" y="296"/>
                  <a:pt x="17044" y="296"/>
                </a:cubicBezTo>
                <a:cubicBezTo>
                  <a:pt x="17381" y="-42"/>
                  <a:pt x="17719" y="-42"/>
                  <a:pt x="18056" y="296"/>
                </a:cubicBezTo>
                <a:cubicBezTo>
                  <a:pt x="18225" y="464"/>
                  <a:pt x="18225" y="971"/>
                  <a:pt x="18056" y="1139"/>
                </a:cubicBezTo>
                <a:cubicBezTo>
                  <a:pt x="13838" y="5358"/>
                  <a:pt x="13838" y="5358"/>
                  <a:pt x="13838" y="5358"/>
                </a:cubicBezTo>
                <a:cubicBezTo>
                  <a:pt x="19575" y="5358"/>
                  <a:pt x="19575" y="5358"/>
                  <a:pt x="19575" y="5358"/>
                </a:cubicBezTo>
                <a:cubicBezTo>
                  <a:pt x="20756" y="5358"/>
                  <a:pt x="21600" y="6371"/>
                  <a:pt x="21600" y="7383"/>
                </a:cubicBezTo>
                <a:cubicBezTo>
                  <a:pt x="21600" y="19533"/>
                  <a:pt x="21600" y="19533"/>
                  <a:pt x="21600" y="19533"/>
                </a:cubicBezTo>
                <a:cubicBezTo>
                  <a:pt x="21600" y="20714"/>
                  <a:pt x="20756" y="21558"/>
                  <a:pt x="19575" y="21558"/>
                </a:cubicBezTo>
                <a:close/>
                <a:moveTo>
                  <a:pt x="20250" y="8058"/>
                </a:moveTo>
                <a:cubicBezTo>
                  <a:pt x="20250" y="7383"/>
                  <a:pt x="19575" y="6708"/>
                  <a:pt x="18900" y="6708"/>
                </a:cubicBezTo>
                <a:cubicBezTo>
                  <a:pt x="2700" y="6708"/>
                  <a:pt x="2700" y="6708"/>
                  <a:pt x="2700" y="6708"/>
                </a:cubicBezTo>
                <a:cubicBezTo>
                  <a:pt x="2025" y="6708"/>
                  <a:pt x="1350" y="7383"/>
                  <a:pt x="1350" y="8058"/>
                </a:cubicBezTo>
                <a:cubicBezTo>
                  <a:pt x="1350" y="18858"/>
                  <a:pt x="1350" y="18858"/>
                  <a:pt x="1350" y="18858"/>
                </a:cubicBezTo>
                <a:cubicBezTo>
                  <a:pt x="1350" y="19702"/>
                  <a:pt x="2025" y="20208"/>
                  <a:pt x="2700" y="20208"/>
                </a:cubicBezTo>
                <a:cubicBezTo>
                  <a:pt x="18900" y="20208"/>
                  <a:pt x="18900" y="20208"/>
                  <a:pt x="18900" y="20208"/>
                </a:cubicBezTo>
                <a:cubicBezTo>
                  <a:pt x="19575" y="20208"/>
                  <a:pt x="20250" y="19702"/>
                  <a:pt x="20250" y="18858"/>
                </a:cubicBezTo>
                <a:cubicBezTo>
                  <a:pt x="20250" y="8058"/>
                  <a:pt x="20250" y="8058"/>
                  <a:pt x="20250" y="8058"/>
                </a:cubicBezTo>
                <a:close/>
                <a:moveTo>
                  <a:pt x="18225" y="18858"/>
                </a:moveTo>
                <a:cubicBezTo>
                  <a:pt x="15525" y="18858"/>
                  <a:pt x="15525" y="18858"/>
                  <a:pt x="15525" y="18858"/>
                </a:cubicBezTo>
                <a:cubicBezTo>
                  <a:pt x="15188" y="18858"/>
                  <a:pt x="14850" y="18521"/>
                  <a:pt x="14850" y="18183"/>
                </a:cubicBezTo>
                <a:cubicBezTo>
                  <a:pt x="14850" y="17846"/>
                  <a:pt x="15188" y="17508"/>
                  <a:pt x="15525" y="17508"/>
                </a:cubicBezTo>
                <a:cubicBezTo>
                  <a:pt x="18225" y="17508"/>
                  <a:pt x="18225" y="17508"/>
                  <a:pt x="18225" y="17508"/>
                </a:cubicBezTo>
                <a:cubicBezTo>
                  <a:pt x="18562" y="17508"/>
                  <a:pt x="18900" y="17846"/>
                  <a:pt x="18900" y="18183"/>
                </a:cubicBezTo>
                <a:cubicBezTo>
                  <a:pt x="18900" y="18521"/>
                  <a:pt x="18562" y="18858"/>
                  <a:pt x="18225" y="18858"/>
                </a:cubicBezTo>
                <a:close/>
                <a:moveTo>
                  <a:pt x="18225" y="16833"/>
                </a:moveTo>
                <a:cubicBezTo>
                  <a:pt x="15525" y="16833"/>
                  <a:pt x="15525" y="16833"/>
                  <a:pt x="15525" y="16833"/>
                </a:cubicBezTo>
                <a:cubicBezTo>
                  <a:pt x="15188" y="16833"/>
                  <a:pt x="14850" y="16496"/>
                  <a:pt x="14850" y="16158"/>
                </a:cubicBezTo>
                <a:cubicBezTo>
                  <a:pt x="14850" y="15821"/>
                  <a:pt x="15188" y="15483"/>
                  <a:pt x="15525" y="15483"/>
                </a:cubicBezTo>
                <a:cubicBezTo>
                  <a:pt x="18225" y="15483"/>
                  <a:pt x="18225" y="15483"/>
                  <a:pt x="18225" y="15483"/>
                </a:cubicBezTo>
                <a:cubicBezTo>
                  <a:pt x="18562" y="15483"/>
                  <a:pt x="18900" y="15821"/>
                  <a:pt x="18900" y="16158"/>
                </a:cubicBezTo>
                <a:cubicBezTo>
                  <a:pt x="18900" y="16496"/>
                  <a:pt x="18562" y="16833"/>
                  <a:pt x="18225" y="16833"/>
                </a:cubicBezTo>
                <a:close/>
                <a:moveTo>
                  <a:pt x="16875" y="12108"/>
                </a:moveTo>
                <a:cubicBezTo>
                  <a:pt x="15694" y="12108"/>
                  <a:pt x="14850" y="11264"/>
                  <a:pt x="14850" y="10083"/>
                </a:cubicBezTo>
                <a:cubicBezTo>
                  <a:pt x="14850" y="9071"/>
                  <a:pt x="15694" y="8058"/>
                  <a:pt x="16875" y="8058"/>
                </a:cubicBezTo>
                <a:cubicBezTo>
                  <a:pt x="18056" y="8058"/>
                  <a:pt x="18900" y="9071"/>
                  <a:pt x="18900" y="10083"/>
                </a:cubicBezTo>
                <a:cubicBezTo>
                  <a:pt x="18900" y="11264"/>
                  <a:pt x="18056" y="12108"/>
                  <a:pt x="16875" y="12108"/>
                </a:cubicBezTo>
                <a:close/>
                <a:moveTo>
                  <a:pt x="16875" y="9408"/>
                </a:moveTo>
                <a:cubicBezTo>
                  <a:pt x="16538" y="9408"/>
                  <a:pt x="16200" y="9746"/>
                  <a:pt x="16200" y="10083"/>
                </a:cubicBezTo>
                <a:cubicBezTo>
                  <a:pt x="16200" y="10421"/>
                  <a:pt x="16538" y="10758"/>
                  <a:pt x="16875" y="10758"/>
                </a:cubicBezTo>
                <a:cubicBezTo>
                  <a:pt x="17213" y="10758"/>
                  <a:pt x="17550" y="10421"/>
                  <a:pt x="17550" y="10083"/>
                </a:cubicBezTo>
                <a:cubicBezTo>
                  <a:pt x="17550" y="9746"/>
                  <a:pt x="17213" y="9408"/>
                  <a:pt x="16875" y="9408"/>
                </a:cubicBezTo>
                <a:close/>
                <a:moveTo>
                  <a:pt x="12150" y="18858"/>
                </a:moveTo>
                <a:cubicBezTo>
                  <a:pt x="4050" y="18858"/>
                  <a:pt x="4050" y="18858"/>
                  <a:pt x="4050" y="18858"/>
                </a:cubicBezTo>
                <a:cubicBezTo>
                  <a:pt x="3375" y="18858"/>
                  <a:pt x="2700" y="18352"/>
                  <a:pt x="2700" y="17508"/>
                </a:cubicBezTo>
                <a:cubicBezTo>
                  <a:pt x="2700" y="9408"/>
                  <a:pt x="2700" y="9408"/>
                  <a:pt x="2700" y="9408"/>
                </a:cubicBezTo>
                <a:cubicBezTo>
                  <a:pt x="2700" y="8733"/>
                  <a:pt x="3375" y="8058"/>
                  <a:pt x="4050" y="8058"/>
                </a:cubicBezTo>
                <a:cubicBezTo>
                  <a:pt x="12150" y="8058"/>
                  <a:pt x="12150" y="8058"/>
                  <a:pt x="12150" y="8058"/>
                </a:cubicBezTo>
                <a:cubicBezTo>
                  <a:pt x="12825" y="8058"/>
                  <a:pt x="13500" y="8733"/>
                  <a:pt x="13500" y="9408"/>
                </a:cubicBezTo>
                <a:cubicBezTo>
                  <a:pt x="13500" y="17508"/>
                  <a:pt x="13500" y="17508"/>
                  <a:pt x="13500" y="17508"/>
                </a:cubicBezTo>
                <a:cubicBezTo>
                  <a:pt x="13500" y="18352"/>
                  <a:pt x="12825" y="18858"/>
                  <a:pt x="12150" y="18858"/>
                </a:cubicBezTo>
                <a:close/>
                <a:moveTo>
                  <a:pt x="12150" y="10083"/>
                </a:moveTo>
                <a:cubicBezTo>
                  <a:pt x="12150" y="9746"/>
                  <a:pt x="11813" y="9408"/>
                  <a:pt x="11475" y="9408"/>
                </a:cubicBezTo>
                <a:cubicBezTo>
                  <a:pt x="4725" y="9408"/>
                  <a:pt x="4725" y="9408"/>
                  <a:pt x="4725" y="9408"/>
                </a:cubicBezTo>
                <a:cubicBezTo>
                  <a:pt x="4388" y="9408"/>
                  <a:pt x="4050" y="9746"/>
                  <a:pt x="4050" y="10083"/>
                </a:cubicBezTo>
                <a:cubicBezTo>
                  <a:pt x="4050" y="16833"/>
                  <a:pt x="4050" y="16833"/>
                  <a:pt x="4050" y="16833"/>
                </a:cubicBezTo>
                <a:cubicBezTo>
                  <a:pt x="4050" y="17171"/>
                  <a:pt x="4388" y="17508"/>
                  <a:pt x="4725" y="17508"/>
                </a:cubicBezTo>
                <a:cubicBezTo>
                  <a:pt x="11475" y="17508"/>
                  <a:pt x="11475" y="17508"/>
                  <a:pt x="11475" y="17508"/>
                </a:cubicBezTo>
                <a:cubicBezTo>
                  <a:pt x="11813" y="17508"/>
                  <a:pt x="12150" y="17171"/>
                  <a:pt x="12150" y="16833"/>
                </a:cubicBezTo>
                <a:cubicBezTo>
                  <a:pt x="12150" y="10083"/>
                  <a:pt x="12150" y="10083"/>
                  <a:pt x="12150" y="10083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12" name="稻壳儿春秋广告/盗版必究        原创来源：http://chn.docer.com/works?userid=199329941#!/work_time"/>
          <p:cNvSpPr/>
          <p:nvPr/>
        </p:nvSpPr>
        <p:spPr>
          <a:xfrm>
            <a:off x="6982508" y="4510008"/>
            <a:ext cx="413828" cy="4551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82" h="21600" extrusionOk="0">
                <a:moveTo>
                  <a:pt x="1982" y="11138"/>
                </a:moveTo>
                <a:cubicBezTo>
                  <a:pt x="1802" y="11306"/>
                  <a:pt x="1802" y="11306"/>
                  <a:pt x="1802" y="11306"/>
                </a:cubicBezTo>
                <a:cubicBezTo>
                  <a:pt x="-718" y="13669"/>
                  <a:pt x="-538" y="17550"/>
                  <a:pt x="1982" y="19913"/>
                </a:cubicBezTo>
                <a:cubicBezTo>
                  <a:pt x="3062" y="20925"/>
                  <a:pt x="4862" y="21600"/>
                  <a:pt x="6482" y="21600"/>
                </a:cubicBezTo>
                <a:cubicBezTo>
                  <a:pt x="8282" y="21600"/>
                  <a:pt x="9902" y="20925"/>
                  <a:pt x="11162" y="19913"/>
                </a:cubicBezTo>
                <a:cubicBezTo>
                  <a:pt x="11342" y="19744"/>
                  <a:pt x="11342" y="19744"/>
                  <a:pt x="11342" y="19744"/>
                </a:cubicBezTo>
                <a:cubicBezTo>
                  <a:pt x="11342" y="19744"/>
                  <a:pt x="11342" y="19744"/>
                  <a:pt x="11342" y="19744"/>
                </a:cubicBezTo>
                <a:cubicBezTo>
                  <a:pt x="20522" y="11138"/>
                  <a:pt x="20522" y="11138"/>
                  <a:pt x="20522" y="11138"/>
                </a:cubicBezTo>
                <a:cubicBezTo>
                  <a:pt x="19622" y="10294"/>
                  <a:pt x="19622" y="10294"/>
                  <a:pt x="19622" y="10294"/>
                </a:cubicBezTo>
                <a:cubicBezTo>
                  <a:pt x="10262" y="19069"/>
                  <a:pt x="10262" y="19069"/>
                  <a:pt x="10262" y="19069"/>
                </a:cubicBezTo>
                <a:cubicBezTo>
                  <a:pt x="9182" y="19913"/>
                  <a:pt x="7922" y="20419"/>
                  <a:pt x="6482" y="20419"/>
                </a:cubicBezTo>
                <a:cubicBezTo>
                  <a:pt x="5042" y="20419"/>
                  <a:pt x="3782" y="19913"/>
                  <a:pt x="2882" y="19069"/>
                </a:cubicBezTo>
                <a:cubicBezTo>
                  <a:pt x="1802" y="18056"/>
                  <a:pt x="1262" y="16875"/>
                  <a:pt x="1262" y="15525"/>
                </a:cubicBezTo>
                <a:cubicBezTo>
                  <a:pt x="1262" y="14344"/>
                  <a:pt x="1802" y="12994"/>
                  <a:pt x="2882" y="12150"/>
                </a:cubicBezTo>
                <a:cubicBezTo>
                  <a:pt x="13682" y="2025"/>
                  <a:pt x="13682" y="2025"/>
                  <a:pt x="13682" y="2025"/>
                </a:cubicBezTo>
                <a:cubicBezTo>
                  <a:pt x="13682" y="2194"/>
                  <a:pt x="13682" y="2194"/>
                  <a:pt x="13682" y="2194"/>
                </a:cubicBezTo>
                <a:cubicBezTo>
                  <a:pt x="14222" y="1519"/>
                  <a:pt x="15122" y="1181"/>
                  <a:pt x="16022" y="1181"/>
                </a:cubicBezTo>
                <a:cubicBezTo>
                  <a:pt x="16922" y="1181"/>
                  <a:pt x="17822" y="1519"/>
                  <a:pt x="18542" y="2194"/>
                </a:cubicBezTo>
                <a:cubicBezTo>
                  <a:pt x="19262" y="2869"/>
                  <a:pt x="19622" y="3712"/>
                  <a:pt x="19622" y="4556"/>
                </a:cubicBezTo>
                <a:cubicBezTo>
                  <a:pt x="19622" y="5400"/>
                  <a:pt x="19262" y="6075"/>
                  <a:pt x="18722" y="6750"/>
                </a:cubicBezTo>
                <a:cubicBezTo>
                  <a:pt x="18722" y="6750"/>
                  <a:pt x="18722" y="6750"/>
                  <a:pt x="18722" y="6750"/>
                </a:cubicBezTo>
                <a:cubicBezTo>
                  <a:pt x="18722" y="6750"/>
                  <a:pt x="18722" y="6750"/>
                  <a:pt x="18722" y="6750"/>
                </a:cubicBezTo>
                <a:cubicBezTo>
                  <a:pt x="18542" y="6750"/>
                  <a:pt x="18542" y="6750"/>
                  <a:pt x="18542" y="6919"/>
                </a:cubicBezTo>
                <a:cubicBezTo>
                  <a:pt x="18542" y="6919"/>
                  <a:pt x="18542" y="6919"/>
                  <a:pt x="18542" y="6919"/>
                </a:cubicBezTo>
                <a:cubicBezTo>
                  <a:pt x="8102" y="16537"/>
                  <a:pt x="8102" y="16537"/>
                  <a:pt x="8102" y="16537"/>
                </a:cubicBezTo>
                <a:cubicBezTo>
                  <a:pt x="7382" y="17213"/>
                  <a:pt x="6122" y="17213"/>
                  <a:pt x="5402" y="16537"/>
                </a:cubicBezTo>
                <a:cubicBezTo>
                  <a:pt x="5042" y="16200"/>
                  <a:pt x="4862" y="15862"/>
                  <a:pt x="4862" y="15356"/>
                </a:cubicBezTo>
                <a:cubicBezTo>
                  <a:pt x="4862" y="14850"/>
                  <a:pt x="5042" y="14512"/>
                  <a:pt x="5402" y="14175"/>
                </a:cubicBezTo>
                <a:cubicBezTo>
                  <a:pt x="12422" y="7762"/>
                  <a:pt x="12422" y="7762"/>
                  <a:pt x="12422" y="7762"/>
                </a:cubicBezTo>
                <a:cubicBezTo>
                  <a:pt x="11342" y="6919"/>
                  <a:pt x="11342" y="6919"/>
                  <a:pt x="11342" y="6919"/>
                </a:cubicBezTo>
                <a:cubicBezTo>
                  <a:pt x="4502" y="13331"/>
                  <a:pt x="4502" y="13331"/>
                  <a:pt x="4502" y="13331"/>
                </a:cubicBezTo>
                <a:cubicBezTo>
                  <a:pt x="3422" y="14344"/>
                  <a:pt x="3422" y="16200"/>
                  <a:pt x="4682" y="17381"/>
                </a:cubicBezTo>
                <a:cubicBezTo>
                  <a:pt x="5222" y="17887"/>
                  <a:pt x="5942" y="18225"/>
                  <a:pt x="6842" y="18225"/>
                </a:cubicBezTo>
                <a:cubicBezTo>
                  <a:pt x="7562" y="18225"/>
                  <a:pt x="8462" y="17887"/>
                  <a:pt x="9002" y="17381"/>
                </a:cubicBezTo>
                <a:cubicBezTo>
                  <a:pt x="9182" y="17213"/>
                  <a:pt x="9182" y="17213"/>
                  <a:pt x="9182" y="17213"/>
                </a:cubicBezTo>
                <a:cubicBezTo>
                  <a:pt x="9182" y="17213"/>
                  <a:pt x="9182" y="17213"/>
                  <a:pt x="9182" y="17213"/>
                </a:cubicBezTo>
                <a:cubicBezTo>
                  <a:pt x="19442" y="7762"/>
                  <a:pt x="19442" y="7762"/>
                  <a:pt x="19442" y="7762"/>
                </a:cubicBezTo>
                <a:cubicBezTo>
                  <a:pt x="20342" y="6919"/>
                  <a:pt x="20882" y="5737"/>
                  <a:pt x="20882" y="4556"/>
                </a:cubicBezTo>
                <a:cubicBezTo>
                  <a:pt x="20882" y="3375"/>
                  <a:pt x="20342" y="2194"/>
                  <a:pt x="19442" y="1350"/>
                </a:cubicBezTo>
                <a:cubicBezTo>
                  <a:pt x="18542" y="506"/>
                  <a:pt x="17282" y="0"/>
                  <a:pt x="16022" y="0"/>
                </a:cubicBezTo>
                <a:cubicBezTo>
                  <a:pt x="14762" y="0"/>
                  <a:pt x="13502" y="506"/>
                  <a:pt x="12602" y="1350"/>
                </a:cubicBezTo>
                <a:cubicBezTo>
                  <a:pt x="1982" y="11138"/>
                  <a:pt x="1982" y="11138"/>
                  <a:pt x="1982" y="11138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13" name="稻壳儿春秋广告/盗版必究        原创来源：http://chn.docer.com/works?userid=199329941#!/work_time"/>
          <p:cNvSpPr/>
          <p:nvPr/>
        </p:nvSpPr>
        <p:spPr>
          <a:xfrm>
            <a:off x="1720746" y="2348859"/>
            <a:ext cx="456685" cy="4566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21600"/>
                </a:moveTo>
                <a:cubicBezTo>
                  <a:pt x="2025" y="21600"/>
                  <a:pt x="2025" y="21600"/>
                  <a:pt x="2025" y="21600"/>
                </a:cubicBezTo>
                <a:cubicBezTo>
                  <a:pt x="844" y="21600"/>
                  <a:pt x="0" y="20756"/>
                  <a:pt x="0" y="19575"/>
                </a:cubicBezTo>
                <a:cubicBezTo>
                  <a:pt x="0" y="2025"/>
                  <a:pt x="0" y="2025"/>
                  <a:pt x="0" y="2025"/>
                </a:cubicBezTo>
                <a:cubicBezTo>
                  <a:pt x="0" y="844"/>
                  <a:pt x="844" y="0"/>
                  <a:pt x="2025" y="0"/>
                </a:cubicBezTo>
                <a:cubicBezTo>
                  <a:pt x="19575" y="0"/>
                  <a:pt x="19575" y="0"/>
                  <a:pt x="19575" y="0"/>
                </a:cubicBezTo>
                <a:cubicBezTo>
                  <a:pt x="20756" y="0"/>
                  <a:pt x="21600" y="844"/>
                  <a:pt x="21600" y="2025"/>
                </a:cubicBezTo>
                <a:cubicBezTo>
                  <a:pt x="21600" y="19575"/>
                  <a:pt x="21600" y="19575"/>
                  <a:pt x="21600" y="19575"/>
                </a:cubicBezTo>
                <a:cubicBezTo>
                  <a:pt x="21600" y="20756"/>
                  <a:pt x="20756" y="21600"/>
                  <a:pt x="19575" y="21600"/>
                </a:cubicBezTo>
                <a:close/>
                <a:moveTo>
                  <a:pt x="20250" y="2700"/>
                </a:moveTo>
                <a:cubicBezTo>
                  <a:pt x="20250" y="2025"/>
                  <a:pt x="19575" y="1350"/>
                  <a:pt x="18900" y="1350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2025" y="1350"/>
                  <a:pt x="1350" y="2025"/>
                  <a:pt x="1350" y="2700"/>
                </a:cubicBezTo>
                <a:cubicBezTo>
                  <a:pt x="1350" y="5400"/>
                  <a:pt x="1350" y="5400"/>
                  <a:pt x="1350" y="5400"/>
                </a:cubicBezTo>
                <a:cubicBezTo>
                  <a:pt x="20250" y="5400"/>
                  <a:pt x="20250" y="5400"/>
                  <a:pt x="20250" y="5400"/>
                </a:cubicBezTo>
                <a:cubicBezTo>
                  <a:pt x="20250" y="2700"/>
                  <a:pt x="20250" y="2700"/>
                  <a:pt x="20250" y="2700"/>
                </a:cubicBezTo>
                <a:close/>
                <a:moveTo>
                  <a:pt x="20250" y="6750"/>
                </a:moveTo>
                <a:cubicBezTo>
                  <a:pt x="1350" y="6750"/>
                  <a:pt x="1350" y="6750"/>
                  <a:pt x="1350" y="6750"/>
                </a:cubicBezTo>
                <a:cubicBezTo>
                  <a:pt x="1350" y="18900"/>
                  <a:pt x="1350" y="18900"/>
                  <a:pt x="1350" y="18900"/>
                </a:cubicBezTo>
                <a:cubicBezTo>
                  <a:pt x="1350" y="19744"/>
                  <a:pt x="2025" y="20250"/>
                  <a:pt x="2700" y="20250"/>
                </a:cubicBezTo>
                <a:cubicBezTo>
                  <a:pt x="18900" y="20250"/>
                  <a:pt x="18900" y="20250"/>
                  <a:pt x="18900" y="20250"/>
                </a:cubicBezTo>
                <a:cubicBezTo>
                  <a:pt x="19575" y="20250"/>
                  <a:pt x="20250" y="19744"/>
                  <a:pt x="20250" y="18900"/>
                </a:cubicBezTo>
                <a:cubicBezTo>
                  <a:pt x="20250" y="6750"/>
                  <a:pt x="20250" y="6750"/>
                  <a:pt x="20250" y="6750"/>
                </a:cubicBezTo>
                <a:close/>
                <a:moveTo>
                  <a:pt x="3375" y="2700"/>
                </a:moveTo>
                <a:cubicBezTo>
                  <a:pt x="3713" y="2700"/>
                  <a:pt x="4050" y="3038"/>
                  <a:pt x="4050" y="3375"/>
                </a:cubicBezTo>
                <a:cubicBezTo>
                  <a:pt x="4050" y="3713"/>
                  <a:pt x="3713" y="4050"/>
                  <a:pt x="3375" y="4050"/>
                </a:cubicBezTo>
                <a:cubicBezTo>
                  <a:pt x="3038" y="4050"/>
                  <a:pt x="2700" y="3713"/>
                  <a:pt x="2700" y="3375"/>
                </a:cubicBezTo>
                <a:cubicBezTo>
                  <a:pt x="2700" y="3038"/>
                  <a:pt x="3038" y="2700"/>
                  <a:pt x="3375" y="2700"/>
                </a:cubicBezTo>
                <a:close/>
                <a:moveTo>
                  <a:pt x="6075" y="2700"/>
                </a:moveTo>
                <a:cubicBezTo>
                  <a:pt x="6412" y="2700"/>
                  <a:pt x="6750" y="3038"/>
                  <a:pt x="6750" y="3375"/>
                </a:cubicBezTo>
                <a:cubicBezTo>
                  <a:pt x="6750" y="3713"/>
                  <a:pt x="6412" y="4050"/>
                  <a:pt x="6075" y="4050"/>
                </a:cubicBezTo>
                <a:cubicBezTo>
                  <a:pt x="5738" y="4050"/>
                  <a:pt x="5400" y="3713"/>
                  <a:pt x="5400" y="3375"/>
                </a:cubicBezTo>
                <a:cubicBezTo>
                  <a:pt x="5400" y="3038"/>
                  <a:pt x="5738" y="2700"/>
                  <a:pt x="6075" y="2700"/>
                </a:cubicBezTo>
                <a:close/>
                <a:moveTo>
                  <a:pt x="8775" y="2700"/>
                </a:moveTo>
                <a:cubicBezTo>
                  <a:pt x="9113" y="2700"/>
                  <a:pt x="9450" y="3038"/>
                  <a:pt x="9450" y="3375"/>
                </a:cubicBezTo>
                <a:cubicBezTo>
                  <a:pt x="9450" y="3713"/>
                  <a:pt x="9113" y="4050"/>
                  <a:pt x="8775" y="4050"/>
                </a:cubicBezTo>
                <a:cubicBezTo>
                  <a:pt x="8438" y="4050"/>
                  <a:pt x="8100" y="3713"/>
                  <a:pt x="8100" y="3375"/>
                </a:cubicBezTo>
                <a:cubicBezTo>
                  <a:pt x="8100" y="3038"/>
                  <a:pt x="8438" y="2700"/>
                  <a:pt x="8775" y="270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6628645" y="4280453"/>
            <a:ext cx="4685807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6628645" y="3972676"/>
            <a:ext cx="4675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Advertising Exquisite Templates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6628645" y="3365372"/>
            <a:ext cx="272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输入您的文字标题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6628645" y="2534375"/>
            <a:ext cx="272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417C0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.04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17C0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09457" y="3838122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81503" y="1426797"/>
            <a:ext cx="3296688" cy="2873900"/>
            <a:chOff x="4077538" y="1987435"/>
            <a:chExt cx="4036924" cy="3519204"/>
          </a:xfrm>
        </p:grpSpPr>
        <p:sp>
          <p:nvSpPr>
            <p:cNvPr id="2" name="稻壳儿春秋广告/盗版必究        原创来源：http://chn.docer.com/works?userid=199329941#!/work_time"/>
            <p:cNvSpPr/>
            <p:nvPr/>
          </p:nvSpPr>
          <p:spPr>
            <a:xfrm>
              <a:off x="4213968" y="2130251"/>
              <a:ext cx="3764063" cy="2227655"/>
            </a:xfrm>
            <a:prstGeom prst="rect">
              <a:avLst/>
            </a:prstGeom>
            <a:blipFill dpi="0" rotWithShape="1">
              <a:blip r:embed="rId1"/>
              <a:srcRect/>
              <a:stretch>
                <a:fillRect b="-30000"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稻壳儿春秋广告/盗版必究        原创来源：http://chn.docer.com/works?userid=199329941#!/work_time"/>
            <p:cNvGrpSpPr/>
            <p:nvPr/>
          </p:nvGrpSpPr>
          <p:grpSpPr>
            <a:xfrm>
              <a:off x="4077538" y="1987435"/>
              <a:ext cx="4036924" cy="3519204"/>
              <a:chOff x="3552668" y="726551"/>
              <a:chExt cx="5148000" cy="4487791"/>
            </a:xfrm>
          </p:grpSpPr>
          <p:sp>
            <p:nvSpPr>
              <p:cNvPr id="12" name="稻壳儿春秋广告/盗版必究        原创来源：http://chn.docer.com/works?userid=199329941#!/work_time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稻壳儿春秋广告/盗版必究        原创来源：http://chn.docer.com/works?userid=199329941#!/work_time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稻壳儿春秋广告/盗版必究        原创来源：http://chn.docer.com/works?userid=199329941#!/work_time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稻壳儿春秋广告/盗版必究        原创来源：http://chn.docer.com/works?userid=199329941#!/work_time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稻壳儿春秋广告/盗版必究        原创来源：http://chn.docer.com/works?userid=199329941#!/work_time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稻壳儿春秋广告/盗版必究        原创来源：http://chn.docer.com/works?userid=199329941#!/work_time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稻壳儿春秋广告/盗版必究        原创来源：http://chn.docer.com/works?userid=199329941#!/work_time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1213000" y="5216357"/>
            <a:ext cx="264412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/>
          <p:nvPr/>
        </p:nvSpPr>
        <p:spPr>
          <a:xfrm>
            <a:off x="2276312" y="4629139"/>
            <a:ext cx="517498" cy="5147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8" extrusionOk="0">
                <a:moveTo>
                  <a:pt x="20925" y="15525"/>
                </a:moveTo>
                <a:cubicBezTo>
                  <a:pt x="20250" y="15525"/>
                  <a:pt x="20250" y="15525"/>
                  <a:pt x="20250" y="15525"/>
                </a:cubicBezTo>
                <a:cubicBezTo>
                  <a:pt x="20250" y="1350"/>
                  <a:pt x="20250" y="1350"/>
                  <a:pt x="20250" y="1350"/>
                </a:cubicBezTo>
                <a:cubicBezTo>
                  <a:pt x="20925" y="1350"/>
                  <a:pt x="20925" y="1350"/>
                  <a:pt x="20925" y="1350"/>
                </a:cubicBezTo>
                <a:cubicBezTo>
                  <a:pt x="21263" y="1350"/>
                  <a:pt x="21600" y="1012"/>
                  <a:pt x="21600" y="675"/>
                </a:cubicBezTo>
                <a:cubicBezTo>
                  <a:pt x="21600" y="337"/>
                  <a:pt x="21263" y="0"/>
                  <a:pt x="20925" y="0"/>
                </a:cubicBezTo>
                <a:cubicBezTo>
                  <a:pt x="675" y="0"/>
                  <a:pt x="675" y="0"/>
                  <a:pt x="675" y="0"/>
                </a:cubicBezTo>
                <a:cubicBezTo>
                  <a:pt x="337" y="0"/>
                  <a:pt x="0" y="337"/>
                  <a:pt x="0" y="675"/>
                </a:cubicBezTo>
                <a:cubicBezTo>
                  <a:pt x="0" y="1012"/>
                  <a:pt x="337" y="1350"/>
                  <a:pt x="675" y="1350"/>
                </a:cubicBezTo>
                <a:cubicBezTo>
                  <a:pt x="1350" y="1350"/>
                  <a:pt x="1350" y="1350"/>
                  <a:pt x="1350" y="1350"/>
                </a:cubicBezTo>
                <a:cubicBezTo>
                  <a:pt x="1350" y="15525"/>
                  <a:pt x="1350" y="15525"/>
                  <a:pt x="1350" y="15525"/>
                </a:cubicBezTo>
                <a:cubicBezTo>
                  <a:pt x="675" y="15525"/>
                  <a:pt x="675" y="15525"/>
                  <a:pt x="675" y="15525"/>
                </a:cubicBezTo>
                <a:cubicBezTo>
                  <a:pt x="337" y="15525"/>
                  <a:pt x="0" y="15862"/>
                  <a:pt x="0" y="16200"/>
                </a:cubicBezTo>
                <a:cubicBezTo>
                  <a:pt x="0" y="16537"/>
                  <a:pt x="337" y="16875"/>
                  <a:pt x="675" y="16875"/>
                </a:cubicBezTo>
                <a:cubicBezTo>
                  <a:pt x="7088" y="16875"/>
                  <a:pt x="7088" y="16875"/>
                  <a:pt x="7088" y="16875"/>
                </a:cubicBezTo>
                <a:cubicBezTo>
                  <a:pt x="3544" y="20419"/>
                  <a:pt x="3544" y="20419"/>
                  <a:pt x="3544" y="20419"/>
                </a:cubicBezTo>
                <a:cubicBezTo>
                  <a:pt x="3375" y="20588"/>
                  <a:pt x="3375" y="21094"/>
                  <a:pt x="3544" y="21431"/>
                </a:cubicBezTo>
                <a:cubicBezTo>
                  <a:pt x="3881" y="21600"/>
                  <a:pt x="4219" y="21600"/>
                  <a:pt x="4556" y="21431"/>
                </a:cubicBezTo>
                <a:cubicBezTo>
                  <a:pt x="9113" y="16875"/>
                  <a:pt x="9113" y="16875"/>
                  <a:pt x="9113" y="16875"/>
                </a:cubicBezTo>
                <a:cubicBezTo>
                  <a:pt x="10125" y="16875"/>
                  <a:pt x="10125" y="16875"/>
                  <a:pt x="10125" y="16875"/>
                </a:cubicBezTo>
                <a:cubicBezTo>
                  <a:pt x="10125" y="19575"/>
                  <a:pt x="10125" y="19575"/>
                  <a:pt x="10125" y="19575"/>
                </a:cubicBezTo>
                <a:cubicBezTo>
                  <a:pt x="10125" y="19913"/>
                  <a:pt x="10462" y="20250"/>
                  <a:pt x="10800" y="20250"/>
                </a:cubicBezTo>
                <a:cubicBezTo>
                  <a:pt x="11138" y="20250"/>
                  <a:pt x="11475" y="19913"/>
                  <a:pt x="11475" y="19575"/>
                </a:cubicBezTo>
                <a:cubicBezTo>
                  <a:pt x="11475" y="16875"/>
                  <a:pt x="11475" y="16875"/>
                  <a:pt x="11475" y="16875"/>
                </a:cubicBezTo>
                <a:cubicBezTo>
                  <a:pt x="12488" y="16875"/>
                  <a:pt x="12488" y="16875"/>
                  <a:pt x="12488" y="16875"/>
                </a:cubicBezTo>
                <a:cubicBezTo>
                  <a:pt x="17044" y="21431"/>
                  <a:pt x="17044" y="21431"/>
                  <a:pt x="17044" y="21431"/>
                </a:cubicBezTo>
                <a:cubicBezTo>
                  <a:pt x="17381" y="21600"/>
                  <a:pt x="17719" y="21600"/>
                  <a:pt x="18056" y="21431"/>
                </a:cubicBezTo>
                <a:cubicBezTo>
                  <a:pt x="18225" y="21094"/>
                  <a:pt x="18225" y="20588"/>
                  <a:pt x="18056" y="20419"/>
                </a:cubicBezTo>
                <a:cubicBezTo>
                  <a:pt x="14513" y="16875"/>
                  <a:pt x="14513" y="16875"/>
                  <a:pt x="14513" y="16875"/>
                </a:cubicBezTo>
                <a:cubicBezTo>
                  <a:pt x="20925" y="16875"/>
                  <a:pt x="20925" y="16875"/>
                  <a:pt x="20925" y="16875"/>
                </a:cubicBezTo>
                <a:cubicBezTo>
                  <a:pt x="21263" y="16875"/>
                  <a:pt x="21600" y="16537"/>
                  <a:pt x="21600" y="16200"/>
                </a:cubicBezTo>
                <a:cubicBezTo>
                  <a:pt x="21600" y="15862"/>
                  <a:pt x="21263" y="15525"/>
                  <a:pt x="20925" y="15525"/>
                </a:cubicBezTo>
                <a:close/>
                <a:moveTo>
                  <a:pt x="18900" y="15525"/>
                </a:moveTo>
                <a:cubicBezTo>
                  <a:pt x="12825" y="15525"/>
                  <a:pt x="12825" y="15525"/>
                  <a:pt x="12825" y="15525"/>
                </a:cubicBezTo>
                <a:cubicBezTo>
                  <a:pt x="12825" y="15525"/>
                  <a:pt x="12825" y="15525"/>
                  <a:pt x="1282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8775" y="15525"/>
                  <a:pt x="8775" y="15525"/>
                  <a:pt x="8775" y="15525"/>
                </a:cubicBezTo>
                <a:cubicBezTo>
                  <a:pt x="2700" y="15525"/>
                  <a:pt x="2700" y="15525"/>
                  <a:pt x="2700" y="15525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8900" y="15525"/>
                  <a:pt x="18900" y="15525"/>
                  <a:pt x="18900" y="15525"/>
                </a:cubicBezTo>
                <a:close/>
                <a:moveTo>
                  <a:pt x="7256" y="9956"/>
                </a:moveTo>
                <a:cubicBezTo>
                  <a:pt x="8775" y="8437"/>
                  <a:pt x="8775" y="8437"/>
                  <a:pt x="8775" y="8437"/>
                </a:cubicBezTo>
                <a:cubicBezTo>
                  <a:pt x="10969" y="10631"/>
                  <a:pt x="10969" y="10631"/>
                  <a:pt x="10969" y="10631"/>
                </a:cubicBezTo>
                <a:cubicBezTo>
                  <a:pt x="11138" y="10800"/>
                  <a:pt x="11306" y="10800"/>
                  <a:pt x="11475" y="10800"/>
                </a:cubicBezTo>
                <a:cubicBezTo>
                  <a:pt x="11644" y="10800"/>
                  <a:pt x="11813" y="10800"/>
                  <a:pt x="11981" y="10631"/>
                </a:cubicBezTo>
                <a:cubicBezTo>
                  <a:pt x="15356" y="7256"/>
                  <a:pt x="15356" y="7256"/>
                  <a:pt x="15356" y="7256"/>
                </a:cubicBezTo>
                <a:cubicBezTo>
                  <a:pt x="15525" y="6919"/>
                  <a:pt x="15525" y="6581"/>
                  <a:pt x="15356" y="6244"/>
                </a:cubicBezTo>
                <a:cubicBezTo>
                  <a:pt x="15019" y="6075"/>
                  <a:pt x="14681" y="6075"/>
                  <a:pt x="14344" y="6244"/>
                </a:cubicBezTo>
                <a:cubicBezTo>
                  <a:pt x="11475" y="9112"/>
                  <a:pt x="11475" y="9112"/>
                  <a:pt x="11475" y="9112"/>
                </a:cubicBezTo>
                <a:cubicBezTo>
                  <a:pt x="9281" y="6919"/>
                  <a:pt x="9281" y="6919"/>
                  <a:pt x="9281" y="6919"/>
                </a:cubicBezTo>
                <a:cubicBezTo>
                  <a:pt x="9281" y="6919"/>
                  <a:pt x="9113" y="6919"/>
                  <a:pt x="9113" y="6750"/>
                </a:cubicBezTo>
                <a:cubicBezTo>
                  <a:pt x="8775" y="6750"/>
                  <a:pt x="8438" y="6750"/>
                  <a:pt x="8269" y="6919"/>
                </a:cubicBezTo>
                <a:cubicBezTo>
                  <a:pt x="6244" y="8944"/>
                  <a:pt x="6244" y="8944"/>
                  <a:pt x="6244" y="8944"/>
                </a:cubicBezTo>
                <a:cubicBezTo>
                  <a:pt x="6075" y="9112"/>
                  <a:pt x="6075" y="9619"/>
                  <a:pt x="6244" y="9956"/>
                </a:cubicBezTo>
                <a:cubicBezTo>
                  <a:pt x="6581" y="10125"/>
                  <a:pt x="6919" y="10125"/>
                  <a:pt x="7256" y="9956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5" name="稻壳儿春秋广告/盗版必究        原创来源：http://chn.docer.com/works?userid=199329941#!/work_time"/>
          <p:cNvSpPr/>
          <p:nvPr/>
        </p:nvSpPr>
        <p:spPr>
          <a:xfrm>
            <a:off x="5918378" y="4627780"/>
            <a:ext cx="355248" cy="517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8900"/>
                </a:moveTo>
                <a:cubicBezTo>
                  <a:pt x="11782" y="20250"/>
                  <a:pt x="11782" y="20250"/>
                  <a:pt x="11782" y="20250"/>
                </a:cubicBezTo>
                <a:cubicBezTo>
                  <a:pt x="12764" y="20250"/>
                  <a:pt x="12764" y="20250"/>
                  <a:pt x="12764" y="20250"/>
                </a:cubicBezTo>
                <a:cubicBezTo>
                  <a:pt x="13255" y="20250"/>
                  <a:pt x="13745" y="20588"/>
                  <a:pt x="13745" y="20925"/>
                </a:cubicBezTo>
                <a:cubicBezTo>
                  <a:pt x="13745" y="21263"/>
                  <a:pt x="13255" y="21600"/>
                  <a:pt x="12764" y="21600"/>
                </a:cubicBezTo>
                <a:cubicBezTo>
                  <a:pt x="11782" y="21600"/>
                  <a:pt x="11782" y="21600"/>
                  <a:pt x="11782" y="21600"/>
                </a:cubicBezTo>
                <a:cubicBezTo>
                  <a:pt x="9818" y="21600"/>
                  <a:pt x="9818" y="21600"/>
                  <a:pt x="9818" y="21600"/>
                </a:cubicBezTo>
                <a:cubicBezTo>
                  <a:pt x="8836" y="21600"/>
                  <a:pt x="8836" y="21600"/>
                  <a:pt x="8836" y="21600"/>
                </a:cubicBezTo>
                <a:cubicBezTo>
                  <a:pt x="8345" y="21600"/>
                  <a:pt x="7855" y="21263"/>
                  <a:pt x="7855" y="20925"/>
                </a:cubicBezTo>
                <a:cubicBezTo>
                  <a:pt x="7855" y="20588"/>
                  <a:pt x="8345" y="20250"/>
                  <a:pt x="8836" y="20250"/>
                </a:cubicBezTo>
                <a:cubicBezTo>
                  <a:pt x="9818" y="20250"/>
                  <a:pt x="9818" y="20250"/>
                  <a:pt x="9818" y="20250"/>
                </a:cubicBezTo>
                <a:cubicBezTo>
                  <a:pt x="9818" y="18900"/>
                  <a:pt x="9818" y="18900"/>
                  <a:pt x="9818" y="18900"/>
                </a:cubicBezTo>
                <a:cubicBezTo>
                  <a:pt x="4909" y="18562"/>
                  <a:pt x="982" y="16031"/>
                  <a:pt x="0" y="12825"/>
                </a:cubicBezTo>
                <a:cubicBezTo>
                  <a:pt x="1964" y="12825"/>
                  <a:pt x="1964" y="12825"/>
                  <a:pt x="1964" y="12825"/>
                </a:cubicBezTo>
                <a:cubicBezTo>
                  <a:pt x="2945" y="15525"/>
                  <a:pt x="6627" y="17550"/>
                  <a:pt x="10800" y="17550"/>
                </a:cubicBezTo>
                <a:cubicBezTo>
                  <a:pt x="14973" y="17550"/>
                  <a:pt x="18655" y="15525"/>
                  <a:pt x="19636" y="12825"/>
                </a:cubicBezTo>
                <a:cubicBezTo>
                  <a:pt x="21600" y="12825"/>
                  <a:pt x="21600" y="12825"/>
                  <a:pt x="21600" y="12825"/>
                </a:cubicBezTo>
                <a:cubicBezTo>
                  <a:pt x="20618" y="16031"/>
                  <a:pt x="16691" y="18562"/>
                  <a:pt x="11782" y="18900"/>
                </a:cubicBezTo>
                <a:close/>
                <a:moveTo>
                  <a:pt x="10800" y="16200"/>
                </a:moveTo>
                <a:cubicBezTo>
                  <a:pt x="7118" y="16200"/>
                  <a:pt x="3927" y="14175"/>
                  <a:pt x="3927" y="11475"/>
                </a:cubicBezTo>
                <a:cubicBezTo>
                  <a:pt x="3927" y="4725"/>
                  <a:pt x="3927" y="4725"/>
                  <a:pt x="3927" y="4725"/>
                </a:cubicBezTo>
                <a:cubicBezTo>
                  <a:pt x="3927" y="2194"/>
                  <a:pt x="7118" y="0"/>
                  <a:pt x="10800" y="0"/>
                </a:cubicBezTo>
                <a:cubicBezTo>
                  <a:pt x="14482" y="0"/>
                  <a:pt x="17673" y="2194"/>
                  <a:pt x="17673" y="4725"/>
                </a:cubicBezTo>
                <a:cubicBezTo>
                  <a:pt x="17673" y="11475"/>
                  <a:pt x="17673" y="11475"/>
                  <a:pt x="17673" y="11475"/>
                </a:cubicBezTo>
                <a:cubicBezTo>
                  <a:pt x="17673" y="14175"/>
                  <a:pt x="14482" y="16200"/>
                  <a:pt x="10800" y="16200"/>
                </a:cubicBezTo>
                <a:close/>
                <a:moveTo>
                  <a:pt x="15709" y="4725"/>
                </a:moveTo>
                <a:cubicBezTo>
                  <a:pt x="15709" y="2869"/>
                  <a:pt x="13500" y="1350"/>
                  <a:pt x="10800" y="1350"/>
                </a:cubicBezTo>
                <a:cubicBezTo>
                  <a:pt x="8100" y="1350"/>
                  <a:pt x="5891" y="2869"/>
                  <a:pt x="5891" y="4725"/>
                </a:cubicBezTo>
                <a:cubicBezTo>
                  <a:pt x="5891" y="11475"/>
                  <a:pt x="5891" y="11475"/>
                  <a:pt x="5891" y="11475"/>
                </a:cubicBezTo>
                <a:cubicBezTo>
                  <a:pt x="5891" y="13331"/>
                  <a:pt x="8100" y="14850"/>
                  <a:pt x="10800" y="14850"/>
                </a:cubicBezTo>
                <a:cubicBezTo>
                  <a:pt x="13500" y="14850"/>
                  <a:pt x="15709" y="13331"/>
                  <a:pt x="15709" y="11475"/>
                </a:cubicBezTo>
                <a:cubicBezTo>
                  <a:pt x="15709" y="4725"/>
                  <a:pt x="15709" y="4725"/>
                  <a:pt x="15709" y="4725"/>
                </a:cubicBezTo>
                <a:close/>
                <a:moveTo>
                  <a:pt x="0" y="12825"/>
                </a:moveTo>
                <a:cubicBezTo>
                  <a:pt x="0" y="12488"/>
                  <a:pt x="491" y="12150"/>
                  <a:pt x="982" y="12150"/>
                </a:cubicBezTo>
                <a:cubicBezTo>
                  <a:pt x="1473" y="12150"/>
                  <a:pt x="1964" y="12488"/>
                  <a:pt x="1964" y="12825"/>
                </a:cubicBezTo>
                <a:cubicBezTo>
                  <a:pt x="736" y="12825"/>
                  <a:pt x="982" y="12825"/>
                  <a:pt x="0" y="12825"/>
                </a:cubicBezTo>
                <a:close/>
                <a:moveTo>
                  <a:pt x="19636" y="12825"/>
                </a:moveTo>
                <a:cubicBezTo>
                  <a:pt x="19636" y="12488"/>
                  <a:pt x="20127" y="12150"/>
                  <a:pt x="20618" y="12150"/>
                </a:cubicBezTo>
                <a:cubicBezTo>
                  <a:pt x="21109" y="12150"/>
                  <a:pt x="21600" y="12488"/>
                  <a:pt x="21600" y="12825"/>
                </a:cubicBezTo>
                <a:cubicBezTo>
                  <a:pt x="20618" y="12825"/>
                  <a:pt x="20618" y="12825"/>
                  <a:pt x="19636" y="12825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8" name="稻壳儿春秋广告/盗版必究        原创来源：http://chn.docer.com/works?userid=199329941#!/work_time"/>
          <p:cNvSpPr txBox="1"/>
          <p:nvPr/>
        </p:nvSpPr>
        <p:spPr>
          <a:xfrm>
            <a:off x="4773941" y="5216357"/>
            <a:ext cx="264412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稻壳儿春秋广告/盗版必究        原创来源：http://chn.docer.com/works?userid=199329941#!/work_time"/>
          <p:cNvSpPr/>
          <p:nvPr/>
        </p:nvSpPr>
        <p:spPr>
          <a:xfrm>
            <a:off x="9398192" y="4628634"/>
            <a:ext cx="517498" cy="51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17550"/>
                </a:moveTo>
                <a:cubicBezTo>
                  <a:pt x="14175" y="17550"/>
                  <a:pt x="14175" y="17550"/>
                  <a:pt x="14175" y="17550"/>
                </a:cubicBezTo>
                <a:cubicBezTo>
                  <a:pt x="14175" y="20250"/>
                  <a:pt x="14175" y="20250"/>
                  <a:pt x="14175" y="20250"/>
                </a:cubicBezTo>
                <a:cubicBezTo>
                  <a:pt x="14850" y="20250"/>
                  <a:pt x="14850" y="20250"/>
                  <a:pt x="14850" y="20250"/>
                </a:cubicBezTo>
                <a:cubicBezTo>
                  <a:pt x="15188" y="20250"/>
                  <a:pt x="15525" y="20588"/>
                  <a:pt x="15525" y="20925"/>
                </a:cubicBezTo>
                <a:cubicBezTo>
                  <a:pt x="15525" y="21262"/>
                  <a:pt x="15188" y="21600"/>
                  <a:pt x="14850" y="21600"/>
                </a:cubicBezTo>
                <a:cubicBezTo>
                  <a:pt x="6750" y="21600"/>
                  <a:pt x="6750" y="21600"/>
                  <a:pt x="6750" y="21600"/>
                </a:cubicBezTo>
                <a:cubicBezTo>
                  <a:pt x="6412" y="21600"/>
                  <a:pt x="6075" y="21262"/>
                  <a:pt x="6075" y="20925"/>
                </a:cubicBezTo>
                <a:cubicBezTo>
                  <a:pt x="6075" y="20588"/>
                  <a:pt x="6412" y="20250"/>
                  <a:pt x="6750" y="20250"/>
                </a:cubicBezTo>
                <a:cubicBezTo>
                  <a:pt x="7425" y="20250"/>
                  <a:pt x="7425" y="20250"/>
                  <a:pt x="7425" y="20250"/>
                </a:cubicBezTo>
                <a:cubicBezTo>
                  <a:pt x="7425" y="17550"/>
                  <a:pt x="7425" y="17550"/>
                  <a:pt x="7425" y="17550"/>
                </a:cubicBezTo>
                <a:cubicBezTo>
                  <a:pt x="2025" y="17550"/>
                  <a:pt x="2025" y="17550"/>
                  <a:pt x="2025" y="17550"/>
                </a:cubicBezTo>
                <a:cubicBezTo>
                  <a:pt x="844" y="17550"/>
                  <a:pt x="0" y="16706"/>
                  <a:pt x="0" y="15525"/>
                </a:cubicBezTo>
                <a:cubicBezTo>
                  <a:pt x="0" y="2025"/>
                  <a:pt x="0" y="2025"/>
                  <a:pt x="0" y="2025"/>
                </a:cubicBezTo>
                <a:cubicBezTo>
                  <a:pt x="0" y="844"/>
                  <a:pt x="844" y="0"/>
                  <a:pt x="2025" y="0"/>
                </a:cubicBezTo>
                <a:cubicBezTo>
                  <a:pt x="19575" y="0"/>
                  <a:pt x="19575" y="0"/>
                  <a:pt x="19575" y="0"/>
                </a:cubicBezTo>
                <a:cubicBezTo>
                  <a:pt x="20756" y="0"/>
                  <a:pt x="21600" y="844"/>
                  <a:pt x="21600" y="2025"/>
                </a:cubicBezTo>
                <a:cubicBezTo>
                  <a:pt x="21600" y="15525"/>
                  <a:pt x="21600" y="15525"/>
                  <a:pt x="21600" y="15525"/>
                </a:cubicBezTo>
                <a:cubicBezTo>
                  <a:pt x="21600" y="16706"/>
                  <a:pt x="20756" y="17550"/>
                  <a:pt x="19575" y="17550"/>
                </a:cubicBezTo>
                <a:close/>
                <a:moveTo>
                  <a:pt x="8775" y="20250"/>
                </a:moveTo>
                <a:cubicBezTo>
                  <a:pt x="12825" y="20250"/>
                  <a:pt x="12825" y="20250"/>
                  <a:pt x="12825" y="20250"/>
                </a:cubicBezTo>
                <a:cubicBezTo>
                  <a:pt x="12825" y="17550"/>
                  <a:pt x="12825" y="17550"/>
                  <a:pt x="12825" y="17550"/>
                </a:cubicBezTo>
                <a:cubicBezTo>
                  <a:pt x="8775" y="17550"/>
                  <a:pt x="8775" y="17550"/>
                  <a:pt x="8775" y="17550"/>
                </a:cubicBezTo>
                <a:cubicBezTo>
                  <a:pt x="8775" y="20250"/>
                  <a:pt x="8775" y="20250"/>
                  <a:pt x="8775" y="20250"/>
                </a:cubicBezTo>
                <a:close/>
                <a:moveTo>
                  <a:pt x="20250" y="2700"/>
                </a:moveTo>
                <a:cubicBezTo>
                  <a:pt x="20250" y="2025"/>
                  <a:pt x="19575" y="1350"/>
                  <a:pt x="18900" y="1350"/>
                </a:cubicBezTo>
                <a:cubicBezTo>
                  <a:pt x="2700" y="1350"/>
                  <a:pt x="2700" y="1350"/>
                  <a:pt x="2700" y="1350"/>
                </a:cubicBezTo>
                <a:cubicBezTo>
                  <a:pt x="2025" y="1350"/>
                  <a:pt x="1350" y="2025"/>
                  <a:pt x="1350" y="2700"/>
                </a:cubicBezTo>
                <a:cubicBezTo>
                  <a:pt x="1350" y="12825"/>
                  <a:pt x="1350" y="12825"/>
                  <a:pt x="1350" y="12825"/>
                </a:cubicBezTo>
                <a:cubicBezTo>
                  <a:pt x="20250" y="12825"/>
                  <a:pt x="20250" y="12825"/>
                  <a:pt x="20250" y="12825"/>
                </a:cubicBezTo>
                <a:cubicBezTo>
                  <a:pt x="20250" y="2700"/>
                  <a:pt x="20250" y="2700"/>
                  <a:pt x="20250" y="2700"/>
                </a:cubicBezTo>
                <a:close/>
                <a:moveTo>
                  <a:pt x="20250" y="14175"/>
                </a:moveTo>
                <a:cubicBezTo>
                  <a:pt x="1350" y="14175"/>
                  <a:pt x="1350" y="14175"/>
                  <a:pt x="1350" y="14175"/>
                </a:cubicBezTo>
                <a:cubicBezTo>
                  <a:pt x="1350" y="14850"/>
                  <a:pt x="1350" y="14850"/>
                  <a:pt x="1350" y="14850"/>
                </a:cubicBezTo>
                <a:cubicBezTo>
                  <a:pt x="1350" y="15694"/>
                  <a:pt x="2025" y="16200"/>
                  <a:pt x="2700" y="16200"/>
                </a:cubicBezTo>
                <a:cubicBezTo>
                  <a:pt x="18900" y="16200"/>
                  <a:pt x="18900" y="16200"/>
                  <a:pt x="18900" y="16200"/>
                </a:cubicBezTo>
                <a:cubicBezTo>
                  <a:pt x="19575" y="16200"/>
                  <a:pt x="20250" y="15694"/>
                  <a:pt x="20250" y="14850"/>
                </a:cubicBezTo>
                <a:cubicBezTo>
                  <a:pt x="20250" y="14175"/>
                  <a:pt x="20250" y="14175"/>
                  <a:pt x="20250" y="14175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9" name="稻壳儿春秋广告/盗版必究        原创来源：http://chn.docer.com/works?userid=199329941#!/work_time"/>
          <p:cNvSpPr txBox="1"/>
          <p:nvPr/>
        </p:nvSpPr>
        <p:spPr>
          <a:xfrm>
            <a:off x="8334881" y="5216357"/>
            <a:ext cx="2644120" cy="702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>
            <a:off x="957944" y="1886630"/>
            <a:ext cx="2373354" cy="3856622"/>
          </a:xfrm>
          <a:prstGeom prst="rect">
            <a:avLst/>
          </a:prstGeom>
          <a:solidFill>
            <a:srgbClr val="6F9F5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/>
          <p:nvPr/>
        </p:nvSpPr>
        <p:spPr>
          <a:xfrm>
            <a:off x="1618321" y="4062010"/>
            <a:ext cx="1052600" cy="1052602"/>
          </a:xfrm>
          <a:prstGeom prst="ellipse">
            <a:avLst/>
          </a:prstGeom>
          <a:solidFill>
            <a:srgbClr val="F2F7FB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 txBox="1"/>
          <p:nvPr/>
        </p:nvSpPr>
        <p:spPr>
          <a:xfrm>
            <a:off x="1084402" y="2650961"/>
            <a:ext cx="21204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春秋广告/盗版必究        原创来源：http://chn.docer.com/works?userid=199329941#!/work_time"/>
          <p:cNvSpPr/>
          <p:nvPr/>
        </p:nvSpPr>
        <p:spPr>
          <a:xfrm>
            <a:off x="3592197" y="1886630"/>
            <a:ext cx="2373354" cy="3856622"/>
          </a:xfrm>
          <a:prstGeom prst="rect">
            <a:avLst/>
          </a:prstGeom>
          <a:solidFill>
            <a:srgbClr val="417C09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>
          <a:xfrm>
            <a:off x="4252574" y="4062010"/>
            <a:ext cx="1052600" cy="1052602"/>
          </a:xfrm>
          <a:prstGeom prst="ellipse">
            <a:avLst/>
          </a:prstGeom>
          <a:solidFill>
            <a:srgbClr val="F2F7FB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春秋广告/盗版必究        原创来源：http://chn.docer.com/works?userid=199329941#!/work_time"/>
          <p:cNvSpPr txBox="1"/>
          <p:nvPr/>
        </p:nvSpPr>
        <p:spPr>
          <a:xfrm>
            <a:off x="3718655" y="2650961"/>
            <a:ext cx="21204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稻壳儿春秋广告/盗版必究        原创来源：http://chn.docer.com/works?userid=199329941#!/work_time"/>
          <p:cNvSpPr/>
          <p:nvPr/>
        </p:nvSpPr>
        <p:spPr>
          <a:xfrm>
            <a:off x="6226450" y="1886630"/>
            <a:ext cx="2373354" cy="3856622"/>
          </a:xfrm>
          <a:prstGeom prst="rect">
            <a:avLst/>
          </a:prstGeom>
          <a:solidFill>
            <a:srgbClr val="6F9F51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稻壳儿春秋广告/盗版必究        原创来源：http://chn.docer.com/works?userid=199329941#!/work_time"/>
          <p:cNvSpPr/>
          <p:nvPr/>
        </p:nvSpPr>
        <p:spPr>
          <a:xfrm>
            <a:off x="6886827" y="4062010"/>
            <a:ext cx="1052600" cy="1052602"/>
          </a:xfrm>
          <a:prstGeom prst="ellipse">
            <a:avLst/>
          </a:prstGeom>
          <a:solidFill>
            <a:srgbClr val="F2F7FB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稻壳儿春秋广告/盗版必究        原创来源：http://chn.docer.com/works?userid=199329941#!/work_time"/>
          <p:cNvSpPr txBox="1"/>
          <p:nvPr/>
        </p:nvSpPr>
        <p:spPr>
          <a:xfrm>
            <a:off x="6352908" y="2650961"/>
            <a:ext cx="21204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稻壳儿春秋广告/盗版必究        原创来源：http://chn.docer.com/works?userid=199329941#!/work_time"/>
          <p:cNvSpPr/>
          <p:nvPr/>
        </p:nvSpPr>
        <p:spPr>
          <a:xfrm>
            <a:off x="8860703" y="1886630"/>
            <a:ext cx="2373354" cy="3856622"/>
          </a:xfrm>
          <a:prstGeom prst="rect">
            <a:avLst/>
          </a:prstGeom>
          <a:solidFill>
            <a:srgbClr val="417C09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稻壳儿春秋广告/盗版必究        原创来源：http://chn.docer.com/works?userid=199329941#!/work_time"/>
          <p:cNvSpPr/>
          <p:nvPr/>
        </p:nvSpPr>
        <p:spPr>
          <a:xfrm>
            <a:off x="9521080" y="4062010"/>
            <a:ext cx="1052600" cy="1052602"/>
          </a:xfrm>
          <a:prstGeom prst="ellipse">
            <a:avLst/>
          </a:prstGeom>
          <a:solidFill>
            <a:srgbClr val="F2F7FB"/>
          </a:solidFill>
          <a:ln w="50800">
            <a:noFill/>
          </a:ln>
          <a:effectLst/>
          <a:scene3d>
            <a:camera prst="orthographicFront"/>
            <a:lightRig rig="threePt" dir="t"/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稻壳儿春秋广告/盗版必究        原创来源：http://chn.docer.com/works?userid=199329941#!/work_time"/>
          <p:cNvSpPr txBox="1"/>
          <p:nvPr/>
        </p:nvSpPr>
        <p:spPr>
          <a:xfrm>
            <a:off x="8987161" y="2650961"/>
            <a:ext cx="2120438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5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05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稻壳儿春秋广告/盗版必究        原创来源：http://chn.docer.com/works?userid=199329941#!/work_time"/>
          <p:cNvSpPr/>
          <p:nvPr/>
        </p:nvSpPr>
        <p:spPr>
          <a:xfrm>
            <a:off x="9831536" y="4391883"/>
            <a:ext cx="431690" cy="392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72" extrusionOk="0">
                <a:moveTo>
                  <a:pt x="14850" y="5040"/>
                </a:moveTo>
                <a:cubicBezTo>
                  <a:pt x="2025" y="5040"/>
                  <a:pt x="2025" y="5040"/>
                  <a:pt x="2025" y="5040"/>
                </a:cubicBezTo>
                <a:cubicBezTo>
                  <a:pt x="844" y="5040"/>
                  <a:pt x="0" y="6120"/>
                  <a:pt x="0" y="7200"/>
                </a:cubicBezTo>
                <a:cubicBezTo>
                  <a:pt x="0" y="15840"/>
                  <a:pt x="0" y="15840"/>
                  <a:pt x="0" y="15840"/>
                </a:cubicBezTo>
                <a:cubicBezTo>
                  <a:pt x="0" y="17100"/>
                  <a:pt x="844" y="18000"/>
                  <a:pt x="2025" y="18000"/>
                </a:cubicBezTo>
                <a:cubicBezTo>
                  <a:pt x="3375" y="18000"/>
                  <a:pt x="3375" y="18000"/>
                  <a:pt x="3375" y="18000"/>
                </a:cubicBezTo>
                <a:cubicBezTo>
                  <a:pt x="3375" y="19620"/>
                  <a:pt x="3375" y="19620"/>
                  <a:pt x="3375" y="19620"/>
                </a:cubicBezTo>
                <a:cubicBezTo>
                  <a:pt x="3544" y="20520"/>
                  <a:pt x="4556" y="21600"/>
                  <a:pt x="6075" y="20520"/>
                </a:cubicBezTo>
                <a:cubicBezTo>
                  <a:pt x="8606" y="18000"/>
                  <a:pt x="8606" y="18000"/>
                  <a:pt x="8606" y="18000"/>
                </a:cubicBezTo>
                <a:cubicBezTo>
                  <a:pt x="14850" y="18000"/>
                  <a:pt x="14850" y="18000"/>
                  <a:pt x="14850" y="18000"/>
                </a:cubicBezTo>
                <a:cubicBezTo>
                  <a:pt x="16031" y="18000"/>
                  <a:pt x="16875" y="17100"/>
                  <a:pt x="16875" y="15840"/>
                </a:cubicBezTo>
                <a:cubicBezTo>
                  <a:pt x="16875" y="7200"/>
                  <a:pt x="16875" y="7200"/>
                  <a:pt x="16875" y="7200"/>
                </a:cubicBezTo>
                <a:cubicBezTo>
                  <a:pt x="16875" y="6120"/>
                  <a:pt x="16031" y="5040"/>
                  <a:pt x="14850" y="5040"/>
                </a:cubicBezTo>
                <a:close/>
                <a:moveTo>
                  <a:pt x="15525" y="15120"/>
                </a:moveTo>
                <a:cubicBezTo>
                  <a:pt x="15525" y="16020"/>
                  <a:pt x="14850" y="16560"/>
                  <a:pt x="14175" y="16560"/>
                </a:cubicBezTo>
                <a:cubicBezTo>
                  <a:pt x="9788" y="16560"/>
                  <a:pt x="9788" y="16560"/>
                  <a:pt x="9788" y="16560"/>
                </a:cubicBezTo>
                <a:cubicBezTo>
                  <a:pt x="8269" y="16560"/>
                  <a:pt x="8269" y="16560"/>
                  <a:pt x="8269" y="16560"/>
                </a:cubicBezTo>
                <a:cubicBezTo>
                  <a:pt x="5231" y="19440"/>
                  <a:pt x="5231" y="19440"/>
                  <a:pt x="5231" y="19440"/>
                </a:cubicBezTo>
                <a:cubicBezTo>
                  <a:pt x="4725" y="19800"/>
                  <a:pt x="4725" y="18720"/>
                  <a:pt x="4725" y="18720"/>
                </a:cubicBezTo>
                <a:cubicBezTo>
                  <a:pt x="4725" y="17640"/>
                  <a:pt x="4725" y="17640"/>
                  <a:pt x="4725" y="17640"/>
                </a:cubicBezTo>
                <a:cubicBezTo>
                  <a:pt x="4725" y="17280"/>
                  <a:pt x="4725" y="16560"/>
                  <a:pt x="4725" y="16560"/>
                </a:cubicBezTo>
                <a:cubicBezTo>
                  <a:pt x="4725" y="16560"/>
                  <a:pt x="4388" y="16560"/>
                  <a:pt x="4050" y="16560"/>
                </a:cubicBezTo>
                <a:cubicBezTo>
                  <a:pt x="2700" y="16560"/>
                  <a:pt x="2700" y="16560"/>
                  <a:pt x="2700" y="16560"/>
                </a:cubicBezTo>
                <a:cubicBezTo>
                  <a:pt x="2025" y="16560"/>
                  <a:pt x="1350" y="16020"/>
                  <a:pt x="1350" y="15120"/>
                </a:cubicBezTo>
                <a:cubicBezTo>
                  <a:pt x="1350" y="7920"/>
                  <a:pt x="1350" y="7920"/>
                  <a:pt x="1350" y="7920"/>
                </a:cubicBezTo>
                <a:cubicBezTo>
                  <a:pt x="1350" y="7200"/>
                  <a:pt x="2025" y="6480"/>
                  <a:pt x="2700" y="6480"/>
                </a:cubicBezTo>
                <a:cubicBezTo>
                  <a:pt x="14175" y="6480"/>
                  <a:pt x="14175" y="6480"/>
                  <a:pt x="14175" y="6480"/>
                </a:cubicBezTo>
                <a:cubicBezTo>
                  <a:pt x="14850" y="6480"/>
                  <a:pt x="15525" y="7200"/>
                  <a:pt x="15525" y="7920"/>
                </a:cubicBezTo>
                <a:cubicBezTo>
                  <a:pt x="15525" y="15120"/>
                  <a:pt x="15525" y="15120"/>
                  <a:pt x="15525" y="15120"/>
                </a:cubicBezTo>
                <a:close/>
                <a:moveTo>
                  <a:pt x="19575" y="0"/>
                </a:moveTo>
                <a:cubicBezTo>
                  <a:pt x="7425" y="0"/>
                  <a:pt x="7425" y="0"/>
                  <a:pt x="7425" y="0"/>
                </a:cubicBezTo>
                <a:cubicBezTo>
                  <a:pt x="6244" y="0"/>
                  <a:pt x="5400" y="900"/>
                  <a:pt x="5400" y="2160"/>
                </a:cubicBezTo>
                <a:cubicBezTo>
                  <a:pt x="5400" y="3600"/>
                  <a:pt x="5400" y="3600"/>
                  <a:pt x="5400" y="3600"/>
                </a:cubicBezTo>
                <a:cubicBezTo>
                  <a:pt x="6750" y="3600"/>
                  <a:pt x="6750" y="3600"/>
                  <a:pt x="6750" y="3600"/>
                </a:cubicBezTo>
                <a:cubicBezTo>
                  <a:pt x="6750" y="2880"/>
                  <a:pt x="6750" y="2880"/>
                  <a:pt x="6750" y="2880"/>
                </a:cubicBezTo>
                <a:cubicBezTo>
                  <a:pt x="6750" y="2160"/>
                  <a:pt x="7425" y="1440"/>
                  <a:pt x="8100" y="1440"/>
                </a:cubicBezTo>
                <a:cubicBezTo>
                  <a:pt x="18900" y="1440"/>
                  <a:pt x="18900" y="1440"/>
                  <a:pt x="18900" y="1440"/>
                </a:cubicBezTo>
                <a:cubicBezTo>
                  <a:pt x="19575" y="1440"/>
                  <a:pt x="20250" y="2160"/>
                  <a:pt x="20250" y="2880"/>
                </a:cubicBezTo>
                <a:cubicBezTo>
                  <a:pt x="20250" y="10080"/>
                  <a:pt x="20250" y="10080"/>
                  <a:pt x="20250" y="10080"/>
                </a:cubicBezTo>
                <a:cubicBezTo>
                  <a:pt x="20250" y="10800"/>
                  <a:pt x="19575" y="11520"/>
                  <a:pt x="18900" y="11520"/>
                </a:cubicBezTo>
                <a:cubicBezTo>
                  <a:pt x="18225" y="11520"/>
                  <a:pt x="18225" y="11520"/>
                  <a:pt x="18225" y="11520"/>
                </a:cubicBezTo>
                <a:cubicBezTo>
                  <a:pt x="18225" y="12960"/>
                  <a:pt x="18225" y="12960"/>
                  <a:pt x="18225" y="12960"/>
                </a:cubicBezTo>
                <a:cubicBezTo>
                  <a:pt x="19575" y="12960"/>
                  <a:pt x="19575" y="12960"/>
                  <a:pt x="19575" y="12960"/>
                </a:cubicBezTo>
                <a:cubicBezTo>
                  <a:pt x="20756" y="12960"/>
                  <a:pt x="21600" y="12060"/>
                  <a:pt x="21600" y="10800"/>
                </a:cubicBezTo>
                <a:cubicBezTo>
                  <a:pt x="21600" y="2160"/>
                  <a:pt x="21600" y="2160"/>
                  <a:pt x="21600" y="2160"/>
                </a:cubicBezTo>
                <a:cubicBezTo>
                  <a:pt x="21600" y="900"/>
                  <a:pt x="20756" y="0"/>
                  <a:pt x="19575" y="0"/>
                </a:cubicBezTo>
                <a:close/>
                <a:moveTo>
                  <a:pt x="12150" y="9360"/>
                </a:moveTo>
                <a:cubicBezTo>
                  <a:pt x="4725" y="9360"/>
                  <a:pt x="4725" y="9360"/>
                  <a:pt x="4725" y="9360"/>
                </a:cubicBezTo>
                <a:cubicBezTo>
                  <a:pt x="4388" y="9360"/>
                  <a:pt x="4050" y="9720"/>
                  <a:pt x="4050" y="10080"/>
                </a:cubicBezTo>
                <a:cubicBezTo>
                  <a:pt x="4050" y="10440"/>
                  <a:pt x="4388" y="10800"/>
                  <a:pt x="4725" y="10800"/>
                </a:cubicBezTo>
                <a:cubicBezTo>
                  <a:pt x="12150" y="10800"/>
                  <a:pt x="12150" y="10800"/>
                  <a:pt x="12150" y="10800"/>
                </a:cubicBezTo>
                <a:cubicBezTo>
                  <a:pt x="12488" y="10800"/>
                  <a:pt x="12825" y="10440"/>
                  <a:pt x="12825" y="10080"/>
                </a:cubicBezTo>
                <a:cubicBezTo>
                  <a:pt x="12825" y="9720"/>
                  <a:pt x="12488" y="9360"/>
                  <a:pt x="12150" y="9360"/>
                </a:cubicBezTo>
                <a:close/>
                <a:moveTo>
                  <a:pt x="10800" y="12240"/>
                </a:moveTo>
                <a:cubicBezTo>
                  <a:pt x="4725" y="12240"/>
                  <a:pt x="4725" y="12240"/>
                  <a:pt x="4725" y="12240"/>
                </a:cubicBezTo>
                <a:cubicBezTo>
                  <a:pt x="4388" y="12240"/>
                  <a:pt x="4050" y="12600"/>
                  <a:pt x="4050" y="12960"/>
                </a:cubicBezTo>
                <a:cubicBezTo>
                  <a:pt x="4050" y="13500"/>
                  <a:pt x="4388" y="13680"/>
                  <a:pt x="4725" y="13680"/>
                </a:cubicBezTo>
                <a:cubicBezTo>
                  <a:pt x="10800" y="13680"/>
                  <a:pt x="10800" y="13680"/>
                  <a:pt x="10800" y="13680"/>
                </a:cubicBezTo>
                <a:cubicBezTo>
                  <a:pt x="11138" y="13680"/>
                  <a:pt x="11475" y="13500"/>
                  <a:pt x="11475" y="12960"/>
                </a:cubicBezTo>
                <a:cubicBezTo>
                  <a:pt x="11475" y="12600"/>
                  <a:pt x="11138" y="12240"/>
                  <a:pt x="10800" y="12240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32" name="稻壳儿春秋广告/盗版必究        原创来源：http://chn.docer.com/works?userid=199329941#!/work_time"/>
          <p:cNvSpPr/>
          <p:nvPr/>
        </p:nvSpPr>
        <p:spPr>
          <a:xfrm>
            <a:off x="4563029" y="4396660"/>
            <a:ext cx="431690" cy="3928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972" extrusionOk="0">
                <a:moveTo>
                  <a:pt x="16875" y="7200"/>
                </a:moveTo>
                <a:cubicBezTo>
                  <a:pt x="4725" y="7200"/>
                  <a:pt x="4725" y="7200"/>
                  <a:pt x="4725" y="7200"/>
                </a:cubicBezTo>
                <a:cubicBezTo>
                  <a:pt x="4388" y="7200"/>
                  <a:pt x="4050" y="7560"/>
                  <a:pt x="4050" y="7920"/>
                </a:cubicBezTo>
                <a:cubicBezTo>
                  <a:pt x="4050" y="8280"/>
                  <a:pt x="4388" y="8640"/>
                  <a:pt x="4725" y="8640"/>
                </a:cubicBezTo>
                <a:cubicBezTo>
                  <a:pt x="16875" y="8640"/>
                  <a:pt x="16875" y="8640"/>
                  <a:pt x="16875" y="8640"/>
                </a:cubicBezTo>
                <a:cubicBezTo>
                  <a:pt x="17213" y="8640"/>
                  <a:pt x="17550" y="8280"/>
                  <a:pt x="17550" y="7920"/>
                </a:cubicBezTo>
                <a:cubicBezTo>
                  <a:pt x="17550" y="7560"/>
                  <a:pt x="17213" y="7200"/>
                  <a:pt x="16875" y="7200"/>
                </a:cubicBezTo>
                <a:close/>
                <a:moveTo>
                  <a:pt x="19575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844" y="0"/>
                  <a:pt x="0" y="900"/>
                  <a:pt x="0" y="2160"/>
                </a:cubicBezTo>
                <a:cubicBezTo>
                  <a:pt x="0" y="14400"/>
                  <a:pt x="0" y="14400"/>
                  <a:pt x="0" y="14400"/>
                </a:cubicBezTo>
                <a:cubicBezTo>
                  <a:pt x="0" y="15660"/>
                  <a:pt x="844" y="16560"/>
                  <a:pt x="2025" y="16560"/>
                </a:cubicBezTo>
                <a:cubicBezTo>
                  <a:pt x="4725" y="16560"/>
                  <a:pt x="4725" y="16560"/>
                  <a:pt x="4725" y="16560"/>
                </a:cubicBezTo>
                <a:cubicBezTo>
                  <a:pt x="4725" y="19620"/>
                  <a:pt x="4725" y="19620"/>
                  <a:pt x="4725" y="19620"/>
                </a:cubicBezTo>
                <a:cubicBezTo>
                  <a:pt x="4894" y="20520"/>
                  <a:pt x="5906" y="21600"/>
                  <a:pt x="7425" y="20520"/>
                </a:cubicBezTo>
                <a:cubicBezTo>
                  <a:pt x="11475" y="16560"/>
                  <a:pt x="11475" y="16560"/>
                  <a:pt x="11475" y="16560"/>
                </a:cubicBezTo>
                <a:cubicBezTo>
                  <a:pt x="19575" y="16560"/>
                  <a:pt x="19575" y="16560"/>
                  <a:pt x="19575" y="16560"/>
                </a:cubicBezTo>
                <a:cubicBezTo>
                  <a:pt x="20756" y="16560"/>
                  <a:pt x="21600" y="15660"/>
                  <a:pt x="21600" y="14400"/>
                </a:cubicBezTo>
                <a:cubicBezTo>
                  <a:pt x="21600" y="2160"/>
                  <a:pt x="21600" y="2160"/>
                  <a:pt x="21600" y="2160"/>
                </a:cubicBezTo>
                <a:cubicBezTo>
                  <a:pt x="21600" y="900"/>
                  <a:pt x="20756" y="0"/>
                  <a:pt x="19575" y="0"/>
                </a:cubicBezTo>
                <a:close/>
                <a:moveTo>
                  <a:pt x="20250" y="13680"/>
                </a:moveTo>
                <a:cubicBezTo>
                  <a:pt x="20250" y="14580"/>
                  <a:pt x="19575" y="15120"/>
                  <a:pt x="18900" y="15120"/>
                </a:cubicBezTo>
                <a:cubicBezTo>
                  <a:pt x="11138" y="15120"/>
                  <a:pt x="11138" y="15120"/>
                  <a:pt x="11138" y="15120"/>
                </a:cubicBezTo>
                <a:cubicBezTo>
                  <a:pt x="6581" y="19440"/>
                  <a:pt x="6581" y="19440"/>
                  <a:pt x="6581" y="19440"/>
                </a:cubicBezTo>
                <a:cubicBezTo>
                  <a:pt x="5906" y="20340"/>
                  <a:pt x="6075" y="17820"/>
                  <a:pt x="6075" y="16560"/>
                </a:cubicBezTo>
                <a:cubicBezTo>
                  <a:pt x="6075" y="16560"/>
                  <a:pt x="6075" y="16560"/>
                  <a:pt x="6075" y="16560"/>
                </a:cubicBezTo>
                <a:cubicBezTo>
                  <a:pt x="6075" y="15120"/>
                  <a:pt x="6075" y="15120"/>
                  <a:pt x="6075" y="15120"/>
                </a:cubicBezTo>
                <a:cubicBezTo>
                  <a:pt x="2700" y="15120"/>
                  <a:pt x="2700" y="15120"/>
                  <a:pt x="2700" y="15120"/>
                </a:cubicBezTo>
                <a:cubicBezTo>
                  <a:pt x="2025" y="15120"/>
                  <a:pt x="1350" y="14580"/>
                  <a:pt x="1350" y="13680"/>
                </a:cubicBezTo>
                <a:cubicBezTo>
                  <a:pt x="1350" y="2880"/>
                  <a:pt x="1350" y="2880"/>
                  <a:pt x="1350" y="2880"/>
                </a:cubicBezTo>
                <a:cubicBezTo>
                  <a:pt x="1350" y="2160"/>
                  <a:pt x="2025" y="1440"/>
                  <a:pt x="2700" y="1440"/>
                </a:cubicBezTo>
                <a:cubicBezTo>
                  <a:pt x="18900" y="1440"/>
                  <a:pt x="18900" y="1440"/>
                  <a:pt x="18900" y="1440"/>
                </a:cubicBezTo>
                <a:cubicBezTo>
                  <a:pt x="19575" y="1440"/>
                  <a:pt x="20250" y="2160"/>
                  <a:pt x="20250" y="2880"/>
                </a:cubicBezTo>
                <a:cubicBezTo>
                  <a:pt x="20250" y="13680"/>
                  <a:pt x="20250" y="13680"/>
                  <a:pt x="20250" y="13680"/>
                </a:cubicBezTo>
                <a:close/>
                <a:moveTo>
                  <a:pt x="16875" y="4320"/>
                </a:moveTo>
                <a:cubicBezTo>
                  <a:pt x="4725" y="4320"/>
                  <a:pt x="4725" y="4320"/>
                  <a:pt x="4725" y="4320"/>
                </a:cubicBezTo>
                <a:cubicBezTo>
                  <a:pt x="4388" y="4320"/>
                  <a:pt x="4050" y="4680"/>
                  <a:pt x="4050" y="5040"/>
                </a:cubicBezTo>
                <a:cubicBezTo>
                  <a:pt x="4050" y="5400"/>
                  <a:pt x="4388" y="5760"/>
                  <a:pt x="4725" y="5760"/>
                </a:cubicBezTo>
                <a:cubicBezTo>
                  <a:pt x="16875" y="5760"/>
                  <a:pt x="16875" y="5760"/>
                  <a:pt x="16875" y="5760"/>
                </a:cubicBezTo>
                <a:cubicBezTo>
                  <a:pt x="17213" y="5760"/>
                  <a:pt x="17550" y="5400"/>
                  <a:pt x="17550" y="5040"/>
                </a:cubicBezTo>
                <a:cubicBezTo>
                  <a:pt x="17550" y="4680"/>
                  <a:pt x="17213" y="4320"/>
                  <a:pt x="16875" y="4320"/>
                </a:cubicBezTo>
                <a:close/>
                <a:moveTo>
                  <a:pt x="12150" y="10080"/>
                </a:moveTo>
                <a:cubicBezTo>
                  <a:pt x="4725" y="10080"/>
                  <a:pt x="4725" y="10080"/>
                  <a:pt x="4725" y="10080"/>
                </a:cubicBezTo>
                <a:cubicBezTo>
                  <a:pt x="4388" y="10080"/>
                  <a:pt x="4050" y="10440"/>
                  <a:pt x="4050" y="10800"/>
                </a:cubicBezTo>
                <a:cubicBezTo>
                  <a:pt x="4050" y="11340"/>
                  <a:pt x="4388" y="11520"/>
                  <a:pt x="4725" y="11520"/>
                </a:cubicBezTo>
                <a:cubicBezTo>
                  <a:pt x="12150" y="11520"/>
                  <a:pt x="12150" y="11520"/>
                  <a:pt x="12150" y="11520"/>
                </a:cubicBezTo>
                <a:cubicBezTo>
                  <a:pt x="12488" y="11520"/>
                  <a:pt x="12825" y="11340"/>
                  <a:pt x="12825" y="10800"/>
                </a:cubicBezTo>
                <a:cubicBezTo>
                  <a:pt x="12825" y="10440"/>
                  <a:pt x="12488" y="10080"/>
                  <a:pt x="12150" y="10080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33" name="稻壳儿春秋广告/盗版必究        原创来源：http://chn.docer.com/works?userid=199329941#!/work_time"/>
          <p:cNvSpPr/>
          <p:nvPr/>
        </p:nvSpPr>
        <p:spPr>
          <a:xfrm>
            <a:off x="7224352" y="4372466"/>
            <a:ext cx="377550" cy="431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86" y="21600"/>
                </a:moveTo>
                <a:cubicBezTo>
                  <a:pt x="2314" y="21600"/>
                  <a:pt x="2314" y="21600"/>
                  <a:pt x="2314" y="21600"/>
                </a:cubicBezTo>
                <a:cubicBezTo>
                  <a:pt x="964" y="21600"/>
                  <a:pt x="0" y="20756"/>
                  <a:pt x="0" y="19575"/>
                </a:cubicBezTo>
                <a:cubicBezTo>
                  <a:pt x="0" y="7425"/>
                  <a:pt x="0" y="7425"/>
                  <a:pt x="0" y="7425"/>
                </a:cubicBezTo>
                <a:cubicBezTo>
                  <a:pt x="0" y="6244"/>
                  <a:pt x="964" y="5400"/>
                  <a:pt x="2314" y="5400"/>
                </a:cubicBezTo>
                <a:cubicBezTo>
                  <a:pt x="5400" y="5400"/>
                  <a:pt x="5400" y="5400"/>
                  <a:pt x="5400" y="5400"/>
                </a:cubicBezTo>
                <a:cubicBezTo>
                  <a:pt x="5400" y="4894"/>
                  <a:pt x="5400" y="4894"/>
                  <a:pt x="5400" y="4894"/>
                </a:cubicBezTo>
                <a:cubicBezTo>
                  <a:pt x="5400" y="2194"/>
                  <a:pt x="7714" y="0"/>
                  <a:pt x="10800" y="0"/>
                </a:cubicBezTo>
                <a:cubicBezTo>
                  <a:pt x="13886" y="0"/>
                  <a:pt x="16200" y="2194"/>
                  <a:pt x="16200" y="4894"/>
                </a:cubicBezTo>
                <a:cubicBezTo>
                  <a:pt x="16200" y="5400"/>
                  <a:pt x="16200" y="5400"/>
                  <a:pt x="16200" y="5400"/>
                </a:cubicBezTo>
                <a:cubicBezTo>
                  <a:pt x="19286" y="5400"/>
                  <a:pt x="19286" y="5400"/>
                  <a:pt x="19286" y="5400"/>
                </a:cubicBezTo>
                <a:cubicBezTo>
                  <a:pt x="20636" y="5400"/>
                  <a:pt x="21600" y="6244"/>
                  <a:pt x="21600" y="7425"/>
                </a:cubicBezTo>
                <a:cubicBezTo>
                  <a:pt x="21600" y="19575"/>
                  <a:pt x="21600" y="19575"/>
                  <a:pt x="21600" y="19575"/>
                </a:cubicBezTo>
                <a:cubicBezTo>
                  <a:pt x="21600" y="20756"/>
                  <a:pt x="20636" y="21600"/>
                  <a:pt x="19286" y="21600"/>
                </a:cubicBezTo>
                <a:close/>
                <a:moveTo>
                  <a:pt x="14657" y="4894"/>
                </a:moveTo>
                <a:cubicBezTo>
                  <a:pt x="14657" y="3038"/>
                  <a:pt x="13114" y="1350"/>
                  <a:pt x="10800" y="1350"/>
                </a:cubicBezTo>
                <a:cubicBezTo>
                  <a:pt x="8486" y="1350"/>
                  <a:pt x="6943" y="3038"/>
                  <a:pt x="6943" y="4894"/>
                </a:cubicBezTo>
                <a:cubicBezTo>
                  <a:pt x="6943" y="5400"/>
                  <a:pt x="6943" y="5400"/>
                  <a:pt x="6943" y="5400"/>
                </a:cubicBezTo>
                <a:cubicBezTo>
                  <a:pt x="14657" y="5400"/>
                  <a:pt x="14657" y="5400"/>
                  <a:pt x="14657" y="5400"/>
                </a:cubicBezTo>
                <a:cubicBezTo>
                  <a:pt x="14657" y="4894"/>
                  <a:pt x="14657" y="4894"/>
                  <a:pt x="14657" y="4894"/>
                </a:cubicBezTo>
                <a:close/>
                <a:moveTo>
                  <a:pt x="20057" y="8100"/>
                </a:moveTo>
                <a:cubicBezTo>
                  <a:pt x="20057" y="7425"/>
                  <a:pt x="19286" y="6750"/>
                  <a:pt x="18514" y="6750"/>
                </a:cubicBezTo>
                <a:cubicBezTo>
                  <a:pt x="16200" y="6750"/>
                  <a:pt x="16200" y="6750"/>
                  <a:pt x="16200" y="6750"/>
                </a:cubicBezTo>
                <a:cubicBezTo>
                  <a:pt x="16200" y="8944"/>
                  <a:pt x="16200" y="8944"/>
                  <a:pt x="16200" y="8944"/>
                </a:cubicBezTo>
                <a:cubicBezTo>
                  <a:pt x="16586" y="9281"/>
                  <a:pt x="16971" y="9619"/>
                  <a:pt x="16971" y="10125"/>
                </a:cubicBezTo>
                <a:cubicBezTo>
                  <a:pt x="16971" y="10969"/>
                  <a:pt x="16200" y="11475"/>
                  <a:pt x="15429" y="11475"/>
                </a:cubicBezTo>
                <a:cubicBezTo>
                  <a:pt x="14657" y="11475"/>
                  <a:pt x="13886" y="10969"/>
                  <a:pt x="13886" y="10125"/>
                </a:cubicBezTo>
                <a:cubicBezTo>
                  <a:pt x="13886" y="9619"/>
                  <a:pt x="14271" y="9281"/>
                  <a:pt x="14657" y="8944"/>
                </a:cubicBezTo>
                <a:cubicBezTo>
                  <a:pt x="14657" y="6750"/>
                  <a:pt x="14657" y="6750"/>
                  <a:pt x="14657" y="6750"/>
                </a:cubicBezTo>
                <a:cubicBezTo>
                  <a:pt x="6943" y="6750"/>
                  <a:pt x="6943" y="6750"/>
                  <a:pt x="6943" y="6750"/>
                </a:cubicBezTo>
                <a:cubicBezTo>
                  <a:pt x="6943" y="8944"/>
                  <a:pt x="6943" y="8944"/>
                  <a:pt x="6943" y="8944"/>
                </a:cubicBezTo>
                <a:cubicBezTo>
                  <a:pt x="7329" y="9281"/>
                  <a:pt x="7714" y="9619"/>
                  <a:pt x="7714" y="10125"/>
                </a:cubicBezTo>
                <a:cubicBezTo>
                  <a:pt x="7714" y="10969"/>
                  <a:pt x="6943" y="11475"/>
                  <a:pt x="6171" y="11475"/>
                </a:cubicBezTo>
                <a:cubicBezTo>
                  <a:pt x="5400" y="11475"/>
                  <a:pt x="4629" y="10969"/>
                  <a:pt x="4629" y="10125"/>
                </a:cubicBezTo>
                <a:cubicBezTo>
                  <a:pt x="4629" y="9619"/>
                  <a:pt x="5014" y="9281"/>
                  <a:pt x="5400" y="8944"/>
                </a:cubicBezTo>
                <a:cubicBezTo>
                  <a:pt x="5400" y="6750"/>
                  <a:pt x="5400" y="6750"/>
                  <a:pt x="5400" y="6750"/>
                </a:cubicBezTo>
                <a:cubicBezTo>
                  <a:pt x="3086" y="6750"/>
                  <a:pt x="3086" y="6750"/>
                  <a:pt x="3086" y="6750"/>
                </a:cubicBezTo>
                <a:cubicBezTo>
                  <a:pt x="2314" y="6750"/>
                  <a:pt x="1543" y="7425"/>
                  <a:pt x="1543" y="8100"/>
                </a:cubicBezTo>
                <a:cubicBezTo>
                  <a:pt x="1543" y="18900"/>
                  <a:pt x="1543" y="18900"/>
                  <a:pt x="1543" y="18900"/>
                </a:cubicBezTo>
                <a:cubicBezTo>
                  <a:pt x="1543" y="19744"/>
                  <a:pt x="2314" y="20250"/>
                  <a:pt x="3086" y="20250"/>
                </a:cubicBezTo>
                <a:cubicBezTo>
                  <a:pt x="18514" y="20250"/>
                  <a:pt x="18514" y="20250"/>
                  <a:pt x="18514" y="20250"/>
                </a:cubicBezTo>
                <a:cubicBezTo>
                  <a:pt x="19286" y="20250"/>
                  <a:pt x="20057" y="19744"/>
                  <a:pt x="20057" y="18900"/>
                </a:cubicBezTo>
                <a:cubicBezTo>
                  <a:pt x="20057" y="8100"/>
                  <a:pt x="20057" y="8100"/>
                  <a:pt x="20057" y="8100"/>
                </a:cubicBezTo>
                <a:close/>
              </a:path>
            </a:pathLst>
          </a:custGeom>
          <a:solidFill>
            <a:srgbClr val="6F9F51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34" name="稻壳儿春秋广告/盗版必究        原创来源：http://chn.docer.com/works?userid=199329941#!/work_time"/>
          <p:cNvSpPr/>
          <p:nvPr/>
        </p:nvSpPr>
        <p:spPr>
          <a:xfrm>
            <a:off x="1928777" y="4372466"/>
            <a:ext cx="431690" cy="431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94" y="21600"/>
                  <a:pt x="0" y="16706"/>
                  <a:pt x="0" y="10800"/>
                </a:cubicBezTo>
                <a:cubicBezTo>
                  <a:pt x="0" y="4894"/>
                  <a:pt x="4894" y="0"/>
                  <a:pt x="10800" y="0"/>
                </a:cubicBezTo>
                <a:cubicBezTo>
                  <a:pt x="16706" y="0"/>
                  <a:pt x="21600" y="4894"/>
                  <a:pt x="21600" y="10800"/>
                </a:cubicBezTo>
                <a:cubicBezTo>
                  <a:pt x="21600" y="16706"/>
                  <a:pt x="16706" y="21600"/>
                  <a:pt x="10800" y="21600"/>
                </a:cubicBezTo>
                <a:close/>
                <a:moveTo>
                  <a:pt x="10800" y="1350"/>
                </a:moveTo>
                <a:cubicBezTo>
                  <a:pt x="5569" y="1350"/>
                  <a:pt x="1350" y="5569"/>
                  <a:pt x="1350" y="10800"/>
                </a:cubicBezTo>
                <a:cubicBezTo>
                  <a:pt x="1350" y="16031"/>
                  <a:pt x="5569" y="20250"/>
                  <a:pt x="10800" y="20250"/>
                </a:cubicBezTo>
                <a:cubicBezTo>
                  <a:pt x="16031" y="20250"/>
                  <a:pt x="20250" y="16031"/>
                  <a:pt x="20250" y="10800"/>
                </a:cubicBezTo>
                <a:cubicBezTo>
                  <a:pt x="20250" y="5569"/>
                  <a:pt x="16031" y="1350"/>
                  <a:pt x="10800" y="1350"/>
                </a:cubicBezTo>
                <a:close/>
                <a:moveTo>
                  <a:pt x="11306" y="17550"/>
                </a:moveTo>
                <a:cubicBezTo>
                  <a:pt x="10969" y="17550"/>
                  <a:pt x="10800" y="17381"/>
                  <a:pt x="10800" y="17044"/>
                </a:cubicBezTo>
                <a:cubicBezTo>
                  <a:pt x="10800" y="16706"/>
                  <a:pt x="10969" y="16538"/>
                  <a:pt x="11306" y="16538"/>
                </a:cubicBezTo>
                <a:cubicBezTo>
                  <a:pt x="14175" y="16538"/>
                  <a:pt x="16538" y="14175"/>
                  <a:pt x="16538" y="11306"/>
                </a:cubicBezTo>
                <a:cubicBezTo>
                  <a:pt x="16538" y="10969"/>
                  <a:pt x="16706" y="10800"/>
                  <a:pt x="17044" y="10800"/>
                </a:cubicBezTo>
                <a:cubicBezTo>
                  <a:pt x="17381" y="10800"/>
                  <a:pt x="17550" y="10969"/>
                  <a:pt x="17550" y="11306"/>
                </a:cubicBezTo>
                <a:cubicBezTo>
                  <a:pt x="17550" y="14850"/>
                  <a:pt x="14681" y="17550"/>
                  <a:pt x="11306" y="17550"/>
                </a:cubicBezTo>
                <a:close/>
                <a:moveTo>
                  <a:pt x="10800" y="13500"/>
                </a:moveTo>
                <a:cubicBezTo>
                  <a:pt x="9281" y="13500"/>
                  <a:pt x="8100" y="12319"/>
                  <a:pt x="8100" y="10800"/>
                </a:cubicBezTo>
                <a:cubicBezTo>
                  <a:pt x="8100" y="9281"/>
                  <a:pt x="9281" y="8100"/>
                  <a:pt x="10800" y="8100"/>
                </a:cubicBezTo>
                <a:cubicBezTo>
                  <a:pt x="12319" y="8100"/>
                  <a:pt x="13500" y="9281"/>
                  <a:pt x="13500" y="10800"/>
                </a:cubicBezTo>
                <a:cubicBezTo>
                  <a:pt x="13500" y="12319"/>
                  <a:pt x="12319" y="13500"/>
                  <a:pt x="10800" y="13500"/>
                </a:cubicBezTo>
                <a:close/>
                <a:moveTo>
                  <a:pt x="10800" y="10125"/>
                </a:moveTo>
                <a:cubicBezTo>
                  <a:pt x="10462" y="10125"/>
                  <a:pt x="10125" y="10462"/>
                  <a:pt x="10125" y="10800"/>
                </a:cubicBezTo>
                <a:cubicBezTo>
                  <a:pt x="10125" y="11138"/>
                  <a:pt x="10462" y="11475"/>
                  <a:pt x="10800" y="11475"/>
                </a:cubicBezTo>
                <a:cubicBezTo>
                  <a:pt x="11138" y="11475"/>
                  <a:pt x="11475" y="11138"/>
                  <a:pt x="11475" y="10800"/>
                </a:cubicBezTo>
                <a:cubicBezTo>
                  <a:pt x="11475" y="10462"/>
                  <a:pt x="11138" y="10125"/>
                  <a:pt x="10800" y="10125"/>
                </a:cubicBezTo>
                <a:close/>
                <a:moveTo>
                  <a:pt x="10294" y="5062"/>
                </a:moveTo>
                <a:cubicBezTo>
                  <a:pt x="7425" y="5062"/>
                  <a:pt x="5062" y="7425"/>
                  <a:pt x="5062" y="10294"/>
                </a:cubicBezTo>
                <a:cubicBezTo>
                  <a:pt x="5062" y="10631"/>
                  <a:pt x="4894" y="10800"/>
                  <a:pt x="4556" y="10800"/>
                </a:cubicBezTo>
                <a:cubicBezTo>
                  <a:pt x="4219" y="10800"/>
                  <a:pt x="4050" y="10631"/>
                  <a:pt x="4050" y="10294"/>
                </a:cubicBezTo>
                <a:cubicBezTo>
                  <a:pt x="4050" y="6919"/>
                  <a:pt x="6919" y="4050"/>
                  <a:pt x="10294" y="4050"/>
                </a:cubicBezTo>
                <a:cubicBezTo>
                  <a:pt x="10631" y="4050"/>
                  <a:pt x="10800" y="4388"/>
                  <a:pt x="10800" y="4556"/>
                </a:cubicBezTo>
                <a:cubicBezTo>
                  <a:pt x="10800" y="4894"/>
                  <a:pt x="10631" y="5062"/>
                  <a:pt x="10294" y="5062"/>
                </a:cubicBezTo>
                <a:close/>
              </a:path>
            </a:pathLst>
          </a:custGeom>
          <a:solidFill>
            <a:srgbClr val="6F9F51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2" name="泪滴形 1"/>
          <p:cNvSpPr/>
          <p:nvPr/>
        </p:nvSpPr>
        <p:spPr>
          <a:xfrm>
            <a:off x="4642646" y="1878971"/>
            <a:ext cx="1105320" cy="1105320"/>
          </a:xfrm>
          <a:prstGeom prst="teardrop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60433" y="2031746"/>
            <a:ext cx="3296524" cy="799771"/>
            <a:chOff x="898868" y="2308700"/>
            <a:chExt cx="3296524" cy="799771"/>
          </a:xfrm>
        </p:grpSpPr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泪滴形 14"/>
          <p:cNvSpPr/>
          <p:nvPr/>
        </p:nvSpPr>
        <p:spPr>
          <a:xfrm>
            <a:off x="6444034" y="1878971"/>
            <a:ext cx="1105320" cy="1105320"/>
          </a:xfrm>
          <a:prstGeom prst="teardrop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 flipH="1">
            <a:off x="7735043" y="2031746"/>
            <a:ext cx="3296524" cy="799771"/>
            <a:chOff x="898868" y="2308700"/>
            <a:chExt cx="3296524" cy="799771"/>
          </a:xfrm>
        </p:grpSpPr>
        <p:sp>
          <p:nvSpPr>
            <p:cNvPr id="17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泪滴形 25"/>
          <p:cNvSpPr/>
          <p:nvPr/>
        </p:nvSpPr>
        <p:spPr>
          <a:xfrm>
            <a:off x="4642646" y="3346030"/>
            <a:ext cx="1105320" cy="1105320"/>
          </a:xfrm>
          <a:prstGeom prst="teardrop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60433" y="3498805"/>
            <a:ext cx="3296524" cy="799771"/>
            <a:chOff x="898868" y="2308700"/>
            <a:chExt cx="3296524" cy="799771"/>
          </a:xfrm>
        </p:grpSpPr>
        <p:sp>
          <p:nvSpPr>
            <p:cNvPr id="28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泪滴形 21"/>
          <p:cNvSpPr/>
          <p:nvPr/>
        </p:nvSpPr>
        <p:spPr>
          <a:xfrm>
            <a:off x="6444034" y="3346030"/>
            <a:ext cx="1105320" cy="1105320"/>
          </a:xfrm>
          <a:prstGeom prst="teardrop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7735043" y="3498805"/>
            <a:ext cx="3296524" cy="799771"/>
            <a:chOff x="898868" y="2308700"/>
            <a:chExt cx="3296524" cy="799771"/>
          </a:xfrm>
        </p:grpSpPr>
        <p:sp>
          <p:nvSpPr>
            <p:cNvPr id="24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泪滴形 42"/>
          <p:cNvSpPr/>
          <p:nvPr/>
        </p:nvSpPr>
        <p:spPr>
          <a:xfrm>
            <a:off x="4642646" y="4813089"/>
            <a:ext cx="1105320" cy="1105320"/>
          </a:xfrm>
          <a:prstGeom prst="teardrop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160433" y="4965864"/>
            <a:ext cx="3296524" cy="799771"/>
            <a:chOff x="898868" y="2308700"/>
            <a:chExt cx="3296524" cy="799771"/>
          </a:xfrm>
        </p:grpSpPr>
        <p:sp>
          <p:nvSpPr>
            <p:cNvPr id="45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泪滴形 31"/>
          <p:cNvSpPr/>
          <p:nvPr/>
        </p:nvSpPr>
        <p:spPr>
          <a:xfrm>
            <a:off x="6444034" y="4813089"/>
            <a:ext cx="1105320" cy="1105320"/>
          </a:xfrm>
          <a:prstGeom prst="teardrop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7735043" y="4965864"/>
            <a:ext cx="3296524" cy="799771"/>
            <a:chOff x="898868" y="2308700"/>
            <a:chExt cx="3296524" cy="799771"/>
          </a:xfrm>
        </p:grpSpPr>
        <p:sp>
          <p:nvSpPr>
            <p:cNvPr id="34" name="稻壳儿春秋广告/盗版必究        原创来源：http://chn.docer.com/works?userid=199329941#!/work_time"/>
            <p:cNvSpPr txBox="1"/>
            <p:nvPr/>
          </p:nvSpPr>
          <p:spPr>
            <a:xfrm flipH="1">
              <a:off x="898868" y="2616477"/>
              <a:ext cx="3296524" cy="491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This template is spring and autumn in Sichuan </a:t>
              </a:r>
              <a:r>
                <a:rPr lang="en-US" altLang="zh-CN" sz="105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Bazhong</a:t>
              </a: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advertising original.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稻壳儿春秋广告/盗版必究        原创来源：http://chn.docer.com/works?userid=199329941#!/work_time"/>
            <p:cNvSpPr txBox="1"/>
            <p:nvPr/>
          </p:nvSpPr>
          <p:spPr>
            <a:xfrm flipH="1">
              <a:off x="3189989" y="2308700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稻壳儿春秋广告/盗版必究        原创来源：http://chn.docer.com/works?userid=199329941#!/work_time"/>
          <p:cNvSpPr/>
          <p:nvPr/>
        </p:nvSpPr>
        <p:spPr>
          <a:xfrm>
            <a:off x="6764746" y="2200448"/>
            <a:ext cx="463896" cy="462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94" y="21600"/>
                  <a:pt x="0" y="16706"/>
                  <a:pt x="0" y="10800"/>
                </a:cubicBezTo>
                <a:cubicBezTo>
                  <a:pt x="0" y="4894"/>
                  <a:pt x="4894" y="0"/>
                  <a:pt x="10800" y="0"/>
                </a:cubicBezTo>
                <a:cubicBezTo>
                  <a:pt x="16706" y="0"/>
                  <a:pt x="21600" y="4894"/>
                  <a:pt x="21600" y="10800"/>
                </a:cubicBezTo>
                <a:cubicBezTo>
                  <a:pt x="21600" y="16706"/>
                  <a:pt x="16706" y="21600"/>
                  <a:pt x="10800" y="21600"/>
                </a:cubicBezTo>
                <a:close/>
                <a:moveTo>
                  <a:pt x="10800" y="1350"/>
                </a:moveTo>
                <a:cubicBezTo>
                  <a:pt x="5569" y="1350"/>
                  <a:pt x="1350" y="5569"/>
                  <a:pt x="1350" y="10800"/>
                </a:cubicBezTo>
                <a:cubicBezTo>
                  <a:pt x="1350" y="16031"/>
                  <a:pt x="5569" y="20250"/>
                  <a:pt x="10800" y="20250"/>
                </a:cubicBezTo>
                <a:cubicBezTo>
                  <a:pt x="16031" y="20250"/>
                  <a:pt x="20250" y="16031"/>
                  <a:pt x="20250" y="10800"/>
                </a:cubicBezTo>
                <a:cubicBezTo>
                  <a:pt x="20250" y="5569"/>
                  <a:pt x="16031" y="1350"/>
                  <a:pt x="10800" y="1350"/>
                </a:cubicBezTo>
                <a:close/>
                <a:moveTo>
                  <a:pt x="14850" y="11475"/>
                </a:moveTo>
                <a:cubicBezTo>
                  <a:pt x="10800" y="11475"/>
                  <a:pt x="10800" y="11475"/>
                  <a:pt x="10800" y="11475"/>
                </a:cubicBezTo>
                <a:cubicBezTo>
                  <a:pt x="10462" y="11475"/>
                  <a:pt x="10125" y="11138"/>
                  <a:pt x="10125" y="10800"/>
                </a:cubicBezTo>
                <a:cubicBezTo>
                  <a:pt x="10125" y="5400"/>
                  <a:pt x="10125" y="5400"/>
                  <a:pt x="10125" y="5400"/>
                </a:cubicBezTo>
                <a:cubicBezTo>
                  <a:pt x="10125" y="5062"/>
                  <a:pt x="10462" y="4725"/>
                  <a:pt x="10800" y="4725"/>
                </a:cubicBezTo>
                <a:cubicBezTo>
                  <a:pt x="11138" y="4725"/>
                  <a:pt x="11475" y="5062"/>
                  <a:pt x="11475" y="5400"/>
                </a:cubicBezTo>
                <a:cubicBezTo>
                  <a:pt x="11475" y="10125"/>
                  <a:pt x="11475" y="10125"/>
                  <a:pt x="11475" y="10125"/>
                </a:cubicBezTo>
                <a:cubicBezTo>
                  <a:pt x="14850" y="10125"/>
                  <a:pt x="14850" y="10125"/>
                  <a:pt x="14850" y="10125"/>
                </a:cubicBezTo>
                <a:cubicBezTo>
                  <a:pt x="15188" y="10125"/>
                  <a:pt x="15525" y="10462"/>
                  <a:pt x="15525" y="10800"/>
                </a:cubicBezTo>
                <a:cubicBezTo>
                  <a:pt x="15525" y="11138"/>
                  <a:pt x="15188" y="11475"/>
                  <a:pt x="14850" y="114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48" name="稻壳儿春秋广告/盗版必究        原创来源：http://chn.docer.com/works?userid=199329941#!/work_time"/>
          <p:cNvSpPr/>
          <p:nvPr/>
        </p:nvSpPr>
        <p:spPr>
          <a:xfrm>
            <a:off x="4992448" y="2200451"/>
            <a:ext cx="405716" cy="462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943" y="18225"/>
                </a:moveTo>
                <a:cubicBezTo>
                  <a:pt x="7329" y="18225"/>
                  <a:pt x="7714" y="17887"/>
                  <a:pt x="7714" y="17550"/>
                </a:cubicBezTo>
                <a:cubicBezTo>
                  <a:pt x="7714" y="12150"/>
                  <a:pt x="7714" y="12150"/>
                  <a:pt x="7714" y="12150"/>
                </a:cubicBezTo>
                <a:cubicBezTo>
                  <a:pt x="7714" y="11812"/>
                  <a:pt x="7329" y="11475"/>
                  <a:pt x="6943" y="11475"/>
                </a:cubicBezTo>
                <a:cubicBezTo>
                  <a:pt x="6557" y="11475"/>
                  <a:pt x="6171" y="11812"/>
                  <a:pt x="6171" y="12150"/>
                </a:cubicBezTo>
                <a:cubicBezTo>
                  <a:pt x="6171" y="17550"/>
                  <a:pt x="6171" y="17550"/>
                  <a:pt x="6171" y="17550"/>
                </a:cubicBezTo>
                <a:cubicBezTo>
                  <a:pt x="6171" y="17887"/>
                  <a:pt x="6557" y="18225"/>
                  <a:pt x="6943" y="18225"/>
                </a:cubicBezTo>
                <a:close/>
                <a:moveTo>
                  <a:pt x="14657" y="18225"/>
                </a:moveTo>
                <a:cubicBezTo>
                  <a:pt x="15043" y="18225"/>
                  <a:pt x="15429" y="17887"/>
                  <a:pt x="15429" y="17550"/>
                </a:cubicBezTo>
                <a:cubicBezTo>
                  <a:pt x="15429" y="12150"/>
                  <a:pt x="15429" y="12150"/>
                  <a:pt x="15429" y="12150"/>
                </a:cubicBezTo>
                <a:cubicBezTo>
                  <a:pt x="15429" y="11812"/>
                  <a:pt x="15043" y="11475"/>
                  <a:pt x="14657" y="11475"/>
                </a:cubicBezTo>
                <a:cubicBezTo>
                  <a:pt x="14271" y="11475"/>
                  <a:pt x="13886" y="11812"/>
                  <a:pt x="13886" y="12150"/>
                </a:cubicBezTo>
                <a:cubicBezTo>
                  <a:pt x="13886" y="17550"/>
                  <a:pt x="13886" y="17550"/>
                  <a:pt x="13886" y="17550"/>
                </a:cubicBezTo>
                <a:cubicBezTo>
                  <a:pt x="13886" y="17887"/>
                  <a:pt x="14271" y="18225"/>
                  <a:pt x="14657" y="18225"/>
                </a:cubicBezTo>
                <a:close/>
                <a:moveTo>
                  <a:pt x="10800" y="18225"/>
                </a:moveTo>
                <a:cubicBezTo>
                  <a:pt x="11186" y="18225"/>
                  <a:pt x="11571" y="17887"/>
                  <a:pt x="11571" y="17550"/>
                </a:cubicBezTo>
                <a:cubicBezTo>
                  <a:pt x="11571" y="12150"/>
                  <a:pt x="11571" y="12150"/>
                  <a:pt x="11571" y="12150"/>
                </a:cubicBezTo>
                <a:cubicBezTo>
                  <a:pt x="11571" y="11812"/>
                  <a:pt x="11186" y="11475"/>
                  <a:pt x="10800" y="11475"/>
                </a:cubicBezTo>
                <a:cubicBezTo>
                  <a:pt x="10414" y="11475"/>
                  <a:pt x="10029" y="11812"/>
                  <a:pt x="10029" y="12150"/>
                </a:cubicBezTo>
                <a:cubicBezTo>
                  <a:pt x="10029" y="17550"/>
                  <a:pt x="10029" y="17550"/>
                  <a:pt x="10029" y="17550"/>
                </a:cubicBezTo>
                <a:cubicBezTo>
                  <a:pt x="10029" y="17887"/>
                  <a:pt x="10414" y="18225"/>
                  <a:pt x="10800" y="18225"/>
                </a:cubicBezTo>
                <a:close/>
                <a:moveTo>
                  <a:pt x="20057" y="2700"/>
                </a:moveTo>
                <a:cubicBezTo>
                  <a:pt x="15429" y="2700"/>
                  <a:pt x="15429" y="2700"/>
                  <a:pt x="15429" y="2700"/>
                </a:cubicBezTo>
                <a:cubicBezTo>
                  <a:pt x="15429" y="1350"/>
                  <a:pt x="15429" y="1350"/>
                  <a:pt x="15429" y="1350"/>
                </a:cubicBezTo>
                <a:cubicBezTo>
                  <a:pt x="15429" y="675"/>
                  <a:pt x="14657" y="0"/>
                  <a:pt x="13886" y="0"/>
                </a:cubicBezTo>
                <a:cubicBezTo>
                  <a:pt x="7714" y="0"/>
                  <a:pt x="7714" y="0"/>
                  <a:pt x="7714" y="0"/>
                </a:cubicBezTo>
                <a:cubicBezTo>
                  <a:pt x="6943" y="0"/>
                  <a:pt x="6171" y="675"/>
                  <a:pt x="6171" y="1350"/>
                </a:cubicBezTo>
                <a:cubicBezTo>
                  <a:pt x="6171" y="2700"/>
                  <a:pt x="6171" y="2700"/>
                  <a:pt x="6171" y="2700"/>
                </a:cubicBezTo>
                <a:cubicBezTo>
                  <a:pt x="1543" y="2700"/>
                  <a:pt x="1543" y="2700"/>
                  <a:pt x="1543" y="2700"/>
                </a:cubicBezTo>
                <a:cubicBezTo>
                  <a:pt x="771" y="2700"/>
                  <a:pt x="0" y="3375"/>
                  <a:pt x="0" y="4050"/>
                </a:cubicBezTo>
                <a:cubicBezTo>
                  <a:pt x="0" y="5400"/>
                  <a:pt x="0" y="5400"/>
                  <a:pt x="0" y="5400"/>
                </a:cubicBezTo>
                <a:cubicBezTo>
                  <a:pt x="0" y="6244"/>
                  <a:pt x="771" y="6750"/>
                  <a:pt x="1543" y="6750"/>
                </a:cubicBezTo>
                <a:cubicBezTo>
                  <a:pt x="20057" y="6750"/>
                  <a:pt x="20057" y="6750"/>
                  <a:pt x="20057" y="6750"/>
                </a:cubicBezTo>
                <a:cubicBezTo>
                  <a:pt x="20829" y="6750"/>
                  <a:pt x="21600" y="6244"/>
                  <a:pt x="21600" y="5400"/>
                </a:cubicBezTo>
                <a:cubicBezTo>
                  <a:pt x="21600" y="4050"/>
                  <a:pt x="21600" y="4050"/>
                  <a:pt x="21600" y="4050"/>
                </a:cubicBezTo>
                <a:cubicBezTo>
                  <a:pt x="21600" y="3375"/>
                  <a:pt x="20829" y="2700"/>
                  <a:pt x="20057" y="2700"/>
                </a:cubicBezTo>
                <a:close/>
                <a:moveTo>
                  <a:pt x="8486" y="1350"/>
                </a:moveTo>
                <a:cubicBezTo>
                  <a:pt x="13114" y="1350"/>
                  <a:pt x="13114" y="1350"/>
                  <a:pt x="13114" y="1350"/>
                </a:cubicBezTo>
                <a:cubicBezTo>
                  <a:pt x="13500" y="1350"/>
                  <a:pt x="13886" y="1687"/>
                  <a:pt x="13886" y="2025"/>
                </a:cubicBezTo>
                <a:cubicBezTo>
                  <a:pt x="13886" y="2362"/>
                  <a:pt x="13500" y="2700"/>
                  <a:pt x="13114" y="2700"/>
                </a:cubicBezTo>
                <a:cubicBezTo>
                  <a:pt x="8486" y="2700"/>
                  <a:pt x="8486" y="2700"/>
                  <a:pt x="8486" y="2700"/>
                </a:cubicBezTo>
                <a:cubicBezTo>
                  <a:pt x="8100" y="2700"/>
                  <a:pt x="7714" y="2362"/>
                  <a:pt x="7714" y="2025"/>
                </a:cubicBezTo>
                <a:cubicBezTo>
                  <a:pt x="7714" y="1687"/>
                  <a:pt x="8100" y="1350"/>
                  <a:pt x="8486" y="1350"/>
                </a:cubicBezTo>
                <a:close/>
                <a:moveTo>
                  <a:pt x="19286" y="5400"/>
                </a:moveTo>
                <a:cubicBezTo>
                  <a:pt x="2314" y="5400"/>
                  <a:pt x="2314" y="5400"/>
                  <a:pt x="2314" y="5400"/>
                </a:cubicBezTo>
                <a:cubicBezTo>
                  <a:pt x="1929" y="5400"/>
                  <a:pt x="1543" y="5062"/>
                  <a:pt x="1543" y="4725"/>
                </a:cubicBezTo>
                <a:cubicBezTo>
                  <a:pt x="1543" y="4387"/>
                  <a:pt x="1929" y="4050"/>
                  <a:pt x="2314" y="4050"/>
                </a:cubicBezTo>
                <a:cubicBezTo>
                  <a:pt x="19286" y="4050"/>
                  <a:pt x="19286" y="4050"/>
                  <a:pt x="19286" y="4050"/>
                </a:cubicBezTo>
                <a:cubicBezTo>
                  <a:pt x="19671" y="4050"/>
                  <a:pt x="20057" y="4387"/>
                  <a:pt x="20057" y="4725"/>
                </a:cubicBezTo>
                <a:cubicBezTo>
                  <a:pt x="20057" y="5062"/>
                  <a:pt x="19671" y="5400"/>
                  <a:pt x="19286" y="5400"/>
                </a:cubicBezTo>
                <a:close/>
                <a:moveTo>
                  <a:pt x="1543" y="19575"/>
                </a:moveTo>
                <a:cubicBezTo>
                  <a:pt x="1543" y="20756"/>
                  <a:pt x="2507" y="21600"/>
                  <a:pt x="3857" y="21600"/>
                </a:cubicBezTo>
                <a:cubicBezTo>
                  <a:pt x="17743" y="21600"/>
                  <a:pt x="17743" y="21600"/>
                  <a:pt x="17743" y="21600"/>
                </a:cubicBezTo>
                <a:cubicBezTo>
                  <a:pt x="19093" y="21600"/>
                  <a:pt x="20057" y="20756"/>
                  <a:pt x="20057" y="19575"/>
                </a:cubicBezTo>
                <a:cubicBezTo>
                  <a:pt x="20057" y="8100"/>
                  <a:pt x="20057" y="8100"/>
                  <a:pt x="20057" y="8100"/>
                </a:cubicBezTo>
                <a:cubicBezTo>
                  <a:pt x="1543" y="8100"/>
                  <a:pt x="1543" y="8100"/>
                  <a:pt x="1543" y="8100"/>
                </a:cubicBezTo>
                <a:cubicBezTo>
                  <a:pt x="1543" y="19575"/>
                  <a:pt x="1543" y="19575"/>
                  <a:pt x="1543" y="19575"/>
                </a:cubicBezTo>
                <a:close/>
                <a:moveTo>
                  <a:pt x="3086" y="9450"/>
                </a:moveTo>
                <a:cubicBezTo>
                  <a:pt x="18514" y="9450"/>
                  <a:pt x="18514" y="9450"/>
                  <a:pt x="18514" y="9450"/>
                </a:cubicBezTo>
                <a:cubicBezTo>
                  <a:pt x="18514" y="18900"/>
                  <a:pt x="18514" y="18900"/>
                  <a:pt x="18514" y="18900"/>
                </a:cubicBezTo>
                <a:cubicBezTo>
                  <a:pt x="18514" y="19744"/>
                  <a:pt x="17743" y="20250"/>
                  <a:pt x="16971" y="20250"/>
                </a:cubicBezTo>
                <a:cubicBezTo>
                  <a:pt x="4629" y="20250"/>
                  <a:pt x="4629" y="20250"/>
                  <a:pt x="4629" y="20250"/>
                </a:cubicBezTo>
                <a:cubicBezTo>
                  <a:pt x="3857" y="20250"/>
                  <a:pt x="3086" y="19744"/>
                  <a:pt x="3086" y="18900"/>
                </a:cubicBezTo>
                <a:cubicBezTo>
                  <a:pt x="3086" y="9450"/>
                  <a:pt x="3086" y="9450"/>
                  <a:pt x="3086" y="945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49" name="稻壳儿春秋广告/盗版必究        原创来源：http://chn.docer.com/works?userid=199329941#!/work_time"/>
          <p:cNvSpPr/>
          <p:nvPr/>
        </p:nvSpPr>
        <p:spPr>
          <a:xfrm>
            <a:off x="4992448" y="5134569"/>
            <a:ext cx="405716" cy="4623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21" y="21600"/>
                  <a:pt x="0" y="17381"/>
                  <a:pt x="0" y="11981"/>
                </a:cubicBezTo>
                <a:cubicBezTo>
                  <a:pt x="0" y="8437"/>
                  <a:pt x="2314" y="5062"/>
                  <a:pt x="5979" y="3544"/>
                </a:cubicBezTo>
                <a:cubicBezTo>
                  <a:pt x="6364" y="3375"/>
                  <a:pt x="6943" y="3375"/>
                  <a:pt x="7136" y="3712"/>
                </a:cubicBezTo>
                <a:cubicBezTo>
                  <a:pt x="7329" y="4219"/>
                  <a:pt x="7136" y="4556"/>
                  <a:pt x="6750" y="4725"/>
                </a:cubicBezTo>
                <a:cubicBezTo>
                  <a:pt x="3664" y="6075"/>
                  <a:pt x="1543" y="8944"/>
                  <a:pt x="1543" y="12150"/>
                </a:cubicBezTo>
                <a:cubicBezTo>
                  <a:pt x="1543" y="16537"/>
                  <a:pt x="5786" y="20250"/>
                  <a:pt x="10800" y="20250"/>
                </a:cubicBezTo>
                <a:cubicBezTo>
                  <a:pt x="15814" y="20250"/>
                  <a:pt x="20057" y="16537"/>
                  <a:pt x="20057" y="12150"/>
                </a:cubicBezTo>
                <a:cubicBezTo>
                  <a:pt x="20057" y="8944"/>
                  <a:pt x="17936" y="6075"/>
                  <a:pt x="14850" y="4725"/>
                </a:cubicBezTo>
                <a:cubicBezTo>
                  <a:pt x="14464" y="4556"/>
                  <a:pt x="14271" y="4219"/>
                  <a:pt x="14464" y="3712"/>
                </a:cubicBezTo>
                <a:cubicBezTo>
                  <a:pt x="14657" y="3375"/>
                  <a:pt x="15043" y="3375"/>
                  <a:pt x="15621" y="3544"/>
                </a:cubicBezTo>
                <a:cubicBezTo>
                  <a:pt x="19286" y="5062"/>
                  <a:pt x="21600" y="8437"/>
                  <a:pt x="21600" y="11981"/>
                </a:cubicBezTo>
                <a:cubicBezTo>
                  <a:pt x="21600" y="17381"/>
                  <a:pt x="16779" y="21600"/>
                  <a:pt x="10800" y="21600"/>
                </a:cubicBezTo>
                <a:close/>
                <a:moveTo>
                  <a:pt x="10800" y="8100"/>
                </a:moveTo>
                <a:cubicBezTo>
                  <a:pt x="10414" y="8100"/>
                  <a:pt x="10029" y="7762"/>
                  <a:pt x="10029" y="7425"/>
                </a:cubicBezTo>
                <a:cubicBezTo>
                  <a:pt x="10029" y="675"/>
                  <a:pt x="10029" y="675"/>
                  <a:pt x="10029" y="675"/>
                </a:cubicBezTo>
                <a:cubicBezTo>
                  <a:pt x="10029" y="337"/>
                  <a:pt x="10414" y="0"/>
                  <a:pt x="10800" y="0"/>
                </a:cubicBezTo>
                <a:cubicBezTo>
                  <a:pt x="11186" y="0"/>
                  <a:pt x="11571" y="337"/>
                  <a:pt x="11571" y="675"/>
                </a:cubicBezTo>
                <a:cubicBezTo>
                  <a:pt x="11571" y="7425"/>
                  <a:pt x="11571" y="7425"/>
                  <a:pt x="11571" y="7425"/>
                </a:cubicBezTo>
                <a:cubicBezTo>
                  <a:pt x="11571" y="7762"/>
                  <a:pt x="11186" y="8100"/>
                  <a:pt x="10800" y="810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0" name="稻壳儿春秋广告/盗版必究        原创来源：http://chn.docer.com/works?userid=199329941#!/work_time"/>
          <p:cNvSpPr/>
          <p:nvPr/>
        </p:nvSpPr>
        <p:spPr>
          <a:xfrm>
            <a:off x="4963359" y="3666743"/>
            <a:ext cx="463894" cy="463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844" y="0"/>
                  <a:pt x="0" y="844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844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756" y="21600"/>
                  <a:pt x="21600" y="20756"/>
                  <a:pt x="21600" y="19575"/>
                </a:cubicBezTo>
                <a:cubicBezTo>
                  <a:pt x="21600" y="2025"/>
                  <a:pt x="21600" y="2025"/>
                  <a:pt x="21600" y="2025"/>
                </a:cubicBezTo>
                <a:cubicBezTo>
                  <a:pt x="21600" y="844"/>
                  <a:pt x="20756" y="0"/>
                  <a:pt x="19575" y="0"/>
                </a:cubicBezTo>
                <a:close/>
                <a:moveTo>
                  <a:pt x="4050" y="20250"/>
                </a:moveTo>
                <a:cubicBezTo>
                  <a:pt x="2700" y="20250"/>
                  <a:pt x="2700" y="20250"/>
                  <a:pt x="2700" y="20250"/>
                </a:cubicBezTo>
                <a:cubicBezTo>
                  <a:pt x="2025" y="20250"/>
                  <a:pt x="1350" y="19744"/>
                  <a:pt x="1350" y="18900"/>
                </a:cubicBezTo>
                <a:cubicBezTo>
                  <a:pt x="1350" y="17550"/>
                  <a:pt x="1350" y="17550"/>
                  <a:pt x="1350" y="17550"/>
                </a:cubicBezTo>
                <a:cubicBezTo>
                  <a:pt x="4050" y="17550"/>
                  <a:pt x="4050" y="17550"/>
                  <a:pt x="4050" y="17550"/>
                </a:cubicBezTo>
                <a:cubicBezTo>
                  <a:pt x="4050" y="20250"/>
                  <a:pt x="4050" y="20250"/>
                  <a:pt x="4050" y="20250"/>
                </a:cubicBezTo>
                <a:close/>
                <a:moveTo>
                  <a:pt x="4050" y="16200"/>
                </a:moveTo>
                <a:cubicBezTo>
                  <a:pt x="1350" y="16200"/>
                  <a:pt x="1350" y="16200"/>
                  <a:pt x="1350" y="16200"/>
                </a:cubicBezTo>
                <a:cubicBezTo>
                  <a:pt x="1350" y="13500"/>
                  <a:pt x="1350" y="13500"/>
                  <a:pt x="1350" y="13500"/>
                </a:cubicBezTo>
                <a:cubicBezTo>
                  <a:pt x="4050" y="13500"/>
                  <a:pt x="4050" y="13500"/>
                  <a:pt x="4050" y="13500"/>
                </a:cubicBezTo>
                <a:cubicBezTo>
                  <a:pt x="4050" y="16200"/>
                  <a:pt x="4050" y="16200"/>
                  <a:pt x="4050" y="16200"/>
                </a:cubicBezTo>
                <a:close/>
                <a:moveTo>
                  <a:pt x="4050" y="12150"/>
                </a:moveTo>
                <a:cubicBezTo>
                  <a:pt x="1350" y="12150"/>
                  <a:pt x="1350" y="12150"/>
                  <a:pt x="1350" y="12150"/>
                </a:cubicBezTo>
                <a:cubicBezTo>
                  <a:pt x="1350" y="9450"/>
                  <a:pt x="1350" y="9450"/>
                  <a:pt x="1350" y="9450"/>
                </a:cubicBezTo>
                <a:cubicBezTo>
                  <a:pt x="4050" y="9450"/>
                  <a:pt x="4050" y="9450"/>
                  <a:pt x="4050" y="9450"/>
                </a:cubicBezTo>
                <a:cubicBezTo>
                  <a:pt x="4050" y="12150"/>
                  <a:pt x="4050" y="12150"/>
                  <a:pt x="4050" y="12150"/>
                </a:cubicBezTo>
                <a:close/>
                <a:moveTo>
                  <a:pt x="4050" y="8100"/>
                </a:moveTo>
                <a:cubicBezTo>
                  <a:pt x="1350" y="8100"/>
                  <a:pt x="1350" y="8100"/>
                  <a:pt x="1350" y="8100"/>
                </a:cubicBezTo>
                <a:cubicBezTo>
                  <a:pt x="1350" y="5400"/>
                  <a:pt x="1350" y="5400"/>
                  <a:pt x="1350" y="5400"/>
                </a:cubicBezTo>
                <a:cubicBezTo>
                  <a:pt x="4050" y="5400"/>
                  <a:pt x="4050" y="5400"/>
                  <a:pt x="4050" y="5400"/>
                </a:cubicBezTo>
                <a:cubicBezTo>
                  <a:pt x="4050" y="8100"/>
                  <a:pt x="4050" y="8100"/>
                  <a:pt x="4050" y="8100"/>
                </a:cubicBezTo>
                <a:close/>
                <a:moveTo>
                  <a:pt x="4050" y="4050"/>
                </a:moveTo>
                <a:cubicBezTo>
                  <a:pt x="1350" y="4050"/>
                  <a:pt x="1350" y="4050"/>
                  <a:pt x="1350" y="4050"/>
                </a:cubicBezTo>
                <a:cubicBezTo>
                  <a:pt x="1350" y="2700"/>
                  <a:pt x="1350" y="2700"/>
                  <a:pt x="1350" y="2700"/>
                </a:cubicBezTo>
                <a:cubicBezTo>
                  <a:pt x="1350" y="2025"/>
                  <a:pt x="2025" y="1350"/>
                  <a:pt x="2700" y="1350"/>
                </a:cubicBezTo>
                <a:cubicBezTo>
                  <a:pt x="4050" y="1350"/>
                  <a:pt x="4050" y="1350"/>
                  <a:pt x="4050" y="1350"/>
                </a:cubicBezTo>
                <a:cubicBezTo>
                  <a:pt x="4050" y="4050"/>
                  <a:pt x="4050" y="4050"/>
                  <a:pt x="4050" y="4050"/>
                </a:cubicBezTo>
                <a:close/>
                <a:moveTo>
                  <a:pt x="16200" y="20250"/>
                </a:moveTo>
                <a:cubicBezTo>
                  <a:pt x="5400" y="20250"/>
                  <a:pt x="5400" y="20250"/>
                  <a:pt x="5400" y="20250"/>
                </a:cubicBezTo>
                <a:cubicBezTo>
                  <a:pt x="5400" y="1350"/>
                  <a:pt x="5400" y="1350"/>
                  <a:pt x="5400" y="1350"/>
                </a:cubicBezTo>
                <a:cubicBezTo>
                  <a:pt x="16200" y="1350"/>
                  <a:pt x="16200" y="1350"/>
                  <a:pt x="16200" y="1350"/>
                </a:cubicBezTo>
                <a:cubicBezTo>
                  <a:pt x="16200" y="20250"/>
                  <a:pt x="16200" y="20250"/>
                  <a:pt x="16200" y="20250"/>
                </a:cubicBezTo>
                <a:close/>
                <a:moveTo>
                  <a:pt x="20250" y="18900"/>
                </a:moveTo>
                <a:cubicBezTo>
                  <a:pt x="20250" y="19744"/>
                  <a:pt x="19575" y="20250"/>
                  <a:pt x="18900" y="20250"/>
                </a:cubicBezTo>
                <a:cubicBezTo>
                  <a:pt x="17550" y="20250"/>
                  <a:pt x="17550" y="20250"/>
                  <a:pt x="17550" y="20250"/>
                </a:cubicBezTo>
                <a:cubicBezTo>
                  <a:pt x="17550" y="17550"/>
                  <a:pt x="17550" y="17550"/>
                  <a:pt x="17550" y="17550"/>
                </a:cubicBezTo>
                <a:cubicBezTo>
                  <a:pt x="20250" y="17550"/>
                  <a:pt x="20250" y="17550"/>
                  <a:pt x="20250" y="17550"/>
                </a:cubicBezTo>
                <a:cubicBezTo>
                  <a:pt x="20250" y="18900"/>
                  <a:pt x="20250" y="18900"/>
                  <a:pt x="20250" y="18900"/>
                </a:cubicBezTo>
                <a:close/>
                <a:moveTo>
                  <a:pt x="20250" y="16200"/>
                </a:moveTo>
                <a:cubicBezTo>
                  <a:pt x="17550" y="16200"/>
                  <a:pt x="17550" y="16200"/>
                  <a:pt x="17550" y="16200"/>
                </a:cubicBezTo>
                <a:cubicBezTo>
                  <a:pt x="17550" y="13500"/>
                  <a:pt x="17550" y="13500"/>
                  <a:pt x="17550" y="13500"/>
                </a:cubicBezTo>
                <a:cubicBezTo>
                  <a:pt x="20250" y="13500"/>
                  <a:pt x="20250" y="13500"/>
                  <a:pt x="20250" y="13500"/>
                </a:cubicBezTo>
                <a:cubicBezTo>
                  <a:pt x="20250" y="16200"/>
                  <a:pt x="20250" y="16200"/>
                  <a:pt x="20250" y="16200"/>
                </a:cubicBezTo>
                <a:close/>
                <a:moveTo>
                  <a:pt x="20250" y="12150"/>
                </a:moveTo>
                <a:cubicBezTo>
                  <a:pt x="17550" y="12150"/>
                  <a:pt x="17550" y="12150"/>
                  <a:pt x="17550" y="12150"/>
                </a:cubicBezTo>
                <a:cubicBezTo>
                  <a:pt x="17550" y="9450"/>
                  <a:pt x="17550" y="9450"/>
                  <a:pt x="17550" y="9450"/>
                </a:cubicBezTo>
                <a:cubicBezTo>
                  <a:pt x="20250" y="9450"/>
                  <a:pt x="20250" y="9450"/>
                  <a:pt x="20250" y="9450"/>
                </a:cubicBezTo>
                <a:cubicBezTo>
                  <a:pt x="20250" y="12150"/>
                  <a:pt x="20250" y="12150"/>
                  <a:pt x="20250" y="12150"/>
                </a:cubicBezTo>
                <a:close/>
                <a:moveTo>
                  <a:pt x="20250" y="8100"/>
                </a:moveTo>
                <a:cubicBezTo>
                  <a:pt x="17550" y="8100"/>
                  <a:pt x="17550" y="8100"/>
                  <a:pt x="17550" y="8100"/>
                </a:cubicBezTo>
                <a:cubicBezTo>
                  <a:pt x="17550" y="5400"/>
                  <a:pt x="17550" y="5400"/>
                  <a:pt x="17550" y="5400"/>
                </a:cubicBezTo>
                <a:cubicBezTo>
                  <a:pt x="20250" y="5400"/>
                  <a:pt x="20250" y="5400"/>
                  <a:pt x="20250" y="5400"/>
                </a:cubicBezTo>
                <a:cubicBezTo>
                  <a:pt x="20250" y="8100"/>
                  <a:pt x="20250" y="8100"/>
                  <a:pt x="20250" y="8100"/>
                </a:cubicBezTo>
                <a:close/>
                <a:moveTo>
                  <a:pt x="20250" y="4050"/>
                </a:moveTo>
                <a:cubicBezTo>
                  <a:pt x="17550" y="4050"/>
                  <a:pt x="17550" y="4050"/>
                  <a:pt x="17550" y="4050"/>
                </a:cubicBezTo>
                <a:cubicBezTo>
                  <a:pt x="17550" y="1350"/>
                  <a:pt x="17550" y="1350"/>
                  <a:pt x="1755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9575" y="1350"/>
                  <a:pt x="20250" y="2025"/>
                  <a:pt x="20250" y="2700"/>
                </a:cubicBezTo>
                <a:cubicBezTo>
                  <a:pt x="20250" y="4050"/>
                  <a:pt x="20250" y="4050"/>
                  <a:pt x="20250" y="4050"/>
                </a:cubicBezTo>
                <a:close/>
                <a:moveTo>
                  <a:pt x="9450" y="14175"/>
                </a:moveTo>
                <a:cubicBezTo>
                  <a:pt x="13162" y="11644"/>
                  <a:pt x="13162" y="11644"/>
                  <a:pt x="13162" y="11644"/>
                </a:cubicBezTo>
                <a:cubicBezTo>
                  <a:pt x="13669" y="11306"/>
                  <a:pt x="13500" y="10969"/>
                  <a:pt x="13162" y="10800"/>
                </a:cubicBezTo>
                <a:cubicBezTo>
                  <a:pt x="9450" y="8269"/>
                  <a:pt x="9450" y="8269"/>
                  <a:pt x="9450" y="8269"/>
                </a:cubicBezTo>
                <a:cubicBezTo>
                  <a:pt x="9113" y="7931"/>
                  <a:pt x="8775" y="8100"/>
                  <a:pt x="8775" y="8606"/>
                </a:cubicBezTo>
                <a:cubicBezTo>
                  <a:pt x="8775" y="13669"/>
                  <a:pt x="8775" y="13669"/>
                  <a:pt x="8775" y="13669"/>
                </a:cubicBezTo>
                <a:cubicBezTo>
                  <a:pt x="8775" y="14175"/>
                  <a:pt x="9113" y="14344"/>
                  <a:pt x="9450" y="141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1" name="稻壳儿春秋广告/盗版必究        原创来源：http://chn.docer.com/works?userid=199329941#!/work_time"/>
          <p:cNvSpPr/>
          <p:nvPr/>
        </p:nvSpPr>
        <p:spPr>
          <a:xfrm>
            <a:off x="6822926" y="5133802"/>
            <a:ext cx="347538" cy="463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8100"/>
                </a:moveTo>
                <a:cubicBezTo>
                  <a:pt x="21600" y="3713"/>
                  <a:pt x="16875" y="0"/>
                  <a:pt x="10800" y="0"/>
                </a:cubicBezTo>
                <a:cubicBezTo>
                  <a:pt x="4725" y="0"/>
                  <a:pt x="0" y="3713"/>
                  <a:pt x="0" y="8100"/>
                </a:cubicBezTo>
                <a:cubicBezTo>
                  <a:pt x="0" y="11306"/>
                  <a:pt x="2475" y="14175"/>
                  <a:pt x="6300" y="15525"/>
                </a:cubicBezTo>
                <a:cubicBezTo>
                  <a:pt x="6300" y="20250"/>
                  <a:pt x="6300" y="20250"/>
                  <a:pt x="6300" y="20250"/>
                </a:cubicBezTo>
                <a:cubicBezTo>
                  <a:pt x="6300" y="21094"/>
                  <a:pt x="7200" y="21600"/>
                  <a:pt x="8100" y="21600"/>
                </a:cubicBezTo>
                <a:cubicBezTo>
                  <a:pt x="13500" y="21600"/>
                  <a:pt x="13500" y="21600"/>
                  <a:pt x="13500" y="21600"/>
                </a:cubicBezTo>
                <a:cubicBezTo>
                  <a:pt x="14400" y="21600"/>
                  <a:pt x="15300" y="21094"/>
                  <a:pt x="15300" y="20250"/>
                </a:cubicBezTo>
                <a:cubicBezTo>
                  <a:pt x="15300" y="17550"/>
                  <a:pt x="15300" y="17550"/>
                  <a:pt x="15300" y="17550"/>
                </a:cubicBezTo>
                <a:cubicBezTo>
                  <a:pt x="15300" y="17550"/>
                  <a:pt x="15300" y="17550"/>
                  <a:pt x="15300" y="17550"/>
                </a:cubicBezTo>
                <a:cubicBezTo>
                  <a:pt x="15300" y="15525"/>
                  <a:pt x="15300" y="15525"/>
                  <a:pt x="15300" y="15525"/>
                </a:cubicBezTo>
                <a:cubicBezTo>
                  <a:pt x="19125" y="14175"/>
                  <a:pt x="21600" y="11306"/>
                  <a:pt x="21600" y="8100"/>
                </a:cubicBezTo>
                <a:close/>
                <a:moveTo>
                  <a:pt x="13500" y="19575"/>
                </a:moveTo>
                <a:cubicBezTo>
                  <a:pt x="13500" y="19913"/>
                  <a:pt x="13050" y="20250"/>
                  <a:pt x="12600" y="20250"/>
                </a:cubicBezTo>
                <a:cubicBezTo>
                  <a:pt x="9000" y="20250"/>
                  <a:pt x="9000" y="20250"/>
                  <a:pt x="9000" y="20250"/>
                </a:cubicBezTo>
                <a:cubicBezTo>
                  <a:pt x="8550" y="20250"/>
                  <a:pt x="8100" y="19913"/>
                  <a:pt x="8100" y="19575"/>
                </a:cubicBezTo>
                <a:cubicBezTo>
                  <a:pt x="8100" y="18225"/>
                  <a:pt x="8100" y="18225"/>
                  <a:pt x="8100" y="18225"/>
                </a:cubicBezTo>
                <a:cubicBezTo>
                  <a:pt x="8100" y="17888"/>
                  <a:pt x="8550" y="17550"/>
                  <a:pt x="9000" y="17550"/>
                </a:cubicBezTo>
                <a:cubicBezTo>
                  <a:pt x="12600" y="17550"/>
                  <a:pt x="12600" y="17550"/>
                  <a:pt x="12600" y="17550"/>
                </a:cubicBezTo>
                <a:cubicBezTo>
                  <a:pt x="13050" y="17550"/>
                  <a:pt x="13500" y="17888"/>
                  <a:pt x="13500" y="18225"/>
                </a:cubicBezTo>
                <a:cubicBezTo>
                  <a:pt x="13500" y="19575"/>
                  <a:pt x="13500" y="19575"/>
                  <a:pt x="13500" y="19575"/>
                </a:cubicBezTo>
                <a:close/>
                <a:moveTo>
                  <a:pt x="13500" y="14513"/>
                </a:moveTo>
                <a:cubicBezTo>
                  <a:pt x="13500" y="16200"/>
                  <a:pt x="13500" y="16200"/>
                  <a:pt x="13500" y="16200"/>
                </a:cubicBezTo>
                <a:cubicBezTo>
                  <a:pt x="8100" y="16200"/>
                  <a:pt x="8100" y="16200"/>
                  <a:pt x="8100" y="16200"/>
                </a:cubicBezTo>
                <a:cubicBezTo>
                  <a:pt x="8100" y="14513"/>
                  <a:pt x="8100" y="14513"/>
                  <a:pt x="8100" y="14513"/>
                </a:cubicBezTo>
                <a:cubicBezTo>
                  <a:pt x="4500" y="13669"/>
                  <a:pt x="1800" y="11138"/>
                  <a:pt x="1800" y="8100"/>
                </a:cubicBezTo>
                <a:cubicBezTo>
                  <a:pt x="1800" y="4388"/>
                  <a:pt x="5850" y="1350"/>
                  <a:pt x="10800" y="1350"/>
                </a:cubicBezTo>
                <a:cubicBezTo>
                  <a:pt x="15750" y="1350"/>
                  <a:pt x="19800" y="4388"/>
                  <a:pt x="19800" y="8100"/>
                </a:cubicBezTo>
                <a:cubicBezTo>
                  <a:pt x="19800" y="11138"/>
                  <a:pt x="17100" y="13669"/>
                  <a:pt x="13500" y="14513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2" name="稻壳儿春秋广告/盗版必究        原创来源：http://chn.docer.com/works?userid=199329941#!/work_time"/>
          <p:cNvSpPr/>
          <p:nvPr/>
        </p:nvSpPr>
        <p:spPr>
          <a:xfrm>
            <a:off x="6764746" y="3667508"/>
            <a:ext cx="463896" cy="4623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19" y="13838"/>
                </a:moveTo>
                <a:cubicBezTo>
                  <a:pt x="4219" y="14006"/>
                  <a:pt x="4219" y="14006"/>
                  <a:pt x="4219" y="14006"/>
                </a:cubicBezTo>
                <a:cubicBezTo>
                  <a:pt x="4219" y="14006"/>
                  <a:pt x="4219" y="14006"/>
                  <a:pt x="4219" y="14006"/>
                </a:cubicBezTo>
                <a:cubicBezTo>
                  <a:pt x="4219" y="14006"/>
                  <a:pt x="4388" y="14006"/>
                  <a:pt x="4388" y="14006"/>
                </a:cubicBezTo>
                <a:cubicBezTo>
                  <a:pt x="6412" y="16031"/>
                  <a:pt x="6412" y="16031"/>
                  <a:pt x="6412" y="16031"/>
                </a:cubicBezTo>
                <a:cubicBezTo>
                  <a:pt x="6581" y="16200"/>
                  <a:pt x="7088" y="16200"/>
                  <a:pt x="7256" y="16031"/>
                </a:cubicBezTo>
                <a:cubicBezTo>
                  <a:pt x="7425" y="15862"/>
                  <a:pt x="7425" y="15356"/>
                  <a:pt x="7256" y="15188"/>
                </a:cubicBezTo>
                <a:cubicBezTo>
                  <a:pt x="5569" y="13500"/>
                  <a:pt x="5569" y="13500"/>
                  <a:pt x="5569" y="13500"/>
                </a:cubicBezTo>
                <a:cubicBezTo>
                  <a:pt x="7256" y="11812"/>
                  <a:pt x="7256" y="11812"/>
                  <a:pt x="7256" y="11812"/>
                </a:cubicBezTo>
                <a:cubicBezTo>
                  <a:pt x="7425" y="11644"/>
                  <a:pt x="7425" y="11306"/>
                  <a:pt x="7256" y="10969"/>
                </a:cubicBezTo>
                <a:cubicBezTo>
                  <a:pt x="7088" y="10800"/>
                  <a:pt x="6581" y="10800"/>
                  <a:pt x="6412" y="10969"/>
                </a:cubicBezTo>
                <a:cubicBezTo>
                  <a:pt x="4219" y="13162"/>
                  <a:pt x="4219" y="13162"/>
                  <a:pt x="4219" y="13162"/>
                </a:cubicBezTo>
                <a:cubicBezTo>
                  <a:pt x="4050" y="13331"/>
                  <a:pt x="4050" y="13669"/>
                  <a:pt x="4050" y="13838"/>
                </a:cubicBezTo>
                <a:cubicBezTo>
                  <a:pt x="4050" y="13838"/>
                  <a:pt x="4219" y="13838"/>
                  <a:pt x="4219" y="13838"/>
                </a:cubicBezTo>
                <a:close/>
                <a:moveTo>
                  <a:pt x="14344" y="16031"/>
                </a:moveTo>
                <a:cubicBezTo>
                  <a:pt x="14681" y="16200"/>
                  <a:pt x="15019" y="16200"/>
                  <a:pt x="15188" y="16031"/>
                </a:cubicBezTo>
                <a:cubicBezTo>
                  <a:pt x="17213" y="14006"/>
                  <a:pt x="17213" y="14006"/>
                  <a:pt x="17213" y="14006"/>
                </a:cubicBezTo>
                <a:cubicBezTo>
                  <a:pt x="17381" y="14006"/>
                  <a:pt x="17381" y="14006"/>
                  <a:pt x="17381" y="14006"/>
                </a:cubicBezTo>
                <a:cubicBezTo>
                  <a:pt x="17381" y="14006"/>
                  <a:pt x="17381" y="14006"/>
                  <a:pt x="17381" y="14006"/>
                </a:cubicBezTo>
                <a:cubicBezTo>
                  <a:pt x="17381" y="13838"/>
                  <a:pt x="17381" y="13838"/>
                  <a:pt x="17381" y="13838"/>
                </a:cubicBezTo>
                <a:cubicBezTo>
                  <a:pt x="17550" y="13838"/>
                  <a:pt x="17550" y="13838"/>
                  <a:pt x="17550" y="13838"/>
                </a:cubicBezTo>
                <a:cubicBezTo>
                  <a:pt x="17550" y="13669"/>
                  <a:pt x="17550" y="13331"/>
                  <a:pt x="17381" y="13162"/>
                </a:cubicBezTo>
                <a:cubicBezTo>
                  <a:pt x="15188" y="10969"/>
                  <a:pt x="15188" y="10969"/>
                  <a:pt x="15188" y="10969"/>
                </a:cubicBezTo>
                <a:cubicBezTo>
                  <a:pt x="15019" y="10800"/>
                  <a:pt x="14681" y="10800"/>
                  <a:pt x="14344" y="10969"/>
                </a:cubicBezTo>
                <a:cubicBezTo>
                  <a:pt x="14175" y="11306"/>
                  <a:pt x="14175" y="11644"/>
                  <a:pt x="14344" y="11812"/>
                </a:cubicBezTo>
                <a:cubicBezTo>
                  <a:pt x="16031" y="13500"/>
                  <a:pt x="16031" y="13500"/>
                  <a:pt x="16031" y="13500"/>
                </a:cubicBezTo>
                <a:cubicBezTo>
                  <a:pt x="14344" y="15188"/>
                  <a:pt x="14344" y="15188"/>
                  <a:pt x="14344" y="15188"/>
                </a:cubicBezTo>
                <a:cubicBezTo>
                  <a:pt x="14175" y="15356"/>
                  <a:pt x="14175" y="15862"/>
                  <a:pt x="14344" y="16031"/>
                </a:cubicBezTo>
                <a:close/>
                <a:moveTo>
                  <a:pt x="3375" y="2700"/>
                </a:moveTo>
                <a:cubicBezTo>
                  <a:pt x="3038" y="2700"/>
                  <a:pt x="2700" y="3037"/>
                  <a:pt x="2700" y="3375"/>
                </a:cubicBezTo>
                <a:cubicBezTo>
                  <a:pt x="2700" y="3712"/>
                  <a:pt x="3038" y="4050"/>
                  <a:pt x="3375" y="4050"/>
                </a:cubicBezTo>
                <a:cubicBezTo>
                  <a:pt x="3713" y="4050"/>
                  <a:pt x="4050" y="3712"/>
                  <a:pt x="4050" y="3375"/>
                </a:cubicBezTo>
                <a:cubicBezTo>
                  <a:pt x="4050" y="3037"/>
                  <a:pt x="3713" y="2700"/>
                  <a:pt x="3375" y="2700"/>
                </a:cubicBezTo>
                <a:close/>
                <a:moveTo>
                  <a:pt x="19575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844" y="0"/>
                  <a:pt x="0" y="844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844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756" y="21600"/>
                  <a:pt x="21600" y="20756"/>
                  <a:pt x="21600" y="19575"/>
                </a:cubicBezTo>
                <a:cubicBezTo>
                  <a:pt x="21600" y="2025"/>
                  <a:pt x="21600" y="2025"/>
                  <a:pt x="21600" y="2025"/>
                </a:cubicBezTo>
                <a:cubicBezTo>
                  <a:pt x="21600" y="844"/>
                  <a:pt x="20756" y="0"/>
                  <a:pt x="19575" y="0"/>
                </a:cubicBezTo>
                <a:close/>
                <a:moveTo>
                  <a:pt x="20250" y="18900"/>
                </a:moveTo>
                <a:cubicBezTo>
                  <a:pt x="20250" y="19744"/>
                  <a:pt x="19575" y="20250"/>
                  <a:pt x="18900" y="20250"/>
                </a:cubicBezTo>
                <a:cubicBezTo>
                  <a:pt x="2700" y="20250"/>
                  <a:pt x="2700" y="20250"/>
                  <a:pt x="2700" y="20250"/>
                </a:cubicBezTo>
                <a:cubicBezTo>
                  <a:pt x="2025" y="20250"/>
                  <a:pt x="1350" y="19744"/>
                  <a:pt x="1350" y="18900"/>
                </a:cubicBezTo>
                <a:cubicBezTo>
                  <a:pt x="1350" y="6750"/>
                  <a:pt x="1350" y="6750"/>
                  <a:pt x="1350" y="6750"/>
                </a:cubicBezTo>
                <a:cubicBezTo>
                  <a:pt x="20250" y="6750"/>
                  <a:pt x="20250" y="6750"/>
                  <a:pt x="20250" y="6750"/>
                </a:cubicBezTo>
                <a:cubicBezTo>
                  <a:pt x="20250" y="18900"/>
                  <a:pt x="20250" y="18900"/>
                  <a:pt x="20250" y="18900"/>
                </a:cubicBezTo>
                <a:close/>
                <a:moveTo>
                  <a:pt x="20250" y="5400"/>
                </a:moveTo>
                <a:cubicBezTo>
                  <a:pt x="1350" y="5400"/>
                  <a:pt x="1350" y="5400"/>
                  <a:pt x="1350" y="5400"/>
                </a:cubicBezTo>
                <a:cubicBezTo>
                  <a:pt x="1350" y="2700"/>
                  <a:pt x="1350" y="2700"/>
                  <a:pt x="1350" y="2700"/>
                </a:cubicBezTo>
                <a:cubicBezTo>
                  <a:pt x="1350" y="2025"/>
                  <a:pt x="2025" y="1350"/>
                  <a:pt x="270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9575" y="1350"/>
                  <a:pt x="20250" y="2025"/>
                  <a:pt x="20250" y="2700"/>
                </a:cubicBezTo>
                <a:cubicBezTo>
                  <a:pt x="20250" y="5400"/>
                  <a:pt x="20250" y="5400"/>
                  <a:pt x="20250" y="5400"/>
                </a:cubicBezTo>
                <a:close/>
                <a:moveTo>
                  <a:pt x="6075" y="2700"/>
                </a:moveTo>
                <a:cubicBezTo>
                  <a:pt x="5738" y="2700"/>
                  <a:pt x="5400" y="3037"/>
                  <a:pt x="5400" y="3375"/>
                </a:cubicBezTo>
                <a:cubicBezTo>
                  <a:pt x="5400" y="3712"/>
                  <a:pt x="5738" y="4050"/>
                  <a:pt x="6075" y="4050"/>
                </a:cubicBezTo>
                <a:cubicBezTo>
                  <a:pt x="6412" y="4050"/>
                  <a:pt x="6750" y="3712"/>
                  <a:pt x="6750" y="3375"/>
                </a:cubicBezTo>
                <a:cubicBezTo>
                  <a:pt x="6750" y="3037"/>
                  <a:pt x="6412" y="2700"/>
                  <a:pt x="6075" y="2700"/>
                </a:cubicBezTo>
                <a:close/>
                <a:moveTo>
                  <a:pt x="8775" y="2700"/>
                </a:moveTo>
                <a:cubicBezTo>
                  <a:pt x="8438" y="2700"/>
                  <a:pt x="8100" y="3037"/>
                  <a:pt x="8100" y="3375"/>
                </a:cubicBezTo>
                <a:cubicBezTo>
                  <a:pt x="8100" y="3712"/>
                  <a:pt x="8438" y="4050"/>
                  <a:pt x="8775" y="4050"/>
                </a:cubicBezTo>
                <a:cubicBezTo>
                  <a:pt x="9113" y="4050"/>
                  <a:pt x="9450" y="3712"/>
                  <a:pt x="9450" y="3375"/>
                </a:cubicBezTo>
                <a:cubicBezTo>
                  <a:pt x="9450" y="3037"/>
                  <a:pt x="9113" y="2700"/>
                  <a:pt x="8775" y="2700"/>
                </a:cubicBezTo>
                <a:close/>
                <a:moveTo>
                  <a:pt x="9956" y="16031"/>
                </a:moveTo>
                <a:cubicBezTo>
                  <a:pt x="12656" y="11981"/>
                  <a:pt x="12656" y="11981"/>
                  <a:pt x="12656" y="11981"/>
                </a:cubicBezTo>
                <a:cubicBezTo>
                  <a:pt x="12825" y="11644"/>
                  <a:pt x="12825" y="11306"/>
                  <a:pt x="12656" y="10969"/>
                </a:cubicBezTo>
                <a:cubicBezTo>
                  <a:pt x="12319" y="10800"/>
                  <a:pt x="11981" y="10800"/>
                  <a:pt x="11644" y="10969"/>
                </a:cubicBezTo>
                <a:cubicBezTo>
                  <a:pt x="8944" y="15188"/>
                  <a:pt x="8944" y="15188"/>
                  <a:pt x="8944" y="15188"/>
                </a:cubicBezTo>
                <a:cubicBezTo>
                  <a:pt x="8775" y="15356"/>
                  <a:pt x="8775" y="15694"/>
                  <a:pt x="8944" y="16031"/>
                </a:cubicBezTo>
                <a:cubicBezTo>
                  <a:pt x="9281" y="16200"/>
                  <a:pt x="9619" y="16200"/>
                  <a:pt x="9956" y="16031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稻壳儿春秋广告/盗版必究        原创来源：http://chn.docer.com/works?userid=199329941#!/work_time"/>
          <p:cNvGrpSpPr/>
          <p:nvPr/>
        </p:nvGrpSpPr>
        <p:grpSpPr>
          <a:xfrm>
            <a:off x="1095723" y="4255806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13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4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5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16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985473" y="3465875"/>
            <a:ext cx="2603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4400" dirty="0">
                <a:solidFill>
                  <a:srgbClr val="417C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44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r>
              <a:rPr lang="zh-CN" altLang="en-US" sz="4400" dirty="0">
                <a:solidFill>
                  <a:srgbClr val="417C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4400" dirty="0">
              <a:solidFill>
                <a:srgbClr val="417C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-214630" y="-135890"/>
            <a:ext cx="12519660" cy="7154545"/>
          </a:xfrm>
          <a:prstGeom prst="rect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4573" y="1697990"/>
            <a:ext cx="7724140" cy="35077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打造全品类精品</a:t>
            </a:r>
            <a:r>
              <a:rPr lang="en-US" altLang="zh-CN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PPT</a:t>
            </a:r>
            <a:r>
              <a:rPr lang="zh-CN" altLang="en-US" sz="5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模板</a:t>
            </a:r>
            <a:endParaRPr lang="zh-CN" altLang="en-US" sz="60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小茜素材   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1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：https://shop592220978.taobao.com/</a:t>
            </a:r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endParaRPr lang="zh-CN" altLang="en-US" sz="2400" dirty="0" smtClean="0">
              <a:solidFill>
                <a:schemeClr val="bg1"/>
              </a:solidFill>
              <a:latin typeface="方正中雅宋简体" panose="02000000000000000000" charset="-122"/>
              <a:ea typeface="方正中雅宋简体" panose="02000000000000000000" charset="-122"/>
              <a:cs typeface="方正中雅宋简体" panose="02000000000000000000" charset="-122"/>
            </a:endParaRPr>
          </a:p>
          <a:p>
            <a:pPr algn="l"/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淘宝网址</a:t>
            </a:r>
            <a:r>
              <a:rPr lang="en-US" altLang="zh-CN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2</a:t>
            </a:r>
            <a:r>
              <a:rPr lang="zh-CN" altLang="en-US" sz="2400" dirty="0" smtClean="0">
                <a:solidFill>
                  <a:schemeClr val="bg1"/>
                </a:solidFill>
                <a:latin typeface="方正中雅宋简体" panose="02000000000000000000" charset="-122"/>
                <a:ea typeface="方正中雅宋简体" panose="02000000000000000000" charset="-122"/>
                <a:cs typeface="方正中雅宋简体" panose="02000000000000000000" charset="-122"/>
              </a:rPr>
              <a:t>：https://shop62391120.taobao.com/</a:t>
            </a:r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5471469" y="402183"/>
            <a:ext cx="124906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 录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稻壳儿春秋广告/盗版必究        原创来源：http://chn.docer.com/works?userid=199329941#!/work_time"/>
          <p:cNvSpPr txBox="1"/>
          <p:nvPr/>
        </p:nvSpPr>
        <p:spPr>
          <a:xfrm>
            <a:off x="2706804" y="1381946"/>
            <a:ext cx="6778390" cy="43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59540" y="1275177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1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2224514" y="3887178"/>
            <a:ext cx="693821" cy="693820"/>
          </a:xfrm>
          <a:prstGeom prst="ellipse">
            <a:avLst/>
          </a:prstGeom>
          <a:solidFill>
            <a:srgbClr val="6F9F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78576" y="3907123"/>
            <a:ext cx="2388795" cy="653930"/>
            <a:chOff x="2492337" y="3743350"/>
            <a:chExt cx="2388795" cy="653930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>
              <a:off x="2492337" y="4143364"/>
              <a:ext cx="2388795" cy="25391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 txBox="1"/>
            <p:nvPr/>
          </p:nvSpPr>
          <p:spPr>
            <a:xfrm>
              <a:off x="2492337" y="3743350"/>
              <a:ext cx="232571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输入您的文字标题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6824630" y="3887178"/>
            <a:ext cx="693821" cy="693820"/>
          </a:xfrm>
          <a:prstGeom prst="ellipse">
            <a:avLst/>
          </a:prstGeom>
          <a:solidFill>
            <a:srgbClr val="417C0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78692" y="3907123"/>
            <a:ext cx="2388795" cy="653930"/>
            <a:chOff x="2492337" y="3743350"/>
            <a:chExt cx="2388795" cy="653930"/>
          </a:xfrm>
        </p:grpSpPr>
        <p:sp>
          <p:nvSpPr>
            <p:cNvPr id="29" name="稻壳儿春秋广告/盗版必究        原创来源：http://chn.docer.com/works?userid=199329941#!/work_time"/>
            <p:cNvSpPr/>
            <p:nvPr/>
          </p:nvSpPr>
          <p:spPr>
            <a:xfrm>
              <a:off x="2492337" y="4143364"/>
              <a:ext cx="2388795" cy="25391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稻壳儿春秋广告/盗版必究        原创来源：http://chn.docer.com/works?userid=199329941#!/work_time"/>
            <p:cNvSpPr txBox="1"/>
            <p:nvPr/>
          </p:nvSpPr>
          <p:spPr>
            <a:xfrm>
              <a:off x="2492337" y="3743350"/>
              <a:ext cx="232571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输入您的文字标题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2224514" y="4950945"/>
            <a:ext cx="693821" cy="693820"/>
          </a:xfrm>
          <a:prstGeom prst="ellipse">
            <a:avLst/>
          </a:prstGeom>
          <a:solidFill>
            <a:srgbClr val="6F9F5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978576" y="4970890"/>
            <a:ext cx="2388795" cy="653930"/>
            <a:chOff x="2492337" y="3743350"/>
            <a:chExt cx="2388795" cy="653930"/>
          </a:xfrm>
        </p:grpSpPr>
        <p:sp>
          <p:nvSpPr>
            <p:cNvPr id="34" name="稻壳儿春秋广告/盗版必究        原创来源：http://chn.docer.com/works?userid=199329941#!/work_time"/>
            <p:cNvSpPr/>
            <p:nvPr/>
          </p:nvSpPr>
          <p:spPr>
            <a:xfrm>
              <a:off x="2492337" y="4143364"/>
              <a:ext cx="2388795" cy="25391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稻壳儿春秋广告/盗版必究        原创来源：http://chn.docer.com/works?userid=199329941#!/work_time"/>
            <p:cNvSpPr txBox="1"/>
            <p:nvPr/>
          </p:nvSpPr>
          <p:spPr>
            <a:xfrm>
              <a:off x="2492337" y="3743350"/>
              <a:ext cx="232571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输入您的文字标题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稻壳儿春秋广告/盗版必究        原创来源：http://chn.docer.com/works?userid=199329941#!/work_time"/>
          <p:cNvSpPr>
            <a:spLocks noChangeArrowheads="1"/>
          </p:cNvSpPr>
          <p:nvPr/>
        </p:nvSpPr>
        <p:spPr bwMode="auto">
          <a:xfrm>
            <a:off x="6824630" y="4950945"/>
            <a:ext cx="693821" cy="693820"/>
          </a:xfrm>
          <a:prstGeom prst="ellipse">
            <a:avLst/>
          </a:prstGeom>
          <a:solidFill>
            <a:srgbClr val="417C0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578692" y="4970890"/>
            <a:ext cx="2388795" cy="653930"/>
            <a:chOff x="2492337" y="3743350"/>
            <a:chExt cx="2388795" cy="653930"/>
          </a:xfrm>
        </p:grpSpPr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492337" y="4143364"/>
              <a:ext cx="2388795" cy="25391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稻壳儿春秋广告/盗版必究        原创来源：http://chn.docer.com/works?userid=199329941#!/work_time"/>
            <p:cNvSpPr txBox="1"/>
            <p:nvPr/>
          </p:nvSpPr>
          <p:spPr>
            <a:xfrm>
              <a:off x="2492337" y="3743350"/>
              <a:ext cx="2325713" cy="400110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输入您的文字标题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6628645" y="4280453"/>
            <a:ext cx="4685807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downloading, </a:t>
            </a:r>
            <a:r>
              <a:rPr lang="en-US" altLang="zh-CN" sz="9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6628645" y="3972676"/>
            <a:ext cx="4675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Advertising Exquisite Templates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6628645" y="3365372"/>
            <a:ext cx="272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6628645" y="2534375"/>
            <a:ext cx="272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.01</a:t>
            </a:r>
            <a:endParaRPr lang="zh-CN" altLang="en-US" sz="48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09457" y="3838122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2" name="稻壳儿春秋广告/盗版必究        原创来源：http://chn.docer.com/works?userid=199329941#!/work_time"/>
          <p:cNvSpPr/>
          <p:nvPr/>
        </p:nvSpPr>
        <p:spPr>
          <a:xfrm>
            <a:off x="0" y="3730451"/>
            <a:ext cx="12192000" cy="3127549"/>
          </a:xfrm>
          <a:prstGeom prst="rect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稻壳儿春秋广告/盗版必究        原创来源：http://chn.docer.com/works?userid=199329941#!/work_time"/>
          <p:cNvSpPr txBox="1"/>
          <p:nvPr/>
        </p:nvSpPr>
        <p:spPr>
          <a:xfrm>
            <a:off x="2420528" y="176009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17C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417C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稻壳儿春秋广告/盗版必究        原创来源：http://chn.docer.com/works?userid=199329941#!/work_time"/>
          <p:cNvSpPr txBox="1"/>
          <p:nvPr/>
        </p:nvSpPr>
        <p:spPr>
          <a:xfrm>
            <a:off x="1628775" y="2129425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稻壳儿春秋广告/盗版必究        原创来源：http://chn.docer.com/works?userid=199329941#!/work_time"/>
          <p:cNvSpPr txBox="1"/>
          <p:nvPr/>
        </p:nvSpPr>
        <p:spPr>
          <a:xfrm>
            <a:off x="8672933" y="176009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17C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417C0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稻壳儿春秋广告/盗版必究        原创来源：http://chn.docer.com/works?userid=199329941#!/work_time"/>
          <p:cNvSpPr txBox="1"/>
          <p:nvPr/>
        </p:nvSpPr>
        <p:spPr>
          <a:xfrm>
            <a:off x="7881180" y="2129425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稻壳儿春秋广告/盗版必究        原创来源：http://chn.docer.com/works?userid=199329941#!/work_time"/>
          <p:cNvSpPr txBox="1"/>
          <p:nvPr/>
        </p:nvSpPr>
        <p:spPr>
          <a:xfrm>
            <a:off x="2420528" y="4278882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稻壳儿春秋广告/盗版必究        原创来源：http://chn.docer.com/works?userid=199329941#!/work_time"/>
          <p:cNvSpPr txBox="1"/>
          <p:nvPr/>
        </p:nvSpPr>
        <p:spPr>
          <a:xfrm>
            <a:off x="1628775" y="4648214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稻壳儿春秋广告/盗版必究        原创来源：http://chn.docer.com/works?userid=199329941#!/work_time"/>
          <p:cNvSpPr txBox="1"/>
          <p:nvPr/>
        </p:nvSpPr>
        <p:spPr>
          <a:xfrm>
            <a:off x="8672933" y="4278882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稻壳儿春秋广告/盗版必究        原创来源：http://chn.docer.com/works?userid=199329941#!/work_time"/>
          <p:cNvSpPr txBox="1"/>
          <p:nvPr/>
        </p:nvSpPr>
        <p:spPr>
          <a:xfrm>
            <a:off x="7881180" y="4648214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稻壳儿春秋广告/盗版必究        原创来源：http://chn.docer.com/works?userid=199329941#!/work_time"/>
          <p:cNvSpPr/>
          <p:nvPr/>
        </p:nvSpPr>
        <p:spPr>
          <a:xfrm>
            <a:off x="4645688" y="2270537"/>
            <a:ext cx="1309200" cy="1309200"/>
          </a:xfrm>
          <a:prstGeom prst="diamond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稻壳儿春秋广告/盗版必究        原创来源：http://chn.docer.com/works?userid=199329941#!/work_time"/>
          <p:cNvSpPr/>
          <p:nvPr/>
        </p:nvSpPr>
        <p:spPr>
          <a:xfrm>
            <a:off x="6237112" y="2270537"/>
            <a:ext cx="1309200" cy="1309200"/>
          </a:xfrm>
          <a:prstGeom prst="diamond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春秋广告/盗版必究        原创来源：http://chn.docer.com/works?userid=199329941#!/work_time"/>
          <p:cNvSpPr/>
          <p:nvPr/>
        </p:nvSpPr>
        <p:spPr>
          <a:xfrm>
            <a:off x="4645688" y="3861961"/>
            <a:ext cx="1309200" cy="1309200"/>
          </a:xfrm>
          <a:prstGeom prst="diamond">
            <a:avLst/>
          </a:prstGeom>
          <a:solidFill>
            <a:srgbClr val="F2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稻壳儿春秋广告/盗版必究        原创来源：http://chn.docer.com/works?userid=199329941#!/work_time"/>
          <p:cNvSpPr/>
          <p:nvPr/>
        </p:nvSpPr>
        <p:spPr>
          <a:xfrm>
            <a:off x="6237112" y="3861961"/>
            <a:ext cx="1309200" cy="1309200"/>
          </a:xfrm>
          <a:prstGeom prst="diamond">
            <a:avLst/>
          </a:prstGeom>
          <a:solidFill>
            <a:srgbClr val="F2F7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稻壳儿春秋广告/盗版必究        原创来源：http://chn.docer.com/works?userid=199329941#!/work_time"/>
          <p:cNvSpPr/>
          <p:nvPr/>
        </p:nvSpPr>
        <p:spPr>
          <a:xfrm>
            <a:off x="6634994" y="2668419"/>
            <a:ext cx="513437" cy="513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4894" y="21600"/>
                  <a:pt x="0" y="16706"/>
                  <a:pt x="0" y="10800"/>
                </a:cubicBezTo>
                <a:cubicBezTo>
                  <a:pt x="0" y="4894"/>
                  <a:pt x="4894" y="0"/>
                  <a:pt x="10800" y="0"/>
                </a:cubicBezTo>
                <a:cubicBezTo>
                  <a:pt x="16706" y="0"/>
                  <a:pt x="21600" y="4894"/>
                  <a:pt x="21600" y="10800"/>
                </a:cubicBezTo>
                <a:cubicBezTo>
                  <a:pt x="21600" y="16706"/>
                  <a:pt x="16706" y="21600"/>
                  <a:pt x="10800" y="21600"/>
                </a:cubicBezTo>
                <a:close/>
                <a:moveTo>
                  <a:pt x="10800" y="1350"/>
                </a:moveTo>
                <a:cubicBezTo>
                  <a:pt x="5569" y="1350"/>
                  <a:pt x="1350" y="5569"/>
                  <a:pt x="1350" y="10800"/>
                </a:cubicBezTo>
                <a:cubicBezTo>
                  <a:pt x="1350" y="16031"/>
                  <a:pt x="5569" y="20250"/>
                  <a:pt x="10800" y="20250"/>
                </a:cubicBezTo>
                <a:cubicBezTo>
                  <a:pt x="16031" y="20250"/>
                  <a:pt x="20250" y="16031"/>
                  <a:pt x="20250" y="10800"/>
                </a:cubicBezTo>
                <a:cubicBezTo>
                  <a:pt x="20250" y="5569"/>
                  <a:pt x="16031" y="1350"/>
                  <a:pt x="10800" y="1350"/>
                </a:cubicBezTo>
                <a:close/>
                <a:moveTo>
                  <a:pt x="11306" y="17550"/>
                </a:moveTo>
                <a:cubicBezTo>
                  <a:pt x="10969" y="17550"/>
                  <a:pt x="10800" y="17381"/>
                  <a:pt x="10800" y="17044"/>
                </a:cubicBezTo>
                <a:cubicBezTo>
                  <a:pt x="10800" y="16706"/>
                  <a:pt x="10969" y="16538"/>
                  <a:pt x="11306" y="16538"/>
                </a:cubicBezTo>
                <a:cubicBezTo>
                  <a:pt x="14175" y="16538"/>
                  <a:pt x="16538" y="14175"/>
                  <a:pt x="16538" y="11306"/>
                </a:cubicBezTo>
                <a:cubicBezTo>
                  <a:pt x="16538" y="10969"/>
                  <a:pt x="16706" y="10800"/>
                  <a:pt x="17044" y="10800"/>
                </a:cubicBezTo>
                <a:cubicBezTo>
                  <a:pt x="17381" y="10800"/>
                  <a:pt x="17550" y="10969"/>
                  <a:pt x="17550" y="11306"/>
                </a:cubicBezTo>
                <a:cubicBezTo>
                  <a:pt x="17550" y="14850"/>
                  <a:pt x="14681" y="17550"/>
                  <a:pt x="11306" y="17550"/>
                </a:cubicBezTo>
                <a:close/>
                <a:moveTo>
                  <a:pt x="10800" y="13500"/>
                </a:moveTo>
                <a:cubicBezTo>
                  <a:pt x="9281" y="13500"/>
                  <a:pt x="8100" y="12319"/>
                  <a:pt x="8100" y="10800"/>
                </a:cubicBezTo>
                <a:cubicBezTo>
                  <a:pt x="8100" y="9281"/>
                  <a:pt x="9281" y="8100"/>
                  <a:pt x="10800" y="8100"/>
                </a:cubicBezTo>
                <a:cubicBezTo>
                  <a:pt x="12319" y="8100"/>
                  <a:pt x="13500" y="9281"/>
                  <a:pt x="13500" y="10800"/>
                </a:cubicBezTo>
                <a:cubicBezTo>
                  <a:pt x="13500" y="12319"/>
                  <a:pt x="12319" y="13500"/>
                  <a:pt x="10800" y="13500"/>
                </a:cubicBezTo>
                <a:close/>
                <a:moveTo>
                  <a:pt x="10800" y="10125"/>
                </a:moveTo>
                <a:cubicBezTo>
                  <a:pt x="10462" y="10125"/>
                  <a:pt x="10125" y="10462"/>
                  <a:pt x="10125" y="10800"/>
                </a:cubicBezTo>
                <a:cubicBezTo>
                  <a:pt x="10125" y="11138"/>
                  <a:pt x="10462" y="11475"/>
                  <a:pt x="10800" y="11475"/>
                </a:cubicBezTo>
                <a:cubicBezTo>
                  <a:pt x="11138" y="11475"/>
                  <a:pt x="11475" y="11138"/>
                  <a:pt x="11475" y="10800"/>
                </a:cubicBezTo>
                <a:cubicBezTo>
                  <a:pt x="11475" y="10462"/>
                  <a:pt x="11138" y="10125"/>
                  <a:pt x="10800" y="10125"/>
                </a:cubicBezTo>
                <a:close/>
                <a:moveTo>
                  <a:pt x="10294" y="5062"/>
                </a:moveTo>
                <a:cubicBezTo>
                  <a:pt x="7425" y="5062"/>
                  <a:pt x="5062" y="7425"/>
                  <a:pt x="5062" y="10294"/>
                </a:cubicBezTo>
                <a:cubicBezTo>
                  <a:pt x="5062" y="10631"/>
                  <a:pt x="4894" y="10800"/>
                  <a:pt x="4556" y="10800"/>
                </a:cubicBezTo>
                <a:cubicBezTo>
                  <a:pt x="4219" y="10800"/>
                  <a:pt x="4050" y="10631"/>
                  <a:pt x="4050" y="10294"/>
                </a:cubicBezTo>
                <a:cubicBezTo>
                  <a:pt x="4050" y="6919"/>
                  <a:pt x="6919" y="4050"/>
                  <a:pt x="10294" y="4050"/>
                </a:cubicBezTo>
                <a:cubicBezTo>
                  <a:pt x="10631" y="4050"/>
                  <a:pt x="10800" y="4388"/>
                  <a:pt x="10800" y="4556"/>
                </a:cubicBezTo>
                <a:cubicBezTo>
                  <a:pt x="10800" y="4894"/>
                  <a:pt x="10631" y="5062"/>
                  <a:pt x="10294" y="5062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4" name="稻壳儿春秋广告/盗版必究        原创来源：http://chn.docer.com/works?userid=199329941#!/work_time"/>
          <p:cNvSpPr/>
          <p:nvPr/>
        </p:nvSpPr>
        <p:spPr>
          <a:xfrm>
            <a:off x="5043570" y="2701462"/>
            <a:ext cx="513437" cy="447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4821"/>
                </a:moveTo>
                <a:cubicBezTo>
                  <a:pt x="14850" y="8486"/>
                  <a:pt x="14850" y="8486"/>
                  <a:pt x="14850" y="8486"/>
                </a:cubicBezTo>
                <a:cubicBezTo>
                  <a:pt x="14850" y="6171"/>
                  <a:pt x="14850" y="6171"/>
                  <a:pt x="14850" y="6171"/>
                </a:cubicBezTo>
                <a:cubicBezTo>
                  <a:pt x="14850" y="5014"/>
                  <a:pt x="14006" y="3857"/>
                  <a:pt x="12825" y="3857"/>
                </a:cubicBezTo>
                <a:cubicBezTo>
                  <a:pt x="11475" y="3857"/>
                  <a:pt x="11475" y="3857"/>
                  <a:pt x="11475" y="3857"/>
                </a:cubicBezTo>
                <a:cubicBezTo>
                  <a:pt x="11475" y="2314"/>
                  <a:pt x="11475" y="2314"/>
                  <a:pt x="11475" y="2314"/>
                </a:cubicBezTo>
                <a:cubicBezTo>
                  <a:pt x="11475" y="964"/>
                  <a:pt x="10631" y="0"/>
                  <a:pt x="9450" y="0"/>
                </a:cubicBezTo>
                <a:cubicBezTo>
                  <a:pt x="5400" y="0"/>
                  <a:pt x="5400" y="0"/>
                  <a:pt x="5400" y="0"/>
                </a:cubicBezTo>
                <a:cubicBezTo>
                  <a:pt x="4219" y="0"/>
                  <a:pt x="3375" y="964"/>
                  <a:pt x="3375" y="2314"/>
                </a:cubicBezTo>
                <a:cubicBezTo>
                  <a:pt x="3375" y="3857"/>
                  <a:pt x="3375" y="3857"/>
                  <a:pt x="3375" y="3857"/>
                </a:cubicBezTo>
                <a:cubicBezTo>
                  <a:pt x="2025" y="3857"/>
                  <a:pt x="2025" y="3857"/>
                  <a:pt x="2025" y="3857"/>
                </a:cubicBezTo>
                <a:cubicBezTo>
                  <a:pt x="844" y="3857"/>
                  <a:pt x="0" y="4821"/>
                  <a:pt x="0" y="6171"/>
                </a:cubicBezTo>
                <a:cubicBezTo>
                  <a:pt x="0" y="19286"/>
                  <a:pt x="0" y="19286"/>
                  <a:pt x="0" y="19286"/>
                </a:cubicBezTo>
                <a:cubicBezTo>
                  <a:pt x="0" y="20443"/>
                  <a:pt x="844" y="21600"/>
                  <a:pt x="2025" y="21600"/>
                </a:cubicBezTo>
                <a:cubicBezTo>
                  <a:pt x="12825" y="21600"/>
                  <a:pt x="12825" y="21600"/>
                  <a:pt x="12825" y="21600"/>
                </a:cubicBezTo>
                <a:cubicBezTo>
                  <a:pt x="14006" y="21600"/>
                  <a:pt x="14850" y="20443"/>
                  <a:pt x="14850" y="19286"/>
                </a:cubicBezTo>
                <a:cubicBezTo>
                  <a:pt x="14850" y="16971"/>
                  <a:pt x="14850" y="16971"/>
                  <a:pt x="14850" y="16971"/>
                </a:cubicBezTo>
                <a:cubicBezTo>
                  <a:pt x="20419" y="20636"/>
                  <a:pt x="20419" y="20636"/>
                  <a:pt x="20419" y="20636"/>
                </a:cubicBezTo>
                <a:cubicBezTo>
                  <a:pt x="20756" y="21021"/>
                  <a:pt x="21600" y="20636"/>
                  <a:pt x="21600" y="20057"/>
                </a:cubicBezTo>
                <a:cubicBezTo>
                  <a:pt x="21600" y="5400"/>
                  <a:pt x="21600" y="5400"/>
                  <a:pt x="21600" y="5400"/>
                </a:cubicBezTo>
                <a:cubicBezTo>
                  <a:pt x="21600" y="4821"/>
                  <a:pt x="20756" y="4243"/>
                  <a:pt x="20250" y="4821"/>
                </a:cubicBezTo>
                <a:close/>
                <a:moveTo>
                  <a:pt x="6075" y="1543"/>
                </a:moveTo>
                <a:cubicBezTo>
                  <a:pt x="8775" y="1543"/>
                  <a:pt x="8775" y="1543"/>
                  <a:pt x="8775" y="1543"/>
                </a:cubicBezTo>
                <a:cubicBezTo>
                  <a:pt x="9450" y="1543"/>
                  <a:pt x="10125" y="2314"/>
                  <a:pt x="10125" y="3086"/>
                </a:cubicBezTo>
                <a:cubicBezTo>
                  <a:pt x="10125" y="3857"/>
                  <a:pt x="10125" y="3857"/>
                  <a:pt x="10125" y="3857"/>
                </a:cubicBezTo>
                <a:cubicBezTo>
                  <a:pt x="4725" y="3857"/>
                  <a:pt x="4725" y="3857"/>
                  <a:pt x="4725" y="3857"/>
                </a:cubicBezTo>
                <a:cubicBezTo>
                  <a:pt x="4725" y="3086"/>
                  <a:pt x="4725" y="3086"/>
                  <a:pt x="4725" y="3086"/>
                </a:cubicBezTo>
                <a:cubicBezTo>
                  <a:pt x="4725" y="2314"/>
                  <a:pt x="5400" y="1543"/>
                  <a:pt x="6075" y="1543"/>
                </a:cubicBezTo>
                <a:close/>
                <a:moveTo>
                  <a:pt x="20250" y="18514"/>
                </a:moveTo>
                <a:cubicBezTo>
                  <a:pt x="15694" y="15814"/>
                  <a:pt x="15694" y="15814"/>
                  <a:pt x="15694" y="15814"/>
                </a:cubicBezTo>
                <a:cubicBezTo>
                  <a:pt x="15188" y="15236"/>
                  <a:pt x="14513" y="15429"/>
                  <a:pt x="14175" y="15621"/>
                </a:cubicBezTo>
                <a:cubicBezTo>
                  <a:pt x="13838" y="15814"/>
                  <a:pt x="13500" y="16393"/>
                  <a:pt x="13500" y="16971"/>
                </a:cubicBezTo>
                <a:cubicBezTo>
                  <a:pt x="13500" y="16971"/>
                  <a:pt x="13500" y="17550"/>
                  <a:pt x="13500" y="18514"/>
                </a:cubicBezTo>
                <a:cubicBezTo>
                  <a:pt x="13500" y="19286"/>
                  <a:pt x="12825" y="20057"/>
                  <a:pt x="12150" y="20057"/>
                </a:cubicBezTo>
                <a:cubicBezTo>
                  <a:pt x="11306" y="20057"/>
                  <a:pt x="2700" y="20057"/>
                  <a:pt x="2700" y="20057"/>
                </a:cubicBezTo>
                <a:cubicBezTo>
                  <a:pt x="2025" y="20057"/>
                  <a:pt x="1350" y="19286"/>
                  <a:pt x="1350" y="18514"/>
                </a:cubicBezTo>
                <a:cubicBezTo>
                  <a:pt x="1350" y="6943"/>
                  <a:pt x="1350" y="6943"/>
                  <a:pt x="1350" y="6943"/>
                </a:cubicBezTo>
                <a:cubicBezTo>
                  <a:pt x="1350" y="6171"/>
                  <a:pt x="1856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2700" y="5400"/>
                  <a:pt x="2700" y="5400"/>
                  <a:pt x="2700" y="5400"/>
                </a:cubicBezTo>
                <a:cubicBezTo>
                  <a:pt x="3375" y="5400"/>
                  <a:pt x="3375" y="5400"/>
                  <a:pt x="3375" y="5400"/>
                </a:cubicBezTo>
                <a:cubicBezTo>
                  <a:pt x="3375" y="5400"/>
                  <a:pt x="3375" y="5400"/>
                  <a:pt x="3375" y="5400"/>
                </a:cubicBezTo>
                <a:cubicBezTo>
                  <a:pt x="11475" y="5400"/>
                  <a:pt x="11475" y="5400"/>
                  <a:pt x="11475" y="5400"/>
                </a:cubicBezTo>
                <a:cubicBezTo>
                  <a:pt x="11475" y="5400"/>
                  <a:pt x="11475" y="5400"/>
                  <a:pt x="11475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150" y="5400"/>
                  <a:pt x="12150" y="5400"/>
                  <a:pt x="12150" y="5400"/>
                </a:cubicBezTo>
                <a:cubicBezTo>
                  <a:pt x="12825" y="5400"/>
                  <a:pt x="13500" y="6171"/>
                  <a:pt x="13500" y="6943"/>
                </a:cubicBezTo>
                <a:cubicBezTo>
                  <a:pt x="13500" y="7907"/>
                  <a:pt x="13500" y="8486"/>
                  <a:pt x="13500" y="8486"/>
                </a:cubicBezTo>
                <a:cubicBezTo>
                  <a:pt x="13500" y="9064"/>
                  <a:pt x="13838" y="9643"/>
                  <a:pt x="14175" y="9836"/>
                </a:cubicBezTo>
                <a:cubicBezTo>
                  <a:pt x="14513" y="10029"/>
                  <a:pt x="15188" y="10221"/>
                  <a:pt x="15694" y="9836"/>
                </a:cubicBezTo>
                <a:cubicBezTo>
                  <a:pt x="20250" y="6943"/>
                  <a:pt x="20250" y="6943"/>
                  <a:pt x="20250" y="6943"/>
                </a:cubicBezTo>
                <a:cubicBezTo>
                  <a:pt x="20250" y="18514"/>
                  <a:pt x="20250" y="18514"/>
                  <a:pt x="20250" y="18514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5" name="稻壳儿春秋广告/盗版必究        原创来源：http://chn.docer.com/works?userid=199329941#!/work_time"/>
          <p:cNvSpPr/>
          <p:nvPr/>
        </p:nvSpPr>
        <p:spPr>
          <a:xfrm>
            <a:off x="5043570" y="4308137"/>
            <a:ext cx="513437" cy="4168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21600"/>
                </a:moveTo>
                <a:cubicBezTo>
                  <a:pt x="2025" y="21600"/>
                  <a:pt x="2025" y="21600"/>
                  <a:pt x="2025" y="21600"/>
                </a:cubicBezTo>
                <a:cubicBezTo>
                  <a:pt x="844" y="21600"/>
                  <a:pt x="0" y="20562"/>
                  <a:pt x="0" y="19108"/>
                </a:cubicBezTo>
                <a:cubicBezTo>
                  <a:pt x="0" y="5815"/>
                  <a:pt x="0" y="5815"/>
                  <a:pt x="0" y="5815"/>
                </a:cubicBezTo>
                <a:cubicBezTo>
                  <a:pt x="0" y="4362"/>
                  <a:pt x="844" y="3323"/>
                  <a:pt x="2025" y="3323"/>
                </a:cubicBezTo>
                <a:cubicBezTo>
                  <a:pt x="2025" y="3323"/>
                  <a:pt x="2363" y="3323"/>
                  <a:pt x="4725" y="3323"/>
                </a:cubicBezTo>
                <a:cubicBezTo>
                  <a:pt x="5400" y="3323"/>
                  <a:pt x="6750" y="0"/>
                  <a:pt x="7425" y="0"/>
                </a:cubicBezTo>
                <a:cubicBezTo>
                  <a:pt x="9113" y="0"/>
                  <a:pt x="12488" y="0"/>
                  <a:pt x="14175" y="0"/>
                </a:cubicBezTo>
                <a:cubicBezTo>
                  <a:pt x="14850" y="0"/>
                  <a:pt x="16200" y="3323"/>
                  <a:pt x="16875" y="3323"/>
                </a:cubicBezTo>
                <a:cubicBezTo>
                  <a:pt x="19238" y="3323"/>
                  <a:pt x="19575" y="3323"/>
                  <a:pt x="19575" y="3323"/>
                </a:cubicBezTo>
                <a:cubicBezTo>
                  <a:pt x="20756" y="3323"/>
                  <a:pt x="21600" y="4362"/>
                  <a:pt x="21600" y="5815"/>
                </a:cubicBezTo>
                <a:cubicBezTo>
                  <a:pt x="21600" y="19108"/>
                  <a:pt x="21600" y="19108"/>
                  <a:pt x="21600" y="19108"/>
                </a:cubicBezTo>
                <a:cubicBezTo>
                  <a:pt x="21600" y="20562"/>
                  <a:pt x="20756" y="21600"/>
                  <a:pt x="19575" y="21600"/>
                </a:cubicBezTo>
                <a:close/>
                <a:moveTo>
                  <a:pt x="20250" y="6646"/>
                </a:moveTo>
                <a:cubicBezTo>
                  <a:pt x="20250" y="5815"/>
                  <a:pt x="19575" y="4985"/>
                  <a:pt x="18900" y="4985"/>
                </a:cubicBezTo>
                <a:cubicBezTo>
                  <a:pt x="18900" y="4985"/>
                  <a:pt x="18225" y="4985"/>
                  <a:pt x="16200" y="4985"/>
                </a:cubicBezTo>
                <a:cubicBezTo>
                  <a:pt x="15525" y="4985"/>
                  <a:pt x="14175" y="1662"/>
                  <a:pt x="13500" y="1662"/>
                </a:cubicBezTo>
                <a:cubicBezTo>
                  <a:pt x="11813" y="1662"/>
                  <a:pt x="9788" y="1662"/>
                  <a:pt x="8100" y="1662"/>
                </a:cubicBezTo>
                <a:cubicBezTo>
                  <a:pt x="7425" y="1662"/>
                  <a:pt x="6075" y="4985"/>
                  <a:pt x="5400" y="4985"/>
                </a:cubicBezTo>
                <a:cubicBezTo>
                  <a:pt x="3375" y="4985"/>
                  <a:pt x="2700" y="4985"/>
                  <a:pt x="2700" y="4985"/>
                </a:cubicBezTo>
                <a:cubicBezTo>
                  <a:pt x="2025" y="4985"/>
                  <a:pt x="1350" y="5815"/>
                  <a:pt x="1350" y="6646"/>
                </a:cubicBezTo>
                <a:cubicBezTo>
                  <a:pt x="1350" y="18277"/>
                  <a:pt x="1350" y="18277"/>
                  <a:pt x="1350" y="18277"/>
                </a:cubicBezTo>
                <a:cubicBezTo>
                  <a:pt x="1350" y="19315"/>
                  <a:pt x="2025" y="19938"/>
                  <a:pt x="2700" y="19938"/>
                </a:cubicBezTo>
                <a:cubicBezTo>
                  <a:pt x="18900" y="19938"/>
                  <a:pt x="18900" y="19938"/>
                  <a:pt x="18900" y="19938"/>
                </a:cubicBezTo>
                <a:cubicBezTo>
                  <a:pt x="19575" y="19938"/>
                  <a:pt x="20250" y="19315"/>
                  <a:pt x="20250" y="18277"/>
                </a:cubicBezTo>
                <a:cubicBezTo>
                  <a:pt x="20250" y="6646"/>
                  <a:pt x="20250" y="6646"/>
                  <a:pt x="20250" y="6646"/>
                </a:cubicBezTo>
                <a:close/>
                <a:moveTo>
                  <a:pt x="10800" y="17446"/>
                </a:moveTo>
                <a:cubicBezTo>
                  <a:pt x="8269" y="17446"/>
                  <a:pt x="6075" y="14954"/>
                  <a:pt x="6075" y="11631"/>
                </a:cubicBezTo>
                <a:cubicBezTo>
                  <a:pt x="6075" y="8515"/>
                  <a:pt x="8269" y="5815"/>
                  <a:pt x="10800" y="5815"/>
                </a:cubicBezTo>
                <a:cubicBezTo>
                  <a:pt x="13331" y="5815"/>
                  <a:pt x="15525" y="8515"/>
                  <a:pt x="15525" y="11631"/>
                </a:cubicBezTo>
                <a:cubicBezTo>
                  <a:pt x="15525" y="14954"/>
                  <a:pt x="13331" y="17446"/>
                  <a:pt x="10800" y="17446"/>
                </a:cubicBezTo>
                <a:close/>
                <a:moveTo>
                  <a:pt x="10800" y="7477"/>
                </a:moveTo>
                <a:cubicBezTo>
                  <a:pt x="8944" y="7477"/>
                  <a:pt x="7425" y="9346"/>
                  <a:pt x="7425" y="11631"/>
                </a:cubicBezTo>
                <a:cubicBezTo>
                  <a:pt x="7425" y="13915"/>
                  <a:pt x="8944" y="15785"/>
                  <a:pt x="10800" y="15785"/>
                </a:cubicBezTo>
                <a:cubicBezTo>
                  <a:pt x="12656" y="15785"/>
                  <a:pt x="14175" y="13915"/>
                  <a:pt x="14175" y="11631"/>
                </a:cubicBezTo>
                <a:cubicBezTo>
                  <a:pt x="14175" y="9346"/>
                  <a:pt x="12656" y="7477"/>
                  <a:pt x="10800" y="7477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56" name="稻壳儿春秋广告/盗版必究        原创来源：http://chn.docer.com/works?userid=199329941#!/work_time"/>
          <p:cNvSpPr/>
          <p:nvPr/>
        </p:nvSpPr>
        <p:spPr>
          <a:xfrm>
            <a:off x="6634994" y="4275941"/>
            <a:ext cx="513437" cy="4812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140"/>
                </a:moveTo>
                <a:cubicBezTo>
                  <a:pt x="20250" y="10080"/>
                  <a:pt x="20250" y="10080"/>
                  <a:pt x="20250" y="10080"/>
                </a:cubicBezTo>
                <a:cubicBezTo>
                  <a:pt x="20250" y="4500"/>
                  <a:pt x="16031" y="0"/>
                  <a:pt x="10800" y="0"/>
                </a:cubicBezTo>
                <a:cubicBezTo>
                  <a:pt x="5569" y="0"/>
                  <a:pt x="1350" y="4500"/>
                  <a:pt x="1350" y="10080"/>
                </a:cubicBezTo>
                <a:cubicBezTo>
                  <a:pt x="1350" y="13140"/>
                  <a:pt x="1350" y="13140"/>
                  <a:pt x="1350" y="13140"/>
                </a:cubicBezTo>
                <a:cubicBezTo>
                  <a:pt x="506" y="13860"/>
                  <a:pt x="0" y="14940"/>
                  <a:pt x="0" y="16200"/>
                </a:cubicBezTo>
                <a:cubicBezTo>
                  <a:pt x="0" y="18360"/>
                  <a:pt x="1519" y="20160"/>
                  <a:pt x="3544" y="20160"/>
                </a:cubicBezTo>
                <a:cubicBezTo>
                  <a:pt x="3713" y="21060"/>
                  <a:pt x="4556" y="21600"/>
                  <a:pt x="5400" y="21600"/>
                </a:cubicBezTo>
                <a:cubicBezTo>
                  <a:pt x="6581" y="21600"/>
                  <a:pt x="7425" y="20700"/>
                  <a:pt x="7425" y="19440"/>
                </a:cubicBezTo>
                <a:cubicBezTo>
                  <a:pt x="7425" y="12960"/>
                  <a:pt x="7425" y="12960"/>
                  <a:pt x="7425" y="12960"/>
                </a:cubicBezTo>
                <a:cubicBezTo>
                  <a:pt x="7425" y="11700"/>
                  <a:pt x="6581" y="10800"/>
                  <a:pt x="5400" y="10800"/>
                </a:cubicBezTo>
                <a:cubicBezTo>
                  <a:pt x="4556" y="10800"/>
                  <a:pt x="3713" y="11340"/>
                  <a:pt x="3544" y="12240"/>
                </a:cubicBezTo>
                <a:cubicBezTo>
                  <a:pt x="3206" y="12240"/>
                  <a:pt x="3038" y="12240"/>
                  <a:pt x="2700" y="12420"/>
                </a:cubicBezTo>
                <a:cubicBezTo>
                  <a:pt x="2700" y="10080"/>
                  <a:pt x="2700" y="10080"/>
                  <a:pt x="2700" y="10080"/>
                </a:cubicBezTo>
                <a:cubicBezTo>
                  <a:pt x="2700" y="5400"/>
                  <a:pt x="6244" y="1440"/>
                  <a:pt x="10800" y="1440"/>
                </a:cubicBezTo>
                <a:cubicBezTo>
                  <a:pt x="15356" y="1440"/>
                  <a:pt x="18900" y="5400"/>
                  <a:pt x="18900" y="10080"/>
                </a:cubicBezTo>
                <a:cubicBezTo>
                  <a:pt x="18900" y="12420"/>
                  <a:pt x="18900" y="12420"/>
                  <a:pt x="18900" y="12420"/>
                </a:cubicBezTo>
                <a:cubicBezTo>
                  <a:pt x="18562" y="12240"/>
                  <a:pt x="18394" y="12240"/>
                  <a:pt x="18056" y="12240"/>
                </a:cubicBezTo>
                <a:cubicBezTo>
                  <a:pt x="17888" y="11340"/>
                  <a:pt x="17044" y="10800"/>
                  <a:pt x="16200" y="10800"/>
                </a:cubicBezTo>
                <a:cubicBezTo>
                  <a:pt x="15019" y="10800"/>
                  <a:pt x="14175" y="11700"/>
                  <a:pt x="14175" y="12960"/>
                </a:cubicBezTo>
                <a:cubicBezTo>
                  <a:pt x="14175" y="19440"/>
                  <a:pt x="14175" y="19440"/>
                  <a:pt x="14175" y="19440"/>
                </a:cubicBezTo>
                <a:cubicBezTo>
                  <a:pt x="14175" y="20700"/>
                  <a:pt x="15019" y="21600"/>
                  <a:pt x="16200" y="21600"/>
                </a:cubicBezTo>
                <a:cubicBezTo>
                  <a:pt x="17044" y="21600"/>
                  <a:pt x="17888" y="21060"/>
                  <a:pt x="18056" y="20160"/>
                </a:cubicBezTo>
                <a:cubicBezTo>
                  <a:pt x="20081" y="20160"/>
                  <a:pt x="21600" y="18360"/>
                  <a:pt x="21600" y="16200"/>
                </a:cubicBezTo>
                <a:cubicBezTo>
                  <a:pt x="21600" y="14940"/>
                  <a:pt x="21094" y="13860"/>
                  <a:pt x="20250" y="13140"/>
                </a:cubicBezTo>
                <a:close/>
                <a:moveTo>
                  <a:pt x="4725" y="12960"/>
                </a:moveTo>
                <a:cubicBezTo>
                  <a:pt x="4725" y="12600"/>
                  <a:pt x="5062" y="12240"/>
                  <a:pt x="5400" y="12240"/>
                </a:cubicBezTo>
                <a:cubicBezTo>
                  <a:pt x="5738" y="12240"/>
                  <a:pt x="6075" y="12600"/>
                  <a:pt x="6075" y="12960"/>
                </a:cubicBezTo>
                <a:cubicBezTo>
                  <a:pt x="6075" y="19440"/>
                  <a:pt x="6075" y="19440"/>
                  <a:pt x="6075" y="19440"/>
                </a:cubicBezTo>
                <a:cubicBezTo>
                  <a:pt x="6075" y="19800"/>
                  <a:pt x="5738" y="20160"/>
                  <a:pt x="5400" y="20160"/>
                </a:cubicBezTo>
                <a:cubicBezTo>
                  <a:pt x="5062" y="20160"/>
                  <a:pt x="4725" y="19800"/>
                  <a:pt x="4725" y="19440"/>
                </a:cubicBezTo>
                <a:cubicBezTo>
                  <a:pt x="4725" y="12960"/>
                  <a:pt x="4725" y="12960"/>
                  <a:pt x="4725" y="12960"/>
                </a:cubicBezTo>
                <a:close/>
                <a:moveTo>
                  <a:pt x="3375" y="13680"/>
                </a:moveTo>
                <a:cubicBezTo>
                  <a:pt x="3375" y="18720"/>
                  <a:pt x="3375" y="18720"/>
                  <a:pt x="3375" y="18720"/>
                </a:cubicBezTo>
                <a:cubicBezTo>
                  <a:pt x="2194" y="18540"/>
                  <a:pt x="1350" y="17460"/>
                  <a:pt x="1350" y="16200"/>
                </a:cubicBezTo>
                <a:cubicBezTo>
                  <a:pt x="1350" y="14940"/>
                  <a:pt x="2194" y="14040"/>
                  <a:pt x="3375" y="13680"/>
                </a:cubicBezTo>
                <a:close/>
                <a:moveTo>
                  <a:pt x="16875" y="19440"/>
                </a:moveTo>
                <a:cubicBezTo>
                  <a:pt x="16875" y="19800"/>
                  <a:pt x="16538" y="20160"/>
                  <a:pt x="16200" y="20160"/>
                </a:cubicBezTo>
                <a:cubicBezTo>
                  <a:pt x="15862" y="20160"/>
                  <a:pt x="15525" y="19800"/>
                  <a:pt x="15525" y="19440"/>
                </a:cubicBezTo>
                <a:cubicBezTo>
                  <a:pt x="15525" y="12960"/>
                  <a:pt x="15525" y="12960"/>
                  <a:pt x="15525" y="12960"/>
                </a:cubicBezTo>
                <a:cubicBezTo>
                  <a:pt x="15525" y="12600"/>
                  <a:pt x="15862" y="12240"/>
                  <a:pt x="16200" y="12240"/>
                </a:cubicBezTo>
                <a:cubicBezTo>
                  <a:pt x="16538" y="12240"/>
                  <a:pt x="16875" y="12600"/>
                  <a:pt x="16875" y="12960"/>
                </a:cubicBezTo>
                <a:cubicBezTo>
                  <a:pt x="16875" y="19440"/>
                  <a:pt x="16875" y="19440"/>
                  <a:pt x="16875" y="19440"/>
                </a:cubicBezTo>
                <a:close/>
                <a:moveTo>
                  <a:pt x="18225" y="18720"/>
                </a:moveTo>
                <a:cubicBezTo>
                  <a:pt x="18225" y="13680"/>
                  <a:pt x="18225" y="13680"/>
                  <a:pt x="18225" y="13680"/>
                </a:cubicBezTo>
                <a:cubicBezTo>
                  <a:pt x="19406" y="14040"/>
                  <a:pt x="20250" y="14940"/>
                  <a:pt x="20250" y="16200"/>
                </a:cubicBezTo>
                <a:cubicBezTo>
                  <a:pt x="20250" y="17460"/>
                  <a:pt x="19406" y="18540"/>
                  <a:pt x="18225" y="18720"/>
                </a:cubicBezTo>
                <a:close/>
              </a:path>
            </a:pathLst>
          </a:custGeom>
          <a:solidFill>
            <a:srgbClr val="417C09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946696" y="1226608"/>
            <a:ext cx="7730939" cy="4996905"/>
            <a:chOff x="-929588" y="1249079"/>
            <a:chExt cx="7181574" cy="4641822"/>
          </a:xfrm>
        </p:grpSpPr>
        <p:pic>
          <p:nvPicPr>
            <p:cNvPr id="10" name="稻壳儿春秋广告/盗版必究        原创来源：http://chn.docer.com/works?userid=199329941#!/work_time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29588" y="1249079"/>
              <a:ext cx="7181574" cy="4641822"/>
            </a:xfrm>
            <a:prstGeom prst="rect">
              <a:avLst/>
            </a:prstGeom>
          </p:spPr>
        </p:pic>
        <p:sp>
          <p:nvSpPr>
            <p:cNvPr id="11" name="稻壳儿春秋广告/盗版必究        原创来源：http://chn.docer.com/works?userid=199329941#!/work_time"/>
            <p:cNvSpPr/>
            <p:nvPr/>
          </p:nvSpPr>
          <p:spPr>
            <a:xfrm>
              <a:off x="121461" y="2033337"/>
              <a:ext cx="4991960" cy="335681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稻壳儿春秋广告/盗版必究        原创来源：http://chn.docer.com/works?userid=199329941#!/work_time"/>
          <p:cNvSpPr txBox="1"/>
          <p:nvPr/>
        </p:nvSpPr>
        <p:spPr>
          <a:xfrm>
            <a:off x="1269765" y="2834442"/>
            <a:ext cx="4845505" cy="1509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Easy to edit the template editor, have any questions contact Spring and Autumn in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/>
          <p:nvPr/>
        </p:nvSpPr>
        <p:spPr>
          <a:xfrm>
            <a:off x="1269765" y="4445444"/>
            <a:ext cx="749958" cy="749958"/>
          </a:xfrm>
          <a:prstGeom prst="ellipse">
            <a:avLst/>
          </a:prstGeom>
          <a:solidFill>
            <a:srgbClr val="6F9F5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/>
          <p:nvPr/>
        </p:nvSpPr>
        <p:spPr>
          <a:xfrm>
            <a:off x="2208445" y="4445444"/>
            <a:ext cx="749958" cy="749958"/>
          </a:xfrm>
          <a:prstGeom prst="ellipse">
            <a:avLst/>
          </a:prstGeom>
          <a:solidFill>
            <a:srgbClr val="417C09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/>
          <p:nvPr/>
        </p:nvSpPr>
        <p:spPr>
          <a:xfrm>
            <a:off x="3147126" y="4445444"/>
            <a:ext cx="749958" cy="749958"/>
          </a:xfrm>
          <a:prstGeom prst="ellipse">
            <a:avLst/>
          </a:prstGeom>
          <a:solidFill>
            <a:srgbClr val="6F9F5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/>
          <p:nvPr/>
        </p:nvSpPr>
        <p:spPr>
          <a:xfrm>
            <a:off x="3412632" y="4660640"/>
            <a:ext cx="218944" cy="3195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16" h="21558" extrusionOk="0">
                <a:moveTo>
                  <a:pt x="10716" y="21558"/>
                </a:moveTo>
                <a:cubicBezTo>
                  <a:pt x="10471" y="21558"/>
                  <a:pt x="10471" y="21558"/>
                  <a:pt x="10225" y="21558"/>
                </a:cubicBezTo>
                <a:cubicBezTo>
                  <a:pt x="9980" y="21389"/>
                  <a:pt x="9734" y="21221"/>
                  <a:pt x="9734" y="20883"/>
                </a:cubicBezTo>
                <a:cubicBezTo>
                  <a:pt x="9734" y="12277"/>
                  <a:pt x="9734" y="12277"/>
                  <a:pt x="9734" y="12277"/>
                </a:cubicBezTo>
                <a:cubicBezTo>
                  <a:pt x="8752" y="11771"/>
                  <a:pt x="8752" y="11771"/>
                  <a:pt x="8752" y="11771"/>
                </a:cubicBezTo>
                <a:cubicBezTo>
                  <a:pt x="1634" y="15146"/>
                  <a:pt x="1634" y="15146"/>
                  <a:pt x="1634" y="15146"/>
                </a:cubicBezTo>
                <a:cubicBezTo>
                  <a:pt x="1143" y="15314"/>
                  <a:pt x="407" y="15314"/>
                  <a:pt x="161" y="14977"/>
                </a:cubicBezTo>
                <a:cubicBezTo>
                  <a:pt x="-84" y="14639"/>
                  <a:pt x="-84" y="14302"/>
                  <a:pt x="407" y="13964"/>
                </a:cubicBezTo>
                <a:cubicBezTo>
                  <a:pt x="7034" y="10927"/>
                  <a:pt x="7034" y="10927"/>
                  <a:pt x="7034" y="10927"/>
                </a:cubicBezTo>
                <a:cubicBezTo>
                  <a:pt x="407" y="7721"/>
                  <a:pt x="407" y="7721"/>
                  <a:pt x="407" y="7721"/>
                </a:cubicBezTo>
                <a:cubicBezTo>
                  <a:pt x="-84" y="7383"/>
                  <a:pt x="-84" y="7046"/>
                  <a:pt x="161" y="6708"/>
                </a:cubicBezTo>
                <a:cubicBezTo>
                  <a:pt x="407" y="6371"/>
                  <a:pt x="1143" y="6371"/>
                  <a:pt x="1634" y="6539"/>
                </a:cubicBezTo>
                <a:cubicBezTo>
                  <a:pt x="8752" y="10083"/>
                  <a:pt x="8752" y="10083"/>
                  <a:pt x="8752" y="10083"/>
                </a:cubicBezTo>
                <a:cubicBezTo>
                  <a:pt x="9734" y="9577"/>
                  <a:pt x="9734" y="9577"/>
                  <a:pt x="9734" y="9577"/>
                </a:cubicBezTo>
                <a:cubicBezTo>
                  <a:pt x="9734" y="633"/>
                  <a:pt x="9734" y="633"/>
                  <a:pt x="9734" y="633"/>
                </a:cubicBezTo>
                <a:cubicBezTo>
                  <a:pt x="9734" y="464"/>
                  <a:pt x="9980" y="127"/>
                  <a:pt x="10225" y="127"/>
                </a:cubicBezTo>
                <a:cubicBezTo>
                  <a:pt x="10716" y="-42"/>
                  <a:pt x="10961" y="-42"/>
                  <a:pt x="11207" y="127"/>
                </a:cubicBezTo>
                <a:cubicBezTo>
                  <a:pt x="21025" y="4683"/>
                  <a:pt x="21025" y="4683"/>
                  <a:pt x="21025" y="4683"/>
                </a:cubicBezTo>
                <a:cubicBezTo>
                  <a:pt x="21271" y="4852"/>
                  <a:pt x="21516" y="5021"/>
                  <a:pt x="21516" y="5189"/>
                </a:cubicBezTo>
                <a:cubicBezTo>
                  <a:pt x="21516" y="5358"/>
                  <a:pt x="21271" y="5696"/>
                  <a:pt x="21025" y="5696"/>
                </a:cubicBezTo>
                <a:cubicBezTo>
                  <a:pt x="11698" y="10252"/>
                  <a:pt x="11698" y="10252"/>
                  <a:pt x="11698" y="10252"/>
                </a:cubicBezTo>
                <a:cubicBezTo>
                  <a:pt x="11698" y="11433"/>
                  <a:pt x="11698" y="11433"/>
                  <a:pt x="11698" y="11433"/>
                </a:cubicBezTo>
                <a:cubicBezTo>
                  <a:pt x="21025" y="16158"/>
                  <a:pt x="21025" y="16158"/>
                  <a:pt x="21025" y="16158"/>
                </a:cubicBezTo>
                <a:cubicBezTo>
                  <a:pt x="21271" y="16158"/>
                  <a:pt x="21516" y="16496"/>
                  <a:pt x="21516" y="16664"/>
                </a:cubicBezTo>
                <a:cubicBezTo>
                  <a:pt x="21516" y="16833"/>
                  <a:pt x="21271" y="17002"/>
                  <a:pt x="21025" y="17171"/>
                </a:cubicBezTo>
                <a:cubicBezTo>
                  <a:pt x="11207" y="21558"/>
                  <a:pt x="11207" y="21558"/>
                  <a:pt x="11207" y="21558"/>
                </a:cubicBezTo>
                <a:cubicBezTo>
                  <a:pt x="11207" y="21558"/>
                  <a:pt x="10961" y="21558"/>
                  <a:pt x="10716" y="21558"/>
                </a:cubicBezTo>
                <a:close/>
                <a:moveTo>
                  <a:pt x="11698" y="13121"/>
                </a:moveTo>
                <a:cubicBezTo>
                  <a:pt x="11698" y="19702"/>
                  <a:pt x="11698" y="19702"/>
                  <a:pt x="11698" y="19702"/>
                </a:cubicBezTo>
                <a:cubicBezTo>
                  <a:pt x="18816" y="16664"/>
                  <a:pt x="18816" y="16664"/>
                  <a:pt x="18816" y="16664"/>
                </a:cubicBezTo>
                <a:cubicBezTo>
                  <a:pt x="11698" y="13121"/>
                  <a:pt x="11698" y="13121"/>
                  <a:pt x="11698" y="13121"/>
                </a:cubicBezTo>
                <a:close/>
                <a:moveTo>
                  <a:pt x="11698" y="1983"/>
                </a:moveTo>
                <a:cubicBezTo>
                  <a:pt x="11698" y="8564"/>
                  <a:pt x="11698" y="8564"/>
                  <a:pt x="11698" y="8564"/>
                </a:cubicBezTo>
                <a:cubicBezTo>
                  <a:pt x="18816" y="5189"/>
                  <a:pt x="18816" y="5189"/>
                  <a:pt x="18816" y="5189"/>
                </a:cubicBezTo>
                <a:cubicBezTo>
                  <a:pt x="11698" y="1983"/>
                  <a:pt x="11698" y="1983"/>
                  <a:pt x="11698" y="1983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2423328" y="4660327"/>
            <a:ext cx="320193" cy="320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750" y="9450"/>
                </a:moveTo>
                <a:cubicBezTo>
                  <a:pt x="8269" y="9450"/>
                  <a:pt x="9450" y="8269"/>
                  <a:pt x="9450" y="6750"/>
                </a:cubicBezTo>
                <a:cubicBezTo>
                  <a:pt x="9450" y="5231"/>
                  <a:pt x="8269" y="4050"/>
                  <a:pt x="6750" y="4050"/>
                </a:cubicBezTo>
                <a:cubicBezTo>
                  <a:pt x="5231" y="4050"/>
                  <a:pt x="4050" y="5231"/>
                  <a:pt x="4050" y="6750"/>
                </a:cubicBezTo>
                <a:cubicBezTo>
                  <a:pt x="4050" y="8269"/>
                  <a:pt x="5231" y="9450"/>
                  <a:pt x="6750" y="9450"/>
                </a:cubicBezTo>
                <a:close/>
                <a:moveTo>
                  <a:pt x="6750" y="5400"/>
                </a:moveTo>
                <a:cubicBezTo>
                  <a:pt x="7425" y="5400"/>
                  <a:pt x="8100" y="6075"/>
                  <a:pt x="8100" y="6750"/>
                </a:cubicBezTo>
                <a:cubicBezTo>
                  <a:pt x="8100" y="7594"/>
                  <a:pt x="7425" y="8100"/>
                  <a:pt x="6750" y="8100"/>
                </a:cubicBezTo>
                <a:cubicBezTo>
                  <a:pt x="6075" y="8100"/>
                  <a:pt x="5400" y="7594"/>
                  <a:pt x="5400" y="6750"/>
                </a:cubicBezTo>
                <a:cubicBezTo>
                  <a:pt x="5400" y="6075"/>
                  <a:pt x="6075" y="5400"/>
                  <a:pt x="6750" y="5400"/>
                </a:cubicBezTo>
                <a:close/>
                <a:moveTo>
                  <a:pt x="19575" y="0"/>
                </a:moveTo>
                <a:cubicBezTo>
                  <a:pt x="2025" y="0"/>
                  <a:pt x="2025" y="0"/>
                  <a:pt x="2025" y="0"/>
                </a:cubicBezTo>
                <a:cubicBezTo>
                  <a:pt x="844" y="0"/>
                  <a:pt x="0" y="1012"/>
                  <a:pt x="0" y="2025"/>
                </a:cubicBezTo>
                <a:cubicBezTo>
                  <a:pt x="0" y="19575"/>
                  <a:pt x="0" y="19575"/>
                  <a:pt x="0" y="19575"/>
                </a:cubicBezTo>
                <a:cubicBezTo>
                  <a:pt x="0" y="20756"/>
                  <a:pt x="844" y="21600"/>
                  <a:pt x="2025" y="21600"/>
                </a:cubicBezTo>
                <a:cubicBezTo>
                  <a:pt x="19575" y="21600"/>
                  <a:pt x="19575" y="21600"/>
                  <a:pt x="19575" y="21600"/>
                </a:cubicBezTo>
                <a:cubicBezTo>
                  <a:pt x="20756" y="21600"/>
                  <a:pt x="21600" y="20756"/>
                  <a:pt x="21600" y="19575"/>
                </a:cubicBezTo>
                <a:cubicBezTo>
                  <a:pt x="21600" y="2025"/>
                  <a:pt x="21600" y="2025"/>
                  <a:pt x="21600" y="2025"/>
                </a:cubicBezTo>
                <a:cubicBezTo>
                  <a:pt x="21600" y="1012"/>
                  <a:pt x="20756" y="0"/>
                  <a:pt x="19575" y="0"/>
                </a:cubicBezTo>
                <a:close/>
                <a:moveTo>
                  <a:pt x="20250" y="18900"/>
                </a:moveTo>
                <a:cubicBezTo>
                  <a:pt x="20250" y="19744"/>
                  <a:pt x="19575" y="20250"/>
                  <a:pt x="18900" y="20250"/>
                </a:cubicBezTo>
                <a:cubicBezTo>
                  <a:pt x="2700" y="20250"/>
                  <a:pt x="2700" y="20250"/>
                  <a:pt x="2700" y="20250"/>
                </a:cubicBezTo>
                <a:cubicBezTo>
                  <a:pt x="2025" y="20250"/>
                  <a:pt x="1350" y="19744"/>
                  <a:pt x="1350" y="18900"/>
                </a:cubicBezTo>
                <a:cubicBezTo>
                  <a:pt x="1350" y="2700"/>
                  <a:pt x="1350" y="2700"/>
                  <a:pt x="1350" y="2700"/>
                </a:cubicBezTo>
                <a:cubicBezTo>
                  <a:pt x="1350" y="2025"/>
                  <a:pt x="2025" y="1350"/>
                  <a:pt x="2700" y="1350"/>
                </a:cubicBezTo>
                <a:cubicBezTo>
                  <a:pt x="18900" y="1350"/>
                  <a:pt x="18900" y="1350"/>
                  <a:pt x="18900" y="1350"/>
                </a:cubicBezTo>
                <a:cubicBezTo>
                  <a:pt x="19575" y="1350"/>
                  <a:pt x="20250" y="2025"/>
                  <a:pt x="20250" y="2700"/>
                </a:cubicBezTo>
                <a:cubicBezTo>
                  <a:pt x="20250" y="18900"/>
                  <a:pt x="20250" y="18900"/>
                  <a:pt x="20250" y="18900"/>
                </a:cubicBezTo>
                <a:close/>
                <a:moveTo>
                  <a:pt x="9281" y="16031"/>
                </a:moveTo>
                <a:cubicBezTo>
                  <a:pt x="9450" y="15694"/>
                  <a:pt x="9450" y="15356"/>
                  <a:pt x="9281" y="15188"/>
                </a:cubicBezTo>
                <a:cubicBezTo>
                  <a:pt x="7425" y="13162"/>
                  <a:pt x="7425" y="13162"/>
                  <a:pt x="7425" y="13162"/>
                </a:cubicBezTo>
                <a:cubicBezTo>
                  <a:pt x="7425" y="13162"/>
                  <a:pt x="7256" y="13162"/>
                  <a:pt x="7256" y="12994"/>
                </a:cubicBezTo>
                <a:cubicBezTo>
                  <a:pt x="7088" y="12825"/>
                  <a:pt x="6750" y="12825"/>
                  <a:pt x="6581" y="12825"/>
                </a:cubicBezTo>
                <a:cubicBezTo>
                  <a:pt x="6412" y="12994"/>
                  <a:pt x="6412" y="12994"/>
                  <a:pt x="6244" y="12994"/>
                </a:cubicBezTo>
                <a:cubicBezTo>
                  <a:pt x="6244" y="12994"/>
                  <a:pt x="6244" y="13162"/>
                  <a:pt x="6244" y="13162"/>
                </a:cubicBezTo>
                <a:cubicBezTo>
                  <a:pt x="2869" y="16538"/>
                  <a:pt x="2869" y="16538"/>
                  <a:pt x="2869" y="16538"/>
                </a:cubicBezTo>
                <a:cubicBezTo>
                  <a:pt x="2700" y="16706"/>
                  <a:pt x="2700" y="17044"/>
                  <a:pt x="2869" y="17381"/>
                </a:cubicBezTo>
                <a:cubicBezTo>
                  <a:pt x="3206" y="17550"/>
                  <a:pt x="3544" y="17550"/>
                  <a:pt x="3713" y="17381"/>
                </a:cubicBezTo>
                <a:cubicBezTo>
                  <a:pt x="6750" y="14344"/>
                  <a:pt x="6750" y="14344"/>
                  <a:pt x="6750" y="14344"/>
                </a:cubicBezTo>
                <a:cubicBezTo>
                  <a:pt x="8269" y="16031"/>
                  <a:pt x="8269" y="16031"/>
                  <a:pt x="8269" y="16031"/>
                </a:cubicBezTo>
                <a:cubicBezTo>
                  <a:pt x="8606" y="16200"/>
                  <a:pt x="8944" y="16200"/>
                  <a:pt x="9281" y="16031"/>
                </a:cubicBezTo>
                <a:close/>
                <a:moveTo>
                  <a:pt x="16200" y="11813"/>
                </a:moveTo>
                <a:cubicBezTo>
                  <a:pt x="16200" y="11813"/>
                  <a:pt x="16031" y="11813"/>
                  <a:pt x="16031" y="11644"/>
                </a:cubicBezTo>
                <a:cubicBezTo>
                  <a:pt x="15862" y="11475"/>
                  <a:pt x="15525" y="11475"/>
                  <a:pt x="15356" y="11475"/>
                </a:cubicBezTo>
                <a:cubicBezTo>
                  <a:pt x="15188" y="11644"/>
                  <a:pt x="15188" y="11644"/>
                  <a:pt x="15019" y="11644"/>
                </a:cubicBezTo>
                <a:cubicBezTo>
                  <a:pt x="15019" y="11644"/>
                  <a:pt x="15019" y="11813"/>
                  <a:pt x="15019" y="11813"/>
                </a:cubicBezTo>
                <a:cubicBezTo>
                  <a:pt x="8944" y="17888"/>
                  <a:pt x="8944" y="17888"/>
                  <a:pt x="8944" y="17888"/>
                </a:cubicBezTo>
                <a:cubicBezTo>
                  <a:pt x="8775" y="18056"/>
                  <a:pt x="8775" y="18394"/>
                  <a:pt x="8944" y="18731"/>
                </a:cubicBezTo>
                <a:cubicBezTo>
                  <a:pt x="9281" y="18900"/>
                  <a:pt x="9619" y="18900"/>
                  <a:pt x="9788" y="18731"/>
                </a:cubicBezTo>
                <a:cubicBezTo>
                  <a:pt x="15525" y="12994"/>
                  <a:pt x="15525" y="12994"/>
                  <a:pt x="15525" y="12994"/>
                </a:cubicBezTo>
                <a:cubicBezTo>
                  <a:pt x="17719" y="15356"/>
                  <a:pt x="17719" y="15356"/>
                  <a:pt x="17719" y="15356"/>
                </a:cubicBezTo>
                <a:cubicBezTo>
                  <a:pt x="18056" y="15525"/>
                  <a:pt x="18394" y="15525"/>
                  <a:pt x="18731" y="15356"/>
                </a:cubicBezTo>
                <a:cubicBezTo>
                  <a:pt x="18900" y="15019"/>
                  <a:pt x="18900" y="14681"/>
                  <a:pt x="18731" y="14513"/>
                </a:cubicBezTo>
                <a:cubicBezTo>
                  <a:pt x="16200" y="11813"/>
                  <a:pt x="16200" y="11813"/>
                  <a:pt x="16200" y="11813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19" name="稻壳儿春秋广告/盗版必究        原创来源：http://chn.docer.com/works?userid=199329941#!/work_time"/>
          <p:cNvSpPr/>
          <p:nvPr/>
        </p:nvSpPr>
        <p:spPr>
          <a:xfrm>
            <a:off x="1484648" y="4661578"/>
            <a:ext cx="320193" cy="317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1" extrusionOk="0">
                <a:moveTo>
                  <a:pt x="12825" y="6075"/>
                </a:moveTo>
                <a:cubicBezTo>
                  <a:pt x="7425" y="6075"/>
                  <a:pt x="7425" y="6075"/>
                  <a:pt x="7425" y="6075"/>
                </a:cubicBezTo>
                <a:cubicBezTo>
                  <a:pt x="7425" y="6750"/>
                  <a:pt x="7425" y="6750"/>
                  <a:pt x="7425" y="6750"/>
                </a:cubicBezTo>
                <a:cubicBezTo>
                  <a:pt x="12825" y="6750"/>
                  <a:pt x="12825" y="6750"/>
                  <a:pt x="12825" y="6750"/>
                </a:cubicBezTo>
                <a:cubicBezTo>
                  <a:pt x="12825" y="6075"/>
                  <a:pt x="12825" y="6075"/>
                  <a:pt x="12825" y="6075"/>
                </a:cubicBezTo>
                <a:close/>
                <a:moveTo>
                  <a:pt x="14850" y="7425"/>
                </a:moveTo>
                <a:cubicBezTo>
                  <a:pt x="7425" y="7425"/>
                  <a:pt x="7425" y="7425"/>
                  <a:pt x="7425" y="7425"/>
                </a:cubicBezTo>
                <a:cubicBezTo>
                  <a:pt x="7425" y="8100"/>
                  <a:pt x="7425" y="8100"/>
                  <a:pt x="7425" y="8100"/>
                </a:cubicBezTo>
                <a:cubicBezTo>
                  <a:pt x="14850" y="8100"/>
                  <a:pt x="14850" y="8100"/>
                  <a:pt x="14850" y="8100"/>
                </a:cubicBezTo>
                <a:cubicBezTo>
                  <a:pt x="14850" y="7425"/>
                  <a:pt x="14850" y="7425"/>
                  <a:pt x="14850" y="7425"/>
                </a:cubicBezTo>
                <a:close/>
                <a:moveTo>
                  <a:pt x="20925" y="7594"/>
                </a:moveTo>
                <a:cubicBezTo>
                  <a:pt x="20925" y="7594"/>
                  <a:pt x="20925" y="7594"/>
                  <a:pt x="20925" y="7594"/>
                </a:cubicBezTo>
                <a:cubicBezTo>
                  <a:pt x="18225" y="5400"/>
                  <a:pt x="18225" y="5400"/>
                  <a:pt x="18225" y="5400"/>
                </a:cubicBezTo>
                <a:cubicBezTo>
                  <a:pt x="18225" y="2700"/>
                  <a:pt x="18225" y="2700"/>
                  <a:pt x="18225" y="2700"/>
                </a:cubicBezTo>
                <a:cubicBezTo>
                  <a:pt x="14850" y="2700"/>
                  <a:pt x="14850" y="2700"/>
                  <a:pt x="14850" y="2700"/>
                </a:cubicBezTo>
                <a:cubicBezTo>
                  <a:pt x="12150" y="506"/>
                  <a:pt x="12150" y="506"/>
                  <a:pt x="12150" y="506"/>
                </a:cubicBezTo>
                <a:cubicBezTo>
                  <a:pt x="11475" y="-169"/>
                  <a:pt x="10294" y="-169"/>
                  <a:pt x="9450" y="506"/>
                </a:cubicBezTo>
                <a:cubicBezTo>
                  <a:pt x="6750" y="2700"/>
                  <a:pt x="6750" y="2700"/>
                  <a:pt x="6750" y="2700"/>
                </a:cubicBezTo>
                <a:cubicBezTo>
                  <a:pt x="4050" y="2700"/>
                  <a:pt x="4050" y="2700"/>
                  <a:pt x="4050" y="2700"/>
                </a:cubicBezTo>
                <a:cubicBezTo>
                  <a:pt x="4050" y="4894"/>
                  <a:pt x="4050" y="4894"/>
                  <a:pt x="4050" y="4894"/>
                </a:cubicBezTo>
                <a:cubicBezTo>
                  <a:pt x="675" y="7594"/>
                  <a:pt x="675" y="7594"/>
                  <a:pt x="675" y="7594"/>
                </a:cubicBezTo>
                <a:cubicBezTo>
                  <a:pt x="337" y="7931"/>
                  <a:pt x="0" y="8437"/>
                  <a:pt x="0" y="9450"/>
                </a:cubicBezTo>
                <a:cubicBezTo>
                  <a:pt x="0" y="19406"/>
                  <a:pt x="0" y="19406"/>
                  <a:pt x="0" y="19406"/>
                </a:cubicBezTo>
                <a:cubicBezTo>
                  <a:pt x="0" y="20587"/>
                  <a:pt x="844" y="21431"/>
                  <a:pt x="2025" y="21431"/>
                </a:cubicBezTo>
                <a:cubicBezTo>
                  <a:pt x="19575" y="21431"/>
                  <a:pt x="19575" y="21431"/>
                  <a:pt x="19575" y="21431"/>
                </a:cubicBezTo>
                <a:cubicBezTo>
                  <a:pt x="20756" y="21431"/>
                  <a:pt x="21600" y="20587"/>
                  <a:pt x="21600" y="19406"/>
                </a:cubicBezTo>
                <a:cubicBezTo>
                  <a:pt x="21600" y="9450"/>
                  <a:pt x="21600" y="9450"/>
                  <a:pt x="21600" y="9450"/>
                </a:cubicBezTo>
                <a:cubicBezTo>
                  <a:pt x="21600" y="8437"/>
                  <a:pt x="21263" y="7931"/>
                  <a:pt x="20925" y="7594"/>
                </a:cubicBezTo>
                <a:close/>
                <a:moveTo>
                  <a:pt x="18225" y="7256"/>
                </a:moveTo>
                <a:cubicBezTo>
                  <a:pt x="19575" y="8268"/>
                  <a:pt x="19575" y="8268"/>
                  <a:pt x="19575" y="8268"/>
                </a:cubicBezTo>
                <a:cubicBezTo>
                  <a:pt x="19069" y="8775"/>
                  <a:pt x="19069" y="8775"/>
                  <a:pt x="19069" y="8775"/>
                </a:cubicBezTo>
                <a:cubicBezTo>
                  <a:pt x="18900" y="8775"/>
                  <a:pt x="18900" y="8775"/>
                  <a:pt x="18900" y="8775"/>
                </a:cubicBezTo>
                <a:cubicBezTo>
                  <a:pt x="18900" y="8775"/>
                  <a:pt x="18900" y="8775"/>
                  <a:pt x="19069" y="8775"/>
                </a:cubicBezTo>
                <a:cubicBezTo>
                  <a:pt x="18225" y="9450"/>
                  <a:pt x="18225" y="9450"/>
                  <a:pt x="18225" y="9450"/>
                </a:cubicBezTo>
                <a:cubicBezTo>
                  <a:pt x="18225" y="7256"/>
                  <a:pt x="18225" y="7256"/>
                  <a:pt x="18225" y="7256"/>
                </a:cubicBezTo>
                <a:close/>
                <a:moveTo>
                  <a:pt x="10294" y="1518"/>
                </a:moveTo>
                <a:cubicBezTo>
                  <a:pt x="10462" y="1350"/>
                  <a:pt x="10631" y="1350"/>
                  <a:pt x="10800" y="1350"/>
                </a:cubicBezTo>
                <a:cubicBezTo>
                  <a:pt x="10969" y="1350"/>
                  <a:pt x="11306" y="1350"/>
                  <a:pt x="11306" y="1518"/>
                </a:cubicBezTo>
                <a:cubicBezTo>
                  <a:pt x="12825" y="2700"/>
                  <a:pt x="12825" y="2700"/>
                  <a:pt x="12825" y="2700"/>
                </a:cubicBezTo>
                <a:cubicBezTo>
                  <a:pt x="8944" y="2700"/>
                  <a:pt x="8944" y="2700"/>
                  <a:pt x="8944" y="2700"/>
                </a:cubicBezTo>
                <a:cubicBezTo>
                  <a:pt x="10294" y="1518"/>
                  <a:pt x="10294" y="1518"/>
                  <a:pt x="10294" y="1518"/>
                </a:cubicBezTo>
                <a:close/>
                <a:moveTo>
                  <a:pt x="5400" y="4050"/>
                </a:moveTo>
                <a:cubicBezTo>
                  <a:pt x="16875" y="4050"/>
                  <a:pt x="16875" y="4050"/>
                  <a:pt x="16875" y="4050"/>
                </a:cubicBezTo>
                <a:cubicBezTo>
                  <a:pt x="16875" y="10462"/>
                  <a:pt x="16875" y="10462"/>
                  <a:pt x="16875" y="10462"/>
                </a:cubicBezTo>
                <a:cubicBezTo>
                  <a:pt x="11306" y="15356"/>
                  <a:pt x="11306" y="15356"/>
                  <a:pt x="11306" y="15356"/>
                </a:cubicBezTo>
                <a:cubicBezTo>
                  <a:pt x="11306" y="15356"/>
                  <a:pt x="10969" y="15525"/>
                  <a:pt x="10800" y="15525"/>
                </a:cubicBezTo>
                <a:cubicBezTo>
                  <a:pt x="10631" y="15525"/>
                  <a:pt x="10462" y="15356"/>
                  <a:pt x="10294" y="15356"/>
                </a:cubicBezTo>
                <a:cubicBezTo>
                  <a:pt x="5400" y="10800"/>
                  <a:pt x="5400" y="10800"/>
                  <a:pt x="5400" y="10800"/>
                </a:cubicBezTo>
                <a:cubicBezTo>
                  <a:pt x="5400" y="4050"/>
                  <a:pt x="5400" y="4050"/>
                  <a:pt x="5400" y="4050"/>
                </a:cubicBezTo>
                <a:close/>
                <a:moveTo>
                  <a:pt x="4050" y="6750"/>
                </a:moveTo>
                <a:cubicBezTo>
                  <a:pt x="4050" y="9618"/>
                  <a:pt x="4050" y="9618"/>
                  <a:pt x="4050" y="9618"/>
                </a:cubicBezTo>
                <a:cubicBezTo>
                  <a:pt x="2363" y="8100"/>
                  <a:pt x="2363" y="8100"/>
                  <a:pt x="2363" y="8100"/>
                </a:cubicBezTo>
                <a:cubicBezTo>
                  <a:pt x="4050" y="6750"/>
                  <a:pt x="4050" y="6750"/>
                  <a:pt x="4050" y="6750"/>
                </a:cubicBezTo>
                <a:close/>
                <a:moveTo>
                  <a:pt x="1350" y="19069"/>
                </a:moveTo>
                <a:cubicBezTo>
                  <a:pt x="1350" y="19069"/>
                  <a:pt x="1350" y="18900"/>
                  <a:pt x="1350" y="18731"/>
                </a:cubicBezTo>
                <a:cubicBezTo>
                  <a:pt x="1350" y="9956"/>
                  <a:pt x="1350" y="9956"/>
                  <a:pt x="1350" y="9956"/>
                </a:cubicBezTo>
                <a:cubicBezTo>
                  <a:pt x="1350" y="9787"/>
                  <a:pt x="1519" y="9450"/>
                  <a:pt x="1687" y="9281"/>
                </a:cubicBezTo>
                <a:cubicBezTo>
                  <a:pt x="7088" y="14175"/>
                  <a:pt x="7088" y="14175"/>
                  <a:pt x="7088" y="14175"/>
                </a:cubicBezTo>
                <a:cubicBezTo>
                  <a:pt x="1350" y="19069"/>
                  <a:pt x="1350" y="19069"/>
                  <a:pt x="1350" y="19069"/>
                </a:cubicBezTo>
                <a:close/>
                <a:moveTo>
                  <a:pt x="18900" y="20081"/>
                </a:moveTo>
                <a:cubicBezTo>
                  <a:pt x="2700" y="20081"/>
                  <a:pt x="2700" y="20081"/>
                  <a:pt x="2700" y="20081"/>
                </a:cubicBezTo>
                <a:cubicBezTo>
                  <a:pt x="2531" y="20081"/>
                  <a:pt x="2531" y="20081"/>
                  <a:pt x="2363" y="20081"/>
                </a:cubicBezTo>
                <a:cubicBezTo>
                  <a:pt x="8100" y="15018"/>
                  <a:pt x="8100" y="15018"/>
                  <a:pt x="8100" y="15018"/>
                </a:cubicBezTo>
                <a:cubicBezTo>
                  <a:pt x="8100" y="15018"/>
                  <a:pt x="8100" y="15018"/>
                  <a:pt x="8100" y="15018"/>
                </a:cubicBezTo>
                <a:cubicBezTo>
                  <a:pt x="9450" y="16200"/>
                  <a:pt x="9450" y="16200"/>
                  <a:pt x="9450" y="16200"/>
                </a:cubicBezTo>
                <a:cubicBezTo>
                  <a:pt x="10294" y="16875"/>
                  <a:pt x="11475" y="16875"/>
                  <a:pt x="12150" y="16369"/>
                </a:cubicBezTo>
                <a:cubicBezTo>
                  <a:pt x="13500" y="15187"/>
                  <a:pt x="13500" y="15187"/>
                  <a:pt x="13500" y="15187"/>
                </a:cubicBezTo>
                <a:cubicBezTo>
                  <a:pt x="19238" y="20081"/>
                  <a:pt x="19238" y="20081"/>
                  <a:pt x="19238" y="20081"/>
                </a:cubicBezTo>
                <a:cubicBezTo>
                  <a:pt x="19069" y="20081"/>
                  <a:pt x="19069" y="20081"/>
                  <a:pt x="18900" y="20081"/>
                </a:cubicBezTo>
                <a:close/>
                <a:moveTo>
                  <a:pt x="20250" y="18731"/>
                </a:moveTo>
                <a:cubicBezTo>
                  <a:pt x="20250" y="18900"/>
                  <a:pt x="20250" y="19069"/>
                  <a:pt x="20250" y="19069"/>
                </a:cubicBezTo>
                <a:cubicBezTo>
                  <a:pt x="14681" y="14175"/>
                  <a:pt x="14681" y="14175"/>
                  <a:pt x="14681" y="14175"/>
                </a:cubicBezTo>
                <a:cubicBezTo>
                  <a:pt x="20081" y="9450"/>
                  <a:pt x="20081" y="9450"/>
                  <a:pt x="20081" y="9450"/>
                </a:cubicBezTo>
                <a:cubicBezTo>
                  <a:pt x="20250" y="9618"/>
                  <a:pt x="20250" y="9787"/>
                  <a:pt x="20250" y="9956"/>
                </a:cubicBezTo>
                <a:cubicBezTo>
                  <a:pt x="20250" y="18731"/>
                  <a:pt x="20250" y="18731"/>
                  <a:pt x="20250" y="18731"/>
                </a:cubicBezTo>
                <a:close/>
                <a:moveTo>
                  <a:pt x="14175" y="8775"/>
                </a:moveTo>
                <a:cubicBezTo>
                  <a:pt x="7425" y="8775"/>
                  <a:pt x="7425" y="8775"/>
                  <a:pt x="7425" y="8775"/>
                </a:cubicBezTo>
                <a:cubicBezTo>
                  <a:pt x="7425" y="9450"/>
                  <a:pt x="7425" y="9450"/>
                  <a:pt x="7425" y="9450"/>
                </a:cubicBezTo>
                <a:cubicBezTo>
                  <a:pt x="14175" y="9450"/>
                  <a:pt x="14175" y="9450"/>
                  <a:pt x="14175" y="9450"/>
                </a:cubicBezTo>
                <a:cubicBezTo>
                  <a:pt x="14175" y="8775"/>
                  <a:pt x="14175" y="8775"/>
                  <a:pt x="14175" y="87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graphicFrame>
        <p:nvGraphicFramePr>
          <p:cNvPr id="9" name="稻壳儿春秋广告/盗版必究        原创来源：http://chn.docer.com/works?userid=199329941#!/work_time"/>
          <p:cNvGraphicFramePr/>
          <p:nvPr/>
        </p:nvGraphicFramePr>
        <p:xfrm>
          <a:off x="1317032" y="1887214"/>
          <a:ext cx="4778968" cy="40311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6554594" y="3587322"/>
            <a:ext cx="451437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spring and autumn in Sichuan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advertising original. Thank you for downloading, </a:t>
            </a:r>
            <a:r>
              <a:rPr lang="en-US" altLang="zh-CN" sz="10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Spring and Autumn ads main graphic design, there are any questions, please contact the rice hull my business number. 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6554594" y="3217862"/>
            <a:ext cx="19471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春秋广告精美模板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6628645" y="4280453"/>
            <a:ext cx="4685807" cy="61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Thank you for downloading, </a:t>
            </a:r>
            <a:r>
              <a:rPr kumimoji="0" lang="en-US" altLang="zh-CN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Bazhong</a:t>
            </a:r>
            <a:r>
              <a:rPr kumimoji="0" lang="en-US" altLang="zh-CN" sz="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City, Sichuan Province Spring and Autumn ads main graphic design, there are any questions, please contact the rice hull my business number.</a:t>
            </a:r>
            <a:endParaRPr kumimoji="0" lang="en-US" altLang="zh-CN" sz="9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6628645" y="3972676"/>
            <a:ext cx="4675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Spring And Autumn Advertising Exquisite Templates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6628645" y="3365372"/>
            <a:ext cx="27212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输入您的文字标题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6628645" y="2534375"/>
            <a:ext cx="272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rgbClr val="417C0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Part .02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417C0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709457" y="3838122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4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9" name="稻壳儿春秋广告/盗版必究        原创来源：http://chn.docer.com/works?userid=199329941#!/work_time"/>
          <p:cNvSpPr/>
          <p:nvPr/>
        </p:nvSpPr>
        <p:spPr bwMode="auto">
          <a:xfrm rot="16200000">
            <a:off x="4213300" y="2981088"/>
            <a:ext cx="1797550" cy="1439605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6F9F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/>
          <p:nvPr/>
        </p:nvSpPr>
        <p:spPr bwMode="auto">
          <a:xfrm>
            <a:off x="5198936" y="1995452"/>
            <a:ext cx="1797552" cy="1439604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417C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/>
          <p:nvPr/>
        </p:nvSpPr>
        <p:spPr bwMode="auto">
          <a:xfrm rot="5400000">
            <a:off x="6184571" y="2981088"/>
            <a:ext cx="1797553" cy="1439606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6F9F5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稻壳儿春秋广告/盗版必究        原创来源：http://chn.docer.com/works?userid=199329941#!/work_time"/>
          <p:cNvSpPr/>
          <p:nvPr/>
        </p:nvSpPr>
        <p:spPr bwMode="auto">
          <a:xfrm rot="10800000">
            <a:off x="5198936" y="3966724"/>
            <a:ext cx="1797551" cy="1439604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417C0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9070520" y="196882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8277055" y="2338157"/>
            <a:ext cx="2685471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9070520" y="401102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8277055" y="4380360"/>
            <a:ext cx="2685471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稻壳儿春秋广告/盗版必究        原创来源：http://chn.docer.com/works?userid=199329941#!/work_time"/>
          <p:cNvSpPr txBox="1"/>
          <p:nvPr/>
        </p:nvSpPr>
        <p:spPr>
          <a:xfrm>
            <a:off x="2024652" y="1968825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 txBox="1"/>
          <p:nvPr/>
        </p:nvSpPr>
        <p:spPr>
          <a:xfrm>
            <a:off x="1232899" y="2338157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2024652" y="4011028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1232899" y="4380360"/>
            <a:ext cx="2682046" cy="10525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稻壳儿春秋广告/盗版必究        原创来源：http://chn.docer.com/works?userid=199329941#!/work_time"/>
          <p:cNvSpPr/>
          <p:nvPr/>
        </p:nvSpPr>
        <p:spPr>
          <a:xfrm>
            <a:off x="6935717" y="3562519"/>
            <a:ext cx="295262" cy="2767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21600"/>
                </a:moveTo>
                <a:cubicBezTo>
                  <a:pt x="14850" y="21600"/>
                  <a:pt x="14850" y="21600"/>
                  <a:pt x="14850" y="21600"/>
                </a:cubicBezTo>
                <a:cubicBezTo>
                  <a:pt x="3375" y="21600"/>
                  <a:pt x="3375" y="21600"/>
                  <a:pt x="3375" y="21600"/>
                </a:cubicBezTo>
                <a:cubicBezTo>
                  <a:pt x="2025" y="21600"/>
                  <a:pt x="2025" y="21600"/>
                  <a:pt x="2025" y="21600"/>
                </a:cubicBezTo>
                <a:cubicBezTo>
                  <a:pt x="844" y="21600"/>
                  <a:pt x="0" y="20700"/>
                  <a:pt x="0" y="1944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0" y="900"/>
                  <a:pt x="844" y="0"/>
                  <a:pt x="2025" y="0"/>
                </a:cubicBezTo>
                <a:cubicBezTo>
                  <a:pt x="2025" y="0"/>
                  <a:pt x="3206" y="0"/>
                  <a:pt x="6075" y="0"/>
                </a:cubicBezTo>
                <a:cubicBezTo>
                  <a:pt x="6750" y="0"/>
                  <a:pt x="8775" y="1440"/>
                  <a:pt x="9450" y="1440"/>
                </a:cubicBezTo>
                <a:cubicBezTo>
                  <a:pt x="13162" y="1440"/>
                  <a:pt x="16875" y="1440"/>
                  <a:pt x="16875" y="1440"/>
                </a:cubicBezTo>
                <a:cubicBezTo>
                  <a:pt x="18056" y="1440"/>
                  <a:pt x="18900" y="2340"/>
                  <a:pt x="18900" y="3600"/>
                </a:cubicBezTo>
                <a:cubicBezTo>
                  <a:pt x="18900" y="5040"/>
                  <a:pt x="18900" y="5040"/>
                  <a:pt x="18900" y="5040"/>
                </a:cubicBezTo>
                <a:cubicBezTo>
                  <a:pt x="19575" y="5040"/>
                  <a:pt x="19575" y="5040"/>
                  <a:pt x="19575" y="5040"/>
                </a:cubicBezTo>
                <a:cubicBezTo>
                  <a:pt x="20756" y="5040"/>
                  <a:pt x="21600" y="5940"/>
                  <a:pt x="21600" y="7200"/>
                </a:cubicBezTo>
                <a:cubicBezTo>
                  <a:pt x="21600" y="19440"/>
                  <a:pt x="21600" y="19440"/>
                  <a:pt x="21600" y="19440"/>
                </a:cubicBezTo>
                <a:cubicBezTo>
                  <a:pt x="21600" y="20700"/>
                  <a:pt x="20756" y="21600"/>
                  <a:pt x="19575" y="21600"/>
                </a:cubicBezTo>
                <a:close/>
                <a:moveTo>
                  <a:pt x="17550" y="4320"/>
                </a:moveTo>
                <a:cubicBezTo>
                  <a:pt x="17550" y="3600"/>
                  <a:pt x="16875" y="2880"/>
                  <a:pt x="16200" y="2880"/>
                </a:cubicBezTo>
                <a:cubicBezTo>
                  <a:pt x="16200" y="2880"/>
                  <a:pt x="12825" y="2880"/>
                  <a:pt x="9450" y="2880"/>
                </a:cubicBezTo>
                <a:cubicBezTo>
                  <a:pt x="8775" y="2880"/>
                  <a:pt x="6750" y="1440"/>
                  <a:pt x="6075" y="1440"/>
                </a:cubicBezTo>
                <a:cubicBezTo>
                  <a:pt x="3544" y="1440"/>
                  <a:pt x="2700" y="1440"/>
                  <a:pt x="2700" y="1440"/>
                </a:cubicBezTo>
                <a:cubicBezTo>
                  <a:pt x="2025" y="1440"/>
                  <a:pt x="1350" y="2160"/>
                  <a:pt x="1350" y="2880"/>
                </a:cubicBezTo>
                <a:cubicBezTo>
                  <a:pt x="1350" y="18720"/>
                  <a:pt x="1350" y="18720"/>
                  <a:pt x="1350" y="18720"/>
                </a:cubicBezTo>
                <a:cubicBezTo>
                  <a:pt x="1350" y="19620"/>
                  <a:pt x="2025" y="20160"/>
                  <a:pt x="2700" y="20160"/>
                </a:cubicBezTo>
                <a:cubicBezTo>
                  <a:pt x="3375" y="20160"/>
                  <a:pt x="3375" y="20160"/>
                  <a:pt x="3375" y="20160"/>
                </a:cubicBezTo>
                <a:cubicBezTo>
                  <a:pt x="3375" y="19440"/>
                  <a:pt x="3375" y="19440"/>
                  <a:pt x="3375" y="19440"/>
                </a:cubicBezTo>
                <a:cubicBezTo>
                  <a:pt x="3375" y="7200"/>
                  <a:pt x="3375" y="7200"/>
                  <a:pt x="3375" y="7200"/>
                </a:cubicBezTo>
                <a:cubicBezTo>
                  <a:pt x="3375" y="5940"/>
                  <a:pt x="4219" y="5040"/>
                  <a:pt x="5400" y="5040"/>
                </a:cubicBezTo>
                <a:cubicBezTo>
                  <a:pt x="17550" y="5040"/>
                  <a:pt x="17550" y="5040"/>
                  <a:pt x="17550" y="5040"/>
                </a:cubicBezTo>
                <a:cubicBezTo>
                  <a:pt x="17550" y="4320"/>
                  <a:pt x="17550" y="4320"/>
                  <a:pt x="17550" y="4320"/>
                </a:cubicBezTo>
                <a:close/>
                <a:moveTo>
                  <a:pt x="20250" y="7920"/>
                </a:moveTo>
                <a:cubicBezTo>
                  <a:pt x="20250" y="7200"/>
                  <a:pt x="19575" y="6480"/>
                  <a:pt x="18900" y="6480"/>
                </a:cubicBezTo>
                <a:cubicBezTo>
                  <a:pt x="6075" y="6480"/>
                  <a:pt x="6075" y="6480"/>
                  <a:pt x="6075" y="6480"/>
                </a:cubicBezTo>
                <a:cubicBezTo>
                  <a:pt x="5400" y="6480"/>
                  <a:pt x="4725" y="7200"/>
                  <a:pt x="4725" y="7920"/>
                </a:cubicBezTo>
                <a:cubicBezTo>
                  <a:pt x="4725" y="18720"/>
                  <a:pt x="4725" y="18720"/>
                  <a:pt x="4725" y="18720"/>
                </a:cubicBezTo>
                <a:cubicBezTo>
                  <a:pt x="4725" y="20160"/>
                  <a:pt x="4725" y="20160"/>
                  <a:pt x="4725" y="20160"/>
                </a:cubicBezTo>
                <a:cubicBezTo>
                  <a:pt x="14850" y="20160"/>
                  <a:pt x="14850" y="20160"/>
                  <a:pt x="14850" y="20160"/>
                </a:cubicBezTo>
                <a:cubicBezTo>
                  <a:pt x="18900" y="20160"/>
                  <a:pt x="18900" y="20160"/>
                  <a:pt x="18900" y="20160"/>
                </a:cubicBezTo>
                <a:cubicBezTo>
                  <a:pt x="19575" y="20160"/>
                  <a:pt x="20250" y="19620"/>
                  <a:pt x="20250" y="18720"/>
                </a:cubicBezTo>
                <a:cubicBezTo>
                  <a:pt x="20250" y="7920"/>
                  <a:pt x="20250" y="7920"/>
                  <a:pt x="20250" y="792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2" name="稻壳儿春秋广告/盗版必究        原创来源：http://chn.docer.com/works?userid=199329941#!/work_time"/>
          <p:cNvSpPr/>
          <p:nvPr/>
        </p:nvSpPr>
        <p:spPr>
          <a:xfrm>
            <a:off x="5977366" y="4538896"/>
            <a:ext cx="240692" cy="295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08" y="21600"/>
                </a:moveTo>
                <a:cubicBezTo>
                  <a:pt x="2492" y="21600"/>
                  <a:pt x="2492" y="21600"/>
                  <a:pt x="2492" y="21600"/>
                </a:cubicBezTo>
                <a:cubicBezTo>
                  <a:pt x="1038" y="21600"/>
                  <a:pt x="0" y="20756"/>
                  <a:pt x="0" y="19575"/>
                </a:cubicBezTo>
                <a:cubicBezTo>
                  <a:pt x="0" y="10125"/>
                  <a:pt x="0" y="10125"/>
                  <a:pt x="0" y="10125"/>
                </a:cubicBezTo>
                <a:cubicBezTo>
                  <a:pt x="0" y="8944"/>
                  <a:pt x="1038" y="8100"/>
                  <a:pt x="2492" y="8100"/>
                </a:cubicBezTo>
                <a:cubicBezTo>
                  <a:pt x="3323" y="8100"/>
                  <a:pt x="3323" y="8100"/>
                  <a:pt x="3323" y="8100"/>
                </a:cubicBezTo>
                <a:cubicBezTo>
                  <a:pt x="3323" y="6075"/>
                  <a:pt x="3323" y="6075"/>
                  <a:pt x="3323" y="6075"/>
                </a:cubicBezTo>
                <a:cubicBezTo>
                  <a:pt x="3323" y="2700"/>
                  <a:pt x="6646" y="0"/>
                  <a:pt x="10800" y="0"/>
                </a:cubicBezTo>
                <a:cubicBezTo>
                  <a:pt x="14746" y="0"/>
                  <a:pt x="17862" y="2363"/>
                  <a:pt x="18277" y="5400"/>
                </a:cubicBezTo>
                <a:cubicBezTo>
                  <a:pt x="16615" y="5400"/>
                  <a:pt x="16615" y="5400"/>
                  <a:pt x="16615" y="5400"/>
                </a:cubicBezTo>
                <a:cubicBezTo>
                  <a:pt x="16200" y="3206"/>
                  <a:pt x="13708" y="1350"/>
                  <a:pt x="10800" y="1350"/>
                </a:cubicBezTo>
                <a:cubicBezTo>
                  <a:pt x="7685" y="1350"/>
                  <a:pt x="4985" y="3544"/>
                  <a:pt x="4985" y="6075"/>
                </a:cubicBezTo>
                <a:cubicBezTo>
                  <a:pt x="4985" y="8100"/>
                  <a:pt x="4985" y="8100"/>
                  <a:pt x="4985" y="8100"/>
                </a:cubicBezTo>
                <a:cubicBezTo>
                  <a:pt x="19108" y="8100"/>
                  <a:pt x="19108" y="8100"/>
                  <a:pt x="19108" y="8100"/>
                </a:cubicBezTo>
                <a:cubicBezTo>
                  <a:pt x="20562" y="8100"/>
                  <a:pt x="21600" y="8944"/>
                  <a:pt x="21600" y="10125"/>
                </a:cubicBezTo>
                <a:cubicBezTo>
                  <a:pt x="21600" y="19575"/>
                  <a:pt x="21600" y="19575"/>
                  <a:pt x="21600" y="19575"/>
                </a:cubicBezTo>
                <a:cubicBezTo>
                  <a:pt x="21600" y="20756"/>
                  <a:pt x="20562" y="21600"/>
                  <a:pt x="19108" y="21600"/>
                </a:cubicBezTo>
                <a:close/>
                <a:moveTo>
                  <a:pt x="19938" y="10800"/>
                </a:moveTo>
                <a:cubicBezTo>
                  <a:pt x="19938" y="10125"/>
                  <a:pt x="19108" y="9450"/>
                  <a:pt x="18277" y="9450"/>
                </a:cubicBezTo>
                <a:cubicBezTo>
                  <a:pt x="3323" y="9450"/>
                  <a:pt x="3323" y="9450"/>
                  <a:pt x="3323" y="9450"/>
                </a:cubicBezTo>
                <a:cubicBezTo>
                  <a:pt x="2492" y="9450"/>
                  <a:pt x="1662" y="10125"/>
                  <a:pt x="1662" y="10800"/>
                </a:cubicBezTo>
                <a:cubicBezTo>
                  <a:pt x="1662" y="18900"/>
                  <a:pt x="1662" y="18900"/>
                  <a:pt x="1662" y="18900"/>
                </a:cubicBezTo>
                <a:cubicBezTo>
                  <a:pt x="1662" y="19744"/>
                  <a:pt x="2492" y="20250"/>
                  <a:pt x="3323" y="20250"/>
                </a:cubicBezTo>
                <a:cubicBezTo>
                  <a:pt x="18277" y="20250"/>
                  <a:pt x="18277" y="20250"/>
                  <a:pt x="18277" y="20250"/>
                </a:cubicBezTo>
                <a:cubicBezTo>
                  <a:pt x="19108" y="20250"/>
                  <a:pt x="19938" y="19744"/>
                  <a:pt x="19938" y="18900"/>
                </a:cubicBezTo>
                <a:cubicBezTo>
                  <a:pt x="19938" y="10800"/>
                  <a:pt x="19938" y="10800"/>
                  <a:pt x="19938" y="10800"/>
                </a:cubicBezTo>
                <a:close/>
                <a:moveTo>
                  <a:pt x="10800" y="17550"/>
                </a:moveTo>
                <a:cubicBezTo>
                  <a:pt x="8931" y="17550"/>
                  <a:pt x="7477" y="16369"/>
                  <a:pt x="7477" y="14850"/>
                </a:cubicBezTo>
                <a:cubicBezTo>
                  <a:pt x="7477" y="13331"/>
                  <a:pt x="8931" y="12150"/>
                  <a:pt x="10800" y="12150"/>
                </a:cubicBezTo>
                <a:cubicBezTo>
                  <a:pt x="12669" y="12150"/>
                  <a:pt x="14123" y="13331"/>
                  <a:pt x="14123" y="14850"/>
                </a:cubicBezTo>
                <a:cubicBezTo>
                  <a:pt x="14123" y="16369"/>
                  <a:pt x="12669" y="17550"/>
                  <a:pt x="10800" y="17550"/>
                </a:cubicBezTo>
                <a:close/>
                <a:moveTo>
                  <a:pt x="10800" y="13500"/>
                </a:moveTo>
                <a:cubicBezTo>
                  <a:pt x="9969" y="13500"/>
                  <a:pt x="9138" y="14175"/>
                  <a:pt x="9138" y="14850"/>
                </a:cubicBezTo>
                <a:cubicBezTo>
                  <a:pt x="9138" y="15694"/>
                  <a:pt x="9969" y="16200"/>
                  <a:pt x="10800" y="16200"/>
                </a:cubicBezTo>
                <a:cubicBezTo>
                  <a:pt x="11631" y="16200"/>
                  <a:pt x="12462" y="15694"/>
                  <a:pt x="12462" y="14850"/>
                </a:cubicBezTo>
                <a:cubicBezTo>
                  <a:pt x="12462" y="14175"/>
                  <a:pt x="11631" y="13500"/>
                  <a:pt x="10800" y="1350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>
          <a:xfrm>
            <a:off x="4964445" y="3553260"/>
            <a:ext cx="295262" cy="295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0125"/>
                </a:moveTo>
                <a:cubicBezTo>
                  <a:pt x="11475" y="10125"/>
                  <a:pt x="11475" y="5062"/>
                  <a:pt x="11475" y="0"/>
                </a:cubicBezTo>
                <a:cubicBezTo>
                  <a:pt x="17044" y="0"/>
                  <a:pt x="21600" y="4556"/>
                  <a:pt x="21600" y="10125"/>
                </a:cubicBezTo>
                <a:cubicBezTo>
                  <a:pt x="13838" y="10125"/>
                  <a:pt x="11475" y="10125"/>
                  <a:pt x="11475" y="10125"/>
                </a:cubicBezTo>
                <a:close/>
                <a:moveTo>
                  <a:pt x="12825" y="1519"/>
                </a:moveTo>
                <a:cubicBezTo>
                  <a:pt x="12825" y="4894"/>
                  <a:pt x="12825" y="8775"/>
                  <a:pt x="12825" y="8775"/>
                </a:cubicBezTo>
                <a:cubicBezTo>
                  <a:pt x="12825" y="8775"/>
                  <a:pt x="17213" y="8775"/>
                  <a:pt x="20081" y="8775"/>
                </a:cubicBezTo>
                <a:cubicBezTo>
                  <a:pt x="19575" y="5062"/>
                  <a:pt x="16538" y="2025"/>
                  <a:pt x="12825" y="1519"/>
                </a:cubicBezTo>
                <a:close/>
                <a:moveTo>
                  <a:pt x="20250" y="11475"/>
                </a:moveTo>
                <a:cubicBezTo>
                  <a:pt x="20250" y="17044"/>
                  <a:pt x="15694" y="21600"/>
                  <a:pt x="10125" y="21600"/>
                </a:cubicBezTo>
                <a:cubicBezTo>
                  <a:pt x="4556" y="21600"/>
                  <a:pt x="0" y="17044"/>
                  <a:pt x="0" y="11475"/>
                </a:cubicBezTo>
                <a:cubicBezTo>
                  <a:pt x="0" y="5906"/>
                  <a:pt x="4556" y="1350"/>
                  <a:pt x="10125" y="1350"/>
                </a:cubicBezTo>
                <a:cubicBezTo>
                  <a:pt x="10125" y="4050"/>
                  <a:pt x="10125" y="11475"/>
                  <a:pt x="10125" y="11475"/>
                </a:cubicBezTo>
                <a:cubicBezTo>
                  <a:pt x="10125" y="11475"/>
                  <a:pt x="17550" y="11475"/>
                  <a:pt x="20250" y="11475"/>
                </a:cubicBezTo>
                <a:close/>
                <a:moveTo>
                  <a:pt x="8775" y="2869"/>
                </a:moveTo>
                <a:cubicBezTo>
                  <a:pt x="4556" y="3544"/>
                  <a:pt x="1350" y="7088"/>
                  <a:pt x="1350" y="11475"/>
                </a:cubicBezTo>
                <a:cubicBezTo>
                  <a:pt x="1350" y="16369"/>
                  <a:pt x="5231" y="20250"/>
                  <a:pt x="10125" y="20250"/>
                </a:cubicBezTo>
                <a:cubicBezTo>
                  <a:pt x="14513" y="20250"/>
                  <a:pt x="18225" y="17044"/>
                  <a:pt x="18731" y="12825"/>
                </a:cubicBezTo>
                <a:cubicBezTo>
                  <a:pt x="14175" y="12825"/>
                  <a:pt x="8775" y="12825"/>
                  <a:pt x="8775" y="12825"/>
                </a:cubicBezTo>
                <a:cubicBezTo>
                  <a:pt x="8775" y="12825"/>
                  <a:pt x="8775" y="7256"/>
                  <a:pt x="8775" y="2869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>
            <a:off x="5950082" y="2567624"/>
            <a:ext cx="295262" cy="2952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75" y="21600"/>
                </a:moveTo>
                <a:cubicBezTo>
                  <a:pt x="18225" y="21600"/>
                  <a:pt x="18225" y="21600"/>
                  <a:pt x="18225" y="21600"/>
                </a:cubicBezTo>
                <a:cubicBezTo>
                  <a:pt x="17044" y="21600"/>
                  <a:pt x="16200" y="20756"/>
                  <a:pt x="16200" y="19575"/>
                </a:cubicBezTo>
                <a:cubicBezTo>
                  <a:pt x="16200" y="6075"/>
                  <a:pt x="16200" y="6075"/>
                  <a:pt x="16200" y="6075"/>
                </a:cubicBezTo>
                <a:cubicBezTo>
                  <a:pt x="16200" y="4894"/>
                  <a:pt x="17044" y="4050"/>
                  <a:pt x="18225" y="4050"/>
                </a:cubicBezTo>
                <a:cubicBezTo>
                  <a:pt x="19575" y="4050"/>
                  <a:pt x="19575" y="4050"/>
                  <a:pt x="19575" y="4050"/>
                </a:cubicBezTo>
                <a:cubicBezTo>
                  <a:pt x="20756" y="4050"/>
                  <a:pt x="21600" y="4894"/>
                  <a:pt x="21600" y="6075"/>
                </a:cubicBezTo>
                <a:cubicBezTo>
                  <a:pt x="21600" y="19575"/>
                  <a:pt x="21600" y="19575"/>
                  <a:pt x="21600" y="19575"/>
                </a:cubicBezTo>
                <a:cubicBezTo>
                  <a:pt x="21600" y="20756"/>
                  <a:pt x="20756" y="21600"/>
                  <a:pt x="19575" y="21600"/>
                </a:cubicBezTo>
                <a:close/>
                <a:moveTo>
                  <a:pt x="20250" y="6750"/>
                </a:moveTo>
                <a:cubicBezTo>
                  <a:pt x="20250" y="6075"/>
                  <a:pt x="19575" y="5400"/>
                  <a:pt x="18900" y="5400"/>
                </a:cubicBezTo>
                <a:cubicBezTo>
                  <a:pt x="18225" y="5400"/>
                  <a:pt x="17550" y="6075"/>
                  <a:pt x="17550" y="6750"/>
                </a:cubicBezTo>
                <a:cubicBezTo>
                  <a:pt x="17550" y="18900"/>
                  <a:pt x="17550" y="18900"/>
                  <a:pt x="17550" y="18900"/>
                </a:cubicBezTo>
                <a:cubicBezTo>
                  <a:pt x="17550" y="19744"/>
                  <a:pt x="18225" y="20250"/>
                  <a:pt x="18900" y="20250"/>
                </a:cubicBezTo>
                <a:cubicBezTo>
                  <a:pt x="19575" y="20250"/>
                  <a:pt x="20250" y="19744"/>
                  <a:pt x="20250" y="18900"/>
                </a:cubicBezTo>
                <a:cubicBezTo>
                  <a:pt x="20250" y="6750"/>
                  <a:pt x="20250" y="6750"/>
                  <a:pt x="20250" y="6750"/>
                </a:cubicBezTo>
                <a:close/>
                <a:moveTo>
                  <a:pt x="11475" y="21600"/>
                </a:moveTo>
                <a:cubicBezTo>
                  <a:pt x="10125" y="21600"/>
                  <a:pt x="10125" y="21600"/>
                  <a:pt x="10125" y="21600"/>
                </a:cubicBezTo>
                <a:cubicBezTo>
                  <a:pt x="8944" y="21600"/>
                  <a:pt x="8100" y="20756"/>
                  <a:pt x="8100" y="19575"/>
                </a:cubicBezTo>
                <a:cubicBezTo>
                  <a:pt x="8100" y="10125"/>
                  <a:pt x="8100" y="10125"/>
                  <a:pt x="8100" y="10125"/>
                </a:cubicBezTo>
                <a:cubicBezTo>
                  <a:pt x="8100" y="8944"/>
                  <a:pt x="8944" y="8100"/>
                  <a:pt x="10125" y="8100"/>
                </a:cubicBezTo>
                <a:cubicBezTo>
                  <a:pt x="11475" y="8100"/>
                  <a:pt x="11475" y="8100"/>
                  <a:pt x="11475" y="8100"/>
                </a:cubicBezTo>
                <a:cubicBezTo>
                  <a:pt x="12656" y="8100"/>
                  <a:pt x="13500" y="8944"/>
                  <a:pt x="13500" y="10125"/>
                </a:cubicBezTo>
                <a:cubicBezTo>
                  <a:pt x="13500" y="19575"/>
                  <a:pt x="13500" y="19575"/>
                  <a:pt x="13500" y="19575"/>
                </a:cubicBezTo>
                <a:cubicBezTo>
                  <a:pt x="13500" y="20756"/>
                  <a:pt x="12656" y="21600"/>
                  <a:pt x="11475" y="21600"/>
                </a:cubicBezTo>
                <a:close/>
                <a:moveTo>
                  <a:pt x="12150" y="10800"/>
                </a:moveTo>
                <a:cubicBezTo>
                  <a:pt x="12150" y="10125"/>
                  <a:pt x="11475" y="9450"/>
                  <a:pt x="10800" y="9450"/>
                </a:cubicBezTo>
                <a:cubicBezTo>
                  <a:pt x="10125" y="9450"/>
                  <a:pt x="9450" y="10125"/>
                  <a:pt x="9450" y="10800"/>
                </a:cubicBezTo>
                <a:cubicBezTo>
                  <a:pt x="9450" y="18900"/>
                  <a:pt x="9450" y="18900"/>
                  <a:pt x="9450" y="18900"/>
                </a:cubicBezTo>
                <a:cubicBezTo>
                  <a:pt x="9450" y="19744"/>
                  <a:pt x="10125" y="20250"/>
                  <a:pt x="10800" y="20250"/>
                </a:cubicBezTo>
                <a:cubicBezTo>
                  <a:pt x="11475" y="20250"/>
                  <a:pt x="12150" y="19744"/>
                  <a:pt x="12150" y="18900"/>
                </a:cubicBezTo>
                <a:cubicBezTo>
                  <a:pt x="12150" y="10800"/>
                  <a:pt x="12150" y="10800"/>
                  <a:pt x="12150" y="10800"/>
                </a:cubicBezTo>
                <a:close/>
                <a:moveTo>
                  <a:pt x="3375" y="21600"/>
                </a:moveTo>
                <a:cubicBezTo>
                  <a:pt x="2025" y="21600"/>
                  <a:pt x="2025" y="21600"/>
                  <a:pt x="2025" y="21600"/>
                </a:cubicBezTo>
                <a:cubicBezTo>
                  <a:pt x="844" y="21600"/>
                  <a:pt x="0" y="20756"/>
                  <a:pt x="0" y="19575"/>
                </a:cubicBezTo>
                <a:cubicBezTo>
                  <a:pt x="0" y="2025"/>
                  <a:pt x="0" y="2025"/>
                  <a:pt x="0" y="2025"/>
                </a:cubicBezTo>
                <a:cubicBezTo>
                  <a:pt x="0" y="844"/>
                  <a:pt x="844" y="0"/>
                  <a:pt x="2025" y="0"/>
                </a:cubicBezTo>
                <a:cubicBezTo>
                  <a:pt x="3375" y="0"/>
                  <a:pt x="3375" y="0"/>
                  <a:pt x="3375" y="0"/>
                </a:cubicBezTo>
                <a:cubicBezTo>
                  <a:pt x="4556" y="0"/>
                  <a:pt x="5400" y="844"/>
                  <a:pt x="5400" y="2025"/>
                </a:cubicBezTo>
                <a:cubicBezTo>
                  <a:pt x="5400" y="19575"/>
                  <a:pt x="5400" y="19575"/>
                  <a:pt x="5400" y="19575"/>
                </a:cubicBezTo>
                <a:cubicBezTo>
                  <a:pt x="5400" y="20756"/>
                  <a:pt x="4556" y="21600"/>
                  <a:pt x="3375" y="21600"/>
                </a:cubicBezTo>
                <a:close/>
                <a:moveTo>
                  <a:pt x="4050" y="2700"/>
                </a:moveTo>
                <a:cubicBezTo>
                  <a:pt x="4050" y="2025"/>
                  <a:pt x="3375" y="1350"/>
                  <a:pt x="2700" y="1350"/>
                </a:cubicBezTo>
                <a:cubicBezTo>
                  <a:pt x="2025" y="1350"/>
                  <a:pt x="1350" y="2025"/>
                  <a:pt x="1350" y="2700"/>
                </a:cubicBezTo>
                <a:cubicBezTo>
                  <a:pt x="1350" y="18900"/>
                  <a:pt x="1350" y="18900"/>
                  <a:pt x="1350" y="18900"/>
                </a:cubicBezTo>
                <a:cubicBezTo>
                  <a:pt x="1350" y="19744"/>
                  <a:pt x="2025" y="20250"/>
                  <a:pt x="2700" y="20250"/>
                </a:cubicBezTo>
                <a:cubicBezTo>
                  <a:pt x="3375" y="20250"/>
                  <a:pt x="4050" y="19744"/>
                  <a:pt x="4050" y="18900"/>
                </a:cubicBezTo>
                <a:cubicBezTo>
                  <a:pt x="4050" y="2700"/>
                  <a:pt x="4050" y="2700"/>
                  <a:pt x="4050" y="270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7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稻壳儿春秋广告/盗版必究        原创来源：http://chn.docer.com/works?userid=199329941#!/work_time"/>
          <p:cNvSpPr txBox="1"/>
          <p:nvPr/>
        </p:nvSpPr>
        <p:spPr>
          <a:xfrm>
            <a:off x="5238886" y="299980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6F9F5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  <a:endParaRPr lang="zh-CN" altLang="en-US" sz="2000" dirty="0">
              <a:solidFill>
                <a:srgbClr val="6F9F5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稻壳儿春秋广告/盗版必究        原创来源：http://chn.docer.com/works?userid=199329941#!/work_time"/>
          <p:cNvSpPr txBox="1"/>
          <p:nvPr/>
        </p:nvSpPr>
        <p:spPr>
          <a:xfrm>
            <a:off x="4573342" y="601216"/>
            <a:ext cx="3053327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63546" y="939591"/>
            <a:ext cx="672919" cy="123469"/>
            <a:chOff x="2491387" y="1213169"/>
            <a:chExt cx="1715926" cy="314842"/>
          </a:xfrm>
          <a:solidFill>
            <a:srgbClr val="6F9F51"/>
          </a:solidFill>
        </p:grpSpPr>
        <p:sp>
          <p:nvSpPr>
            <p:cNvPr id="38" name="稻壳儿春秋广告/盗版必究        原创来源：http://chn.docer.com/works?userid=199329941#!/work_time"/>
            <p:cNvSpPr/>
            <p:nvPr/>
          </p:nvSpPr>
          <p:spPr>
            <a:xfrm>
              <a:off x="2491387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39" name="稻壳儿春秋广告/盗版必究        原创来源：http://chn.docer.com/works?userid=199329941#!/work_time"/>
            <p:cNvSpPr/>
            <p:nvPr/>
          </p:nvSpPr>
          <p:spPr>
            <a:xfrm>
              <a:off x="2958416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 dirty="0"/>
            </a:p>
          </p:txBody>
        </p:sp>
        <p:sp>
          <p:nvSpPr>
            <p:cNvPr id="40" name="稻壳儿春秋广告/盗版必究        原创来源：http://chn.docer.com/works?userid=199329941#!/work_time"/>
            <p:cNvSpPr/>
            <p:nvPr/>
          </p:nvSpPr>
          <p:spPr>
            <a:xfrm>
              <a:off x="3425445" y="1213169"/>
              <a:ext cx="314842" cy="3148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  <p:sp>
          <p:nvSpPr>
            <p:cNvPr id="41" name="稻壳儿春秋广告/盗版必究        原创来源：http://chn.docer.com/works?userid=199329941#!/work_time"/>
            <p:cNvSpPr/>
            <p:nvPr/>
          </p:nvSpPr>
          <p:spPr>
            <a:xfrm>
              <a:off x="3892471" y="1213169"/>
              <a:ext cx="314842" cy="314842"/>
            </a:xfrm>
            <a:prstGeom prst="ellipse">
              <a:avLst/>
            </a:prstGeom>
            <a:solidFill>
              <a:srgbClr val="417C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/>
            </a:p>
          </p:txBody>
        </p:sp>
      </p:grpSp>
      <p:sp>
        <p:nvSpPr>
          <p:cNvPr id="2" name="稻壳儿春秋广告/盗版必究        原创来源：http://chn.docer.com/works?userid=199329941#!/work_time"/>
          <p:cNvSpPr/>
          <p:nvPr/>
        </p:nvSpPr>
        <p:spPr>
          <a:xfrm>
            <a:off x="839370" y="1959429"/>
            <a:ext cx="3146476" cy="3657600"/>
          </a:xfrm>
          <a:prstGeom prst="roundRect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B"/>
              </a:solidFill>
            </a:endParaRPr>
          </a:p>
        </p:txBody>
      </p:sp>
      <p:sp>
        <p:nvSpPr>
          <p:cNvPr id="10" name="稻壳儿春秋广告/盗版必究        原创来源：http://chn.docer.com/works?userid=199329941#!/work_time"/>
          <p:cNvSpPr txBox="1"/>
          <p:nvPr/>
        </p:nvSpPr>
        <p:spPr>
          <a:xfrm>
            <a:off x="1050826" y="3466243"/>
            <a:ext cx="2723565" cy="174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Easy to edit the template editor, have any questions contact Spring and Autumn in </a:t>
            </a:r>
            <a:r>
              <a:rPr lang="en-US" altLang="zh-CN" sz="1200" dirty="0" err="1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</a:t>
            </a:r>
            <a:endParaRPr lang="en-US" altLang="zh-CN" sz="12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稻壳儿春秋广告/盗版必究        原创来源：http://chn.docer.com/works?userid=199329941#!/work_time"/>
          <p:cNvSpPr txBox="1"/>
          <p:nvPr/>
        </p:nvSpPr>
        <p:spPr>
          <a:xfrm>
            <a:off x="1377710" y="3066133"/>
            <a:ext cx="20697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年春秋广告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/>
          <p:nvPr/>
        </p:nvSpPr>
        <p:spPr>
          <a:xfrm>
            <a:off x="4312730" y="1715279"/>
            <a:ext cx="3566540" cy="4145900"/>
          </a:xfrm>
          <a:prstGeom prst="roundRect">
            <a:avLst/>
          </a:prstGeom>
          <a:solidFill>
            <a:srgbClr val="417C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B"/>
              </a:solidFill>
            </a:endParaRPr>
          </a:p>
        </p:txBody>
      </p:sp>
      <p:sp>
        <p:nvSpPr>
          <p:cNvPr id="15" name="稻壳儿春秋广告/盗版必究        原创来源：http://chn.docer.com/works?userid=199329941#!/work_time"/>
          <p:cNvSpPr txBox="1"/>
          <p:nvPr/>
        </p:nvSpPr>
        <p:spPr>
          <a:xfrm>
            <a:off x="4552416" y="3520550"/>
            <a:ext cx="3087169" cy="1982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Easy to edit the template editor, have any questions contact Spring and Autumn in </a:t>
            </a:r>
            <a:r>
              <a:rPr lang="en-US" altLang="zh-CN" sz="1200" dirty="0" err="1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</a:t>
            </a:r>
            <a:endParaRPr lang="en-US" altLang="zh-CN" sz="12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稻壳儿春秋广告/盗版必究        原创来源：http://chn.docer.com/works?userid=199329941#!/work_time"/>
          <p:cNvSpPr txBox="1"/>
          <p:nvPr/>
        </p:nvSpPr>
        <p:spPr>
          <a:xfrm>
            <a:off x="5061102" y="3067024"/>
            <a:ext cx="2069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年春秋广告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稻壳儿春秋广告/盗版必究        原创来源：http://chn.docer.com/works?userid=199329941#!/work_time"/>
          <p:cNvSpPr/>
          <p:nvPr/>
        </p:nvSpPr>
        <p:spPr>
          <a:xfrm>
            <a:off x="8206154" y="1959429"/>
            <a:ext cx="3146476" cy="3657600"/>
          </a:xfrm>
          <a:prstGeom prst="roundRect">
            <a:avLst/>
          </a:prstGeom>
          <a:solidFill>
            <a:srgbClr val="6F9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B"/>
              </a:solidFill>
            </a:endParaRPr>
          </a:p>
        </p:txBody>
      </p:sp>
      <p:sp>
        <p:nvSpPr>
          <p:cNvPr id="19" name="稻壳儿春秋广告/盗版必究        原创来源：http://chn.docer.com/works?userid=199329941#!/work_time"/>
          <p:cNvSpPr txBox="1"/>
          <p:nvPr/>
        </p:nvSpPr>
        <p:spPr>
          <a:xfrm>
            <a:off x="8417610" y="3466243"/>
            <a:ext cx="2723565" cy="174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template is the spring and autumn advertising original, here you can directly modify the content. Easy to edit the template editor, have any questions contact Spring and Autumn in </a:t>
            </a:r>
            <a:r>
              <a:rPr lang="en-US" altLang="zh-CN" sz="1200" dirty="0" err="1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Bazhong</a:t>
            </a:r>
            <a:r>
              <a:rPr lang="en-US" altLang="zh-CN" sz="12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City, Sichuan Province ads. </a:t>
            </a:r>
            <a:endParaRPr lang="en-US" altLang="zh-CN" sz="12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稻壳儿春秋广告/盗版必究        原创来源：http://chn.docer.com/works?userid=199329941#!/work_time"/>
          <p:cNvSpPr txBox="1"/>
          <p:nvPr/>
        </p:nvSpPr>
        <p:spPr>
          <a:xfrm>
            <a:off x="8744494" y="3066133"/>
            <a:ext cx="2069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dirty="0">
                <a:solidFill>
                  <a:srgbClr val="F2F7F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年春秋广告</a:t>
            </a:r>
            <a:endParaRPr lang="zh-CN" altLang="en-US" sz="2000" dirty="0">
              <a:solidFill>
                <a:srgbClr val="F2F7F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稻壳儿春秋广告/盗版必究        原创来源：http://chn.docer.com/works?userid=199329941#!/work_time"/>
          <p:cNvSpPr/>
          <p:nvPr/>
        </p:nvSpPr>
        <p:spPr>
          <a:xfrm>
            <a:off x="5755536" y="1959429"/>
            <a:ext cx="680930" cy="908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10800" y="21600"/>
                  <a:pt x="0" y="13500"/>
                  <a:pt x="0" y="8100"/>
                </a:cubicBezTo>
                <a:cubicBezTo>
                  <a:pt x="0" y="3713"/>
                  <a:pt x="4725" y="0"/>
                  <a:pt x="10800" y="0"/>
                </a:cubicBezTo>
                <a:cubicBezTo>
                  <a:pt x="16875" y="0"/>
                  <a:pt x="21600" y="3713"/>
                  <a:pt x="21600" y="8100"/>
                </a:cubicBezTo>
                <a:cubicBezTo>
                  <a:pt x="21600" y="13331"/>
                  <a:pt x="10800" y="21600"/>
                  <a:pt x="10800" y="21600"/>
                </a:cubicBezTo>
                <a:close/>
                <a:moveTo>
                  <a:pt x="10800" y="1350"/>
                </a:moveTo>
                <a:cubicBezTo>
                  <a:pt x="5850" y="1350"/>
                  <a:pt x="1800" y="4388"/>
                  <a:pt x="1800" y="8269"/>
                </a:cubicBezTo>
                <a:cubicBezTo>
                  <a:pt x="1800" y="12656"/>
                  <a:pt x="10800" y="19575"/>
                  <a:pt x="10800" y="19575"/>
                </a:cubicBezTo>
                <a:cubicBezTo>
                  <a:pt x="10800" y="19575"/>
                  <a:pt x="19800" y="12656"/>
                  <a:pt x="19800" y="8269"/>
                </a:cubicBezTo>
                <a:cubicBezTo>
                  <a:pt x="19800" y="4388"/>
                  <a:pt x="15750" y="1350"/>
                  <a:pt x="10800" y="1350"/>
                </a:cubicBezTo>
                <a:close/>
                <a:moveTo>
                  <a:pt x="10800" y="10800"/>
                </a:moveTo>
                <a:cubicBezTo>
                  <a:pt x="8775" y="10800"/>
                  <a:pt x="7200" y="9619"/>
                  <a:pt x="7200" y="8100"/>
                </a:cubicBezTo>
                <a:cubicBezTo>
                  <a:pt x="7200" y="6581"/>
                  <a:pt x="8775" y="5400"/>
                  <a:pt x="10800" y="5400"/>
                </a:cubicBezTo>
                <a:cubicBezTo>
                  <a:pt x="12825" y="5400"/>
                  <a:pt x="14400" y="6581"/>
                  <a:pt x="14400" y="8100"/>
                </a:cubicBezTo>
                <a:cubicBezTo>
                  <a:pt x="14400" y="9619"/>
                  <a:pt x="12825" y="10800"/>
                  <a:pt x="10800" y="10800"/>
                </a:cubicBezTo>
                <a:close/>
                <a:moveTo>
                  <a:pt x="10800" y="6750"/>
                </a:moveTo>
                <a:cubicBezTo>
                  <a:pt x="9900" y="6750"/>
                  <a:pt x="9000" y="7425"/>
                  <a:pt x="9000" y="8100"/>
                </a:cubicBezTo>
                <a:cubicBezTo>
                  <a:pt x="9000" y="8944"/>
                  <a:pt x="9900" y="9450"/>
                  <a:pt x="10800" y="9450"/>
                </a:cubicBezTo>
                <a:cubicBezTo>
                  <a:pt x="11700" y="9450"/>
                  <a:pt x="12600" y="8944"/>
                  <a:pt x="12600" y="8100"/>
                </a:cubicBezTo>
                <a:cubicBezTo>
                  <a:pt x="12600" y="7425"/>
                  <a:pt x="11700" y="6750"/>
                  <a:pt x="10800" y="6750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3" name="稻壳儿春秋广告/盗版必究        原创来源：http://chn.docer.com/works?userid=199329941#!/work_time"/>
          <p:cNvSpPr/>
          <p:nvPr/>
        </p:nvSpPr>
        <p:spPr>
          <a:xfrm>
            <a:off x="2117009" y="2311794"/>
            <a:ext cx="590683" cy="5906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50" y="19575"/>
                </a:moveTo>
                <a:cubicBezTo>
                  <a:pt x="15356" y="19575"/>
                  <a:pt x="13500" y="18056"/>
                  <a:pt x="13500" y="16200"/>
                </a:cubicBezTo>
                <a:cubicBezTo>
                  <a:pt x="13500" y="14344"/>
                  <a:pt x="15356" y="12825"/>
                  <a:pt x="17550" y="12825"/>
                </a:cubicBezTo>
                <a:cubicBezTo>
                  <a:pt x="18562" y="12825"/>
                  <a:pt x="19575" y="13162"/>
                  <a:pt x="20250" y="13669"/>
                </a:cubicBezTo>
                <a:cubicBezTo>
                  <a:pt x="20250" y="6075"/>
                  <a:pt x="20250" y="6075"/>
                  <a:pt x="20250" y="6075"/>
                </a:cubicBezTo>
                <a:cubicBezTo>
                  <a:pt x="8100" y="7425"/>
                  <a:pt x="8100" y="7425"/>
                  <a:pt x="8100" y="7425"/>
                </a:cubicBezTo>
                <a:cubicBezTo>
                  <a:pt x="8100" y="18900"/>
                  <a:pt x="8100" y="18900"/>
                  <a:pt x="8100" y="18900"/>
                </a:cubicBezTo>
                <a:cubicBezTo>
                  <a:pt x="8100" y="18900"/>
                  <a:pt x="8100" y="18900"/>
                  <a:pt x="8100" y="18900"/>
                </a:cubicBezTo>
                <a:cubicBezTo>
                  <a:pt x="7594" y="20419"/>
                  <a:pt x="6075" y="21600"/>
                  <a:pt x="4050" y="21600"/>
                </a:cubicBezTo>
                <a:cubicBezTo>
                  <a:pt x="1856" y="21600"/>
                  <a:pt x="0" y="20081"/>
                  <a:pt x="0" y="18225"/>
                </a:cubicBezTo>
                <a:cubicBezTo>
                  <a:pt x="0" y="16369"/>
                  <a:pt x="1856" y="14850"/>
                  <a:pt x="4050" y="14850"/>
                </a:cubicBezTo>
                <a:cubicBezTo>
                  <a:pt x="5062" y="14850"/>
                  <a:pt x="6075" y="15188"/>
                  <a:pt x="6750" y="15694"/>
                </a:cubicBezTo>
                <a:cubicBezTo>
                  <a:pt x="6750" y="1350"/>
                  <a:pt x="6750" y="1350"/>
                  <a:pt x="6750" y="135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16200"/>
                  <a:pt x="21600" y="16200"/>
                  <a:pt x="21600" y="16200"/>
                </a:cubicBezTo>
                <a:cubicBezTo>
                  <a:pt x="21600" y="18056"/>
                  <a:pt x="19744" y="19575"/>
                  <a:pt x="17550" y="19575"/>
                </a:cubicBezTo>
                <a:close/>
                <a:moveTo>
                  <a:pt x="4050" y="16200"/>
                </a:moveTo>
                <a:cubicBezTo>
                  <a:pt x="2531" y="16200"/>
                  <a:pt x="1350" y="17044"/>
                  <a:pt x="1350" y="18225"/>
                </a:cubicBezTo>
                <a:cubicBezTo>
                  <a:pt x="1350" y="19406"/>
                  <a:pt x="2531" y="20250"/>
                  <a:pt x="4050" y="20250"/>
                </a:cubicBezTo>
                <a:cubicBezTo>
                  <a:pt x="5569" y="20250"/>
                  <a:pt x="6750" y="19406"/>
                  <a:pt x="6750" y="18225"/>
                </a:cubicBezTo>
                <a:cubicBezTo>
                  <a:pt x="6750" y="17044"/>
                  <a:pt x="5569" y="16200"/>
                  <a:pt x="4050" y="16200"/>
                </a:cubicBezTo>
                <a:close/>
                <a:moveTo>
                  <a:pt x="20250" y="1519"/>
                </a:moveTo>
                <a:cubicBezTo>
                  <a:pt x="8100" y="2869"/>
                  <a:pt x="8100" y="2869"/>
                  <a:pt x="8100" y="2869"/>
                </a:cubicBezTo>
                <a:cubicBezTo>
                  <a:pt x="8100" y="5906"/>
                  <a:pt x="8100" y="5906"/>
                  <a:pt x="8100" y="5906"/>
                </a:cubicBezTo>
                <a:cubicBezTo>
                  <a:pt x="20250" y="4556"/>
                  <a:pt x="20250" y="4556"/>
                  <a:pt x="20250" y="4556"/>
                </a:cubicBezTo>
                <a:cubicBezTo>
                  <a:pt x="20250" y="1519"/>
                  <a:pt x="20250" y="1519"/>
                  <a:pt x="20250" y="1519"/>
                </a:cubicBezTo>
                <a:close/>
                <a:moveTo>
                  <a:pt x="17550" y="14175"/>
                </a:moveTo>
                <a:cubicBezTo>
                  <a:pt x="16031" y="14175"/>
                  <a:pt x="14850" y="15188"/>
                  <a:pt x="14850" y="16200"/>
                </a:cubicBezTo>
                <a:cubicBezTo>
                  <a:pt x="14850" y="17381"/>
                  <a:pt x="16031" y="18225"/>
                  <a:pt x="17550" y="18225"/>
                </a:cubicBezTo>
                <a:cubicBezTo>
                  <a:pt x="19069" y="18225"/>
                  <a:pt x="20250" y="17381"/>
                  <a:pt x="20250" y="16200"/>
                </a:cubicBezTo>
                <a:cubicBezTo>
                  <a:pt x="20250" y="15188"/>
                  <a:pt x="19069" y="14175"/>
                  <a:pt x="17550" y="141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  <p:sp>
        <p:nvSpPr>
          <p:cNvPr id="24" name="稻壳儿春秋广告/盗版必究        原创来源：http://chn.docer.com/works?userid=199329941#!/work_time"/>
          <p:cNvSpPr/>
          <p:nvPr/>
        </p:nvSpPr>
        <p:spPr>
          <a:xfrm>
            <a:off x="9576649" y="2312769"/>
            <a:ext cx="405486" cy="5887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6750"/>
                  <a:pt x="12764" y="0"/>
                  <a:pt x="10800" y="0"/>
                </a:cubicBezTo>
                <a:cubicBezTo>
                  <a:pt x="8836" y="0"/>
                  <a:pt x="0" y="6750"/>
                  <a:pt x="0" y="10800"/>
                </a:cubicBezTo>
                <a:cubicBezTo>
                  <a:pt x="0" y="14681"/>
                  <a:pt x="4418" y="17887"/>
                  <a:pt x="9818" y="18225"/>
                </a:cubicBezTo>
                <a:cubicBezTo>
                  <a:pt x="9818" y="20925"/>
                  <a:pt x="9818" y="20925"/>
                  <a:pt x="9818" y="20925"/>
                </a:cubicBezTo>
                <a:cubicBezTo>
                  <a:pt x="9818" y="21262"/>
                  <a:pt x="10309" y="21600"/>
                  <a:pt x="10800" y="21600"/>
                </a:cubicBezTo>
                <a:cubicBezTo>
                  <a:pt x="11291" y="21600"/>
                  <a:pt x="11782" y="21262"/>
                  <a:pt x="11782" y="20925"/>
                </a:cubicBezTo>
                <a:cubicBezTo>
                  <a:pt x="11782" y="18225"/>
                  <a:pt x="11782" y="18225"/>
                  <a:pt x="11782" y="18225"/>
                </a:cubicBezTo>
                <a:cubicBezTo>
                  <a:pt x="17182" y="17887"/>
                  <a:pt x="21600" y="14681"/>
                  <a:pt x="21600" y="10800"/>
                </a:cubicBezTo>
                <a:close/>
                <a:moveTo>
                  <a:pt x="11782" y="16875"/>
                </a:moveTo>
                <a:cubicBezTo>
                  <a:pt x="11782" y="14344"/>
                  <a:pt x="11782" y="14344"/>
                  <a:pt x="11782" y="14344"/>
                </a:cubicBezTo>
                <a:cubicBezTo>
                  <a:pt x="15464" y="11981"/>
                  <a:pt x="15464" y="11981"/>
                  <a:pt x="15464" y="11981"/>
                </a:cubicBezTo>
                <a:cubicBezTo>
                  <a:pt x="15709" y="11644"/>
                  <a:pt x="15709" y="11306"/>
                  <a:pt x="15464" y="10969"/>
                </a:cubicBezTo>
                <a:cubicBezTo>
                  <a:pt x="14973" y="10800"/>
                  <a:pt x="14482" y="10800"/>
                  <a:pt x="13991" y="10969"/>
                </a:cubicBezTo>
                <a:cubicBezTo>
                  <a:pt x="11782" y="12656"/>
                  <a:pt x="11782" y="12656"/>
                  <a:pt x="11782" y="12656"/>
                </a:cubicBezTo>
                <a:cubicBezTo>
                  <a:pt x="11782" y="7425"/>
                  <a:pt x="11782" y="7425"/>
                  <a:pt x="11782" y="7425"/>
                </a:cubicBezTo>
                <a:cubicBezTo>
                  <a:pt x="11782" y="7087"/>
                  <a:pt x="11291" y="6750"/>
                  <a:pt x="10800" y="6750"/>
                </a:cubicBezTo>
                <a:cubicBezTo>
                  <a:pt x="10309" y="6750"/>
                  <a:pt x="9818" y="7087"/>
                  <a:pt x="9818" y="7425"/>
                </a:cubicBezTo>
                <a:cubicBezTo>
                  <a:pt x="9818" y="10631"/>
                  <a:pt x="9818" y="10631"/>
                  <a:pt x="9818" y="10631"/>
                </a:cubicBezTo>
                <a:cubicBezTo>
                  <a:pt x="7609" y="8944"/>
                  <a:pt x="7609" y="8944"/>
                  <a:pt x="7609" y="8944"/>
                </a:cubicBezTo>
                <a:cubicBezTo>
                  <a:pt x="7118" y="8775"/>
                  <a:pt x="6627" y="8775"/>
                  <a:pt x="6136" y="8944"/>
                </a:cubicBezTo>
                <a:cubicBezTo>
                  <a:pt x="5891" y="9281"/>
                  <a:pt x="5891" y="9619"/>
                  <a:pt x="6136" y="9956"/>
                </a:cubicBezTo>
                <a:cubicBezTo>
                  <a:pt x="9082" y="11981"/>
                  <a:pt x="9082" y="11981"/>
                  <a:pt x="9082" y="11981"/>
                </a:cubicBezTo>
                <a:cubicBezTo>
                  <a:pt x="9327" y="12150"/>
                  <a:pt x="9573" y="12150"/>
                  <a:pt x="9818" y="12150"/>
                </a:cubicBezTo>
                <a:cubicBezTo>
                  <a:pt x="9818" y="14175"/>
                  <a:pt x="9818" y="14175"/>
                  <a:pt x="9818" y="14175"/>
                </a:cubicBezTo>
                <a:cubicBezTo>
                  <a:pt x="9818" y="14175"/>
                  <a:pt x="9818" y="14175"/>
                  <a:pt x="9818" y="14344"/>
                </a:cubicBezTo>
                <a:cubicBezTo>
                  <a:pt x="9818" y="16875"/>
                  <a:pt x="9818" y="16875"/>
                  <a:pt x="9818" y="16875"/>
                </a:cubicBezTo>
                <a:cubicBezTo>
                  <a:pt x="5400" y="16537"/>
                  <a:pt x="1964" y="14006"/>
                  <a:pt x="1964" y="10800"/>
                </a:cubicBezTo>
                <a:cubicBezTo>
                  <a:pt x="1964" y="7762"/>
                  <a:pt x="8591" y="2531"/>
                  <a:pt x="10800" y="1519"/>
                </a:cubicBezTo>
                <a:cubicBezTo>
                  <a:pt x="13009" y="2531"/>
                  <a:pt x="19636" y="7762"/>
                  <a:pt x="19636" y="10800"/>
                </a:cubicBezTo>
                <a:cubicBezTo>
                  <a:pt x="19636" y="14006"/>
                  <a:pt x="16200" y="16537"/>
                  <a:pt x="11782" y="16875"/>
                </a:cubicBezTo>
                <a:close/>
              </a:path>
            </a:pathLst>
          </a:custGeom>
          <a:solidFill>
            <a:srgbClr val="F2F7FB"/>
          </a:solidFill>
          <a:ln w="12700">
            <a:miter lim="400000"/>
          </a:ln>
        </p:spPr>
        <p:txBody>
          <a:bodyPr lIns="22860" rIns="22860"/>
          <a:lstStyle/>
          <a:p>
            <a:pPr defTabSz="1218565">
              <a:defRPr sz="4800">
                <a:solidFill>
                  <a:srgbClr val="27282D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6709</Words>
  <Application>WPS 演示</Application>
  <PresentationFormat>宽屏</PresentationFormat>
  <Paragraphs>240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Calibri</vt:lpstr>
      <vt:lpstr>Calibri</vt:lpstr>
      <vt:lpstr>等线</vt:lpstr>
      <vt:lpstr>Arial Unicode MS</vt:lpstr>
      <vt:lpstr>等线 Light</vt:lpstr>
      <vt:lpstr>Segoe UI Light</vt:lpstr>
      <vt:lpstr>方正大标宋简体</vt:lpstr>
      <vt:lpstr>叶根友特楷简体</vt:lpstr>
      <vt:lpstr>方正中雅宋简体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 春波</dc:creator>
  <cp:lastModifiedBy>Yang</cp:lastModifiedBy>
  <cp:revision>10</cp:revision>
  <dcterms:created xsi:type="dcterms:W3CDTF">2018-05-14T09:10:00Z</dcterms:created>
  <dcterms:modified xsi:type="dcterms:W3CDTF">2019-01-11T04:52:32Z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