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57" r:id="rId4"/>
    <p:sldId id="258" r:id="rId5"/>
    <p:sldId id="259" r:id="rId6"/>
    <p:sldId id="260" r:id="rId7"/>
    <p:sldId id="261" r:id="rId8"/>
    <p:sldId id="262" r:id="rId9"/>
    <p:sldId id="263" r:id="rId10"/>
    <p:sldId id="282" r:id="rId11"/>
    <p:sldId id="265" r:id="rId12"/>
    <p:sldId id="266" r:id="rId13"/>
    <p:sldId id="267" r:id="rId14"/>
    <p:sldId id="268" r:id="rId15"/>
    <p:sldId id="269" r:id="rId16"/>
    <p:sldId id="283" r:id="rId17"/>
    <p:sldId id="271" r:id="rId18"/>
    <p:sldId id="272" r:id="rId19"/>
    <p:sldId id="273" r:id="rId20"/>
    <p:sldId id="274" r:id="rId21"/>
    <p:sldId id="275" r:id="rId22"/>
    <p:sldId id="284" r:id="rId23"/>
    <p:sldId id="277" r:id="rId24"/>
    <p:sldId id="278" r:id="rId25"/>
    <p:sldId id="279" r:id="rId26"/>
    <p:sldId id="285" r:id="rId2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153" d="100"/>
          <a:sy n="153" d="100"/>
        </p:scale>
        <p:origin x="384" y="10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4E2BC2-409E-4813-A270-A0942FC6B870}"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7F53CE-B1B0-4A2B-BB9D-5321B7D7438C}" type="slidenum">
              <a:rPr lang="zh-CN" altLang="en-US" smtClean="0"/>
              <a:t>‹#›</a:t>
            </a:fld>
            <a:endParaRPr lang="zh-CN" altLang="en-US"/>
          </a:p>
        </p:txBody>
      </p:sp>
    </p:spTree>
    <p:extLst>
      <p:ext uri="{BB962C8B-B14F-4D97-AF65-F5344CB8AC3E}">
        <p14:creationId xmlns:p14="http://schemas.microsoft.com/office/powerpoint/2010/main" val="3956927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57EBA0FB-F580-4CDD-9CFA-09F4122DE7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0047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858946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321066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1918372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57EBA0FB-F580-4CDD-9CFA-09F4122DE7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95024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000465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495628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114229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8446880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4641019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57EBA0FB-F580-4CDD-9CFA-09F4122DE7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43153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899289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1798422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2170301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580241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969432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791948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1461922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1683923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57EBA0FB-F580-4CDD-9CFA-09F4122DE7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11811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506187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501490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p:transition spd="med" advClick="0" advTm="0">
    <p:pull/>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p:transition spd="med" advClick="0"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10227679"/>
      </p:ext>
    </p:extLst>
  </p:cSld>
  <p:clrMapOvr>
    <a:masterClrMapping/>
  </p:clrMapOvr>
  <p:transition spd="med" advClick="0" advTm="0">
    <p:pull/>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2" y="0"/>
            <a:ext cx="9144002" cy="5231550"/>
            <a:chOff x="-2" y="0"/>
            <a:chExt cx="9144002" cy="523155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255" y="1263020"/>
              <a:ext cx="1372786" cy="261746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 y="1831159"/>
              <a:ext cx="6578602" cy="2918641"/>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4558040"/>
              <a:ext cx="9144000" cy="673510"/>
            </a:xfrm>
            <a:prstGeom prst="rect">
              <a:avLst/>
            </a:prstGeom>
          </p:spPr>
        </p:pic>
      </p:grpSp>
      <p:sp>
        <p:nvSpPr>
          <p:cNvPr id="7" name="文本框 6"/>
          <p:cNvSpPr txBox="1"/>
          <p:nvPr userDrawn="1"/>
        </p:nvSpPr>
        <p:spPr>
          <a:xfrm>
            <a:off x="5861089" y="267664"/>
            <a:ext cx="2749471"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rgbClr val="FF0000"/>
                </a:solidFill>
                <a:effectLst/>
                <a:uLnTx/>
                <a:uFillTx/>
                <a:latin typeface="Calibri"/>
                <a:ea typeface="微软雅黑"/>
                <a:cs typeface="+mn-cs"/>
              </a:rPr>
              <a:t>单击此处添加文字标题</a:t>
            </a:r>
            <a:endParaRPr kumimoji="0" lang="zh-CN" altLang="en-US" sz="2000" b="1" i="0" u="none" strike="noStrike" kern="1200" cap="none" spc="0" normalizeH="0" baseline="0" noProof="0" dirty="0">
              <a:ln>
                <a:noFill/>
              </a:ln>
              <a:solidFill>
                <a:srgbClr val="FF0000"/>
              </a:solidFill>
              <a:effectLst/>
              <a:uLnTx/>
              <a:uFillTx/>
              <a:latin typeface="Calibri"/>
              <a:ea typeface="微软雅黑"/>
              <a:cs typeface="+mn-cs"/>
            </a:endParaRPr>
          </a:p>
        </p:txBody>
      </p:sp>
      <p:sp>
        <p:nvSpPr>
          <p:cNvPr id="8" name="矩形 7"/>
          <p:cNvSpPr/>
          <p:nvPr userDrawn="1"/>
        </p:nvSpPr>
        <p:spPr>
          <a:xfrm>
            <a:off x="-2" y="667774"/>
            <a:ext cx="9144001" cy="4386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9239877"/>
      </p:ext>
    </p:extLst>
  </p:cSld>
  <p:clrMapOvr>
    <a:masterClrMapping/>
  </p:clrMapOvr>
  <p:transition spd="med" advClick="0" advTm="0">
    <p:pull/>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4813264"/>
      </p:ext>
    </p:extLst>
  </p:cSld>
  <p:clrMapOvr>
    <a:masterClrMapping/>
  </p:clrMapOvr>
  <p:transition spd="med" advClick="0" advTm="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4E37400-0646-4690-B3CD-AFE7E0746041}" type="datetimeFigureOut">
              <a:rPr kumimoji="0" lang="zh-CN" altLang="en-US" sz="1800" b="0" i="0" u="none" strike="noStrike" kern="1200" cap="none" spc="0" normalizeH="0" baseline="0" noProof="0" smtClean="0">
                <a:ln>
                  <a:noFill/>
                </a:ln>
                <a:solidFill>
                  <a:prstClr val="black"/>
                </a:solidFill>
                <a:effectLst/>
                <a:uLnTx/>
                <a:uFillTx/>
                <a:latin typeface="Calibri" pitchFamily="34" charset="0"/>
                <a:ea typeface="宋体" charset="-122"/>
                <a:cs typeface="+mn-cs"/>
              </a:rPr>
              <a:pPr marL="0" marR="0" lvl="0" indent="0" algn="l" defTabSz="914400" rtl="0" eaLnBrk="1" fontAlgn="base" latinLnBrk="0" hangingPunct="1">
                <a:lnSpc>
                  <a:spcPct val="100000"/>
                </a:lnSpc>
                <a:spcBef>
                  <a:spcPct val="0"/>
                </a:spcBef>
                <a:spcAft>
                  <a:spcPct val="0"/>
                </a:spcAft>
                <a:buClrTx/>
                <a:buSzTx/>
                <a:buFontTx/>
                <a:buNone/>
                <a:tabLst/>
                <a:defRPr/>
              </a:pPr>
              <a:t>2017/10/8</a:t>
            </a:fld>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7543FE73-A404-45C1-B77A-6DB3BD9EA953}" type="slidenum">
              <a:rPr kumimoji="0" lang="zh-CN" altLang="en-US" sz="1800" b="0" i="0" u="none" strike="noStrike" kern="1200" cap="none" spc="0" normalizeH="0" baseline="0" noProof="0" smtClean="0">
                <a:ln>
                  <a:noFill/>
                </a:ln>
                <a:solidFill>
                  <a:prstClr val="black"/>
                </a:solidFill>
                <a:effectLst/>
                <a:uLnTx/>
                <a:uFillTx/>
                <a:latin typeface="Calibri" pitchFamily="34" charset="0"/>
                <a:ea typeface="宋体" charset="-122"/>
                <a:cs typeface="+mn-cs"/>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3242195945"/>
      </p:ext>
    </p:extLst>
  </p:cSld>
  <p:clrMapOvr>
    <a:masterClrMapping/>
  </p:clrMapOvr>
  <p:transition spd="med" advClick="0" advTm="0">
    <p:pull/>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2CC448F-C563-4167-9AFE-6BAEDE873227}" type="datetimeFigureOut">
              <a:rPr kumimoji="0" lang="zh-CN" altLang="en-US" sz="1350" b="0" i="0" u="none" strike="noStrike" kern="1200" cap="none" spc="0" normalizeH="0" baseline="0" noProof="0" smtClean="0">
                <a:ln>
                  <a:noFill/>
                </a:ln>
                <a:solidFill>
                  <a:prstClr val="black"/>
                </a:solidFill>
                <a:effectLst/>
                <a:uLnTx/>
                <a:uFillTx/>
                <a:latin typeface="Calibri"/>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1350" b="0" i="0" u="none" strike="noStrike" kern="1200" cap="none" spc="0" normalizeH="0" baseline="0" noProof="0">
              <a:ln>
                <a:noFill/>
              </a:ln>
              <a:solidFill>
                <a:prstClr val="black"/>
              </a:solidFill>
              <a:effectLst/>
              <a:uLnTx/>
              <a:uFillTx/>
              <a:latin typeface="Calibri"/>
              <a:ea typeface="微软雅黑"/>
              <a:cs typeface="+mn-cs"/>
            </a:endParaRPr>
          </a:p>
        </p:txBody>
      </p:sp>
      <p:sp>
        <p:nvSpPr>
          <p:cNvPr id="5" name="Footer Placeholder 4"/>
          <p:cNvSpPr>
            <a:spLocks noGrp="1"/>
          </p:cNvSpPr>
          <p:nvPr>
            <p:ph type="ftr" sz="quarter" idx="1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微软雅黑"/>
              <a:cs typeface="+mn-cs"/>
            </a:endParaRPr>
          </a:p>
        </p:txBody>
      </p:sp>
      <p:sp>
        <p:nvSpPr>
          <p:cNvPr id="6" name="Slide Number Placeholder 5"/>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7F722B57-AEAD-4F9B-90B2-24EA18BF37E2}" type="slidenum">
              <a:rPr kumimoji="0" lang="zh-CN" altLang="en-US" sz="1350" b="0" i="0" u="none" strike="noStrike" kern="1200" cap="none" spc="0" normalizeH="0" baseline="0" noProof="0" smtClean="0">
                <a:ln>
                  <a:noFill/>
                </a:ln>
                <a:solidFill>
                  <a:prstClr val="black"/>
                </a:solidFill>
                <a:effectLst/>
                <a:uLnTx/>
                <a:uFillTx/>
                <a:latin typeface="Calibri"/>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zh-CN" altLang="en-US" sz="1350" b="0" i="0" u="none" strike="noStrike" kern="1200" cap="none" spc="0" normalizeH="0" baseline="0" noProof="0">
              <a:ln>
                <a:noFill/>
              </a:ln>
              <a:solidFill>
                <a:prstClr val="black"/>
              </a:solidFill>
              <a:effectLst/>
              <a:uLnTx/>
              <a:uFillTx/>
              <a:latin typeface="Calibri"/>
              <a:ea typeface="微软雅黑"/>
              <a:cs typeface="+mn-cs"/>
            </a:endParaRPr>
          </a:p>
        </p:txBody>
      </p:sp>
    </p:spTree>
    <p:extLst>
      <p:ext uri="{BB962C8B-B14F-4D97-AF65-F5344CB8AC3E}">
        <p14:creationId xmlns:p14="http://schemas.microsoft.com/office/powerpoint/2010/main" val="2109209650"/>
      </p:ext>
    </p:extLst>
  </p:cSld>
  <p:clrMapOvr>
    <a:masterClrMapping/>
  </p:clrMapOvr>
  <p:transition spd="med" advClick="0"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1350" b="0" i="0" u="none" strike="noStrike" kern="1200" cap="none" spc="0" normalizeH="0" baseline="0" noProof="0" smtClean="0">
                <a:ln>
                  <a:noFill/>
                </a:ln>
                <a:solidFill>
                  <a:prstClr val="black"/>
                </a:solidFill>
                <a:effectLst/>
                <a:uLnTx/>
                <a:uFillTx/>
                <a:latin typeface="Calibri"/>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1350" b="0" i="0" u="none" strike="noStrike" kern="1200" cap="none" spc="0" normalizeH="0" baseline="0" noProof="0">
              <a:ln>
                <a:noFill/>
              </a:ln>
              <a:solidFill>
                <a:prstClr val="black"/>
              </a:solidFill>
              <a:effectLst/>
              <a:uLnTx/>
              <a:uFillTx/>
              <a:latin typeface="Calibri"/>
              <a:ea typeface="微软雅黑"/>
              <a:cs typeface="+mn-cs"/>
            </a:endParaRPr>
          </a:p>
        </p:txBody>
      </p:sp>
      <p:sp>
        <p:nvSpPr>
          <p:cNvPr id="3" name="页脚占位符 2"/>
          <p:cNvSpPr>
            <a:spLocks noGrp="1"/>
          </p:cNvSpPr>
          <p:nvPr>
            <p:ph type="ftr" sz="quarter" idx="1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微软雅黑"/>
              <a:cs typeface="+mn-cs"/>
            </a:endParaRPr>
          </a:p>
        </p:txBody>
      </p:sp>
      <p:sp>
        <p:nvSpPr>
          <p:cNvPr id="4" name="灯片编号占位符 3"/>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1350" b="0" i="0" u="none" strike="noStrike" kern="1200" cap="none" spc="0" normalizeH="0" baseline="0" noProof="0" smtClean="0">
                <a:ln>
                  <a:noFill/>
                </a:ln>
                <a:solidFill>
                  <a:prstClr val="black"/>
                </a:solidFill>
                <a:effectLst/>
                <a:uLnTx/>
                <a:uFillTx/>
                <a:latin typeface="Calibri"/>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zh-CN" altLang="en-US" sz="1350" b="0" i="0" u="none" strike="noStrike" kern="1200" cap="none" spc="0" normalizeH="0" baseline="0" noProof="0">
              <a:ln>
                <a:noFill/>
              </a:ln>
              <a:solidFill>
                <a:prstClr val="black"/>
              </a:solidFill>
              <a:effectLst/>
              <a:uLnTx/>
              <a:uFillTx/>
              <a:latin typeface="Calibri"/>
              <a:ea typeface="微软雅黑"/>
              <a:cs typeface="+mn-cs"/>
            </a:endParaRPr>
          </a:p>
        </p:txBody>
      </p:sp>
    </p:spTree>
    <p:extLst>
      <p:ext uri="{BB962C8B-B14F-4D97-AF65-F5344CB8AC3E}">
        <p14:creationId xmlns:p14="http://schemas.microsoft.com/office/powerpoint/2010/main" val="768356768"/>
      </p:ext>
    </p:extLst>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279149237"/>
      </p:ext>
    </p:extLst>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p:transition spd="med"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p:transition spd="med"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p:transition spd="med"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p:transition spd="med"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p:transition spd="med" advClick="0"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2017/10/8</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0">
    <p:pull/>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73893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spd="med" advClick="0" advTm="0">
    <p:pull/>
  </p:transition>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8.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7920" y="282104"/>
            <a:ext cx="3845980" cy="3956708"/>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255" y="1263020"/>
            <a:ext cx="1372786" cy="261746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 y="1831159"/>
            <a:ext cx="6578602" cy="291864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4558040"/>
            <a:ext cx="9144000" cy="673510"/>
          </a:xfrm>
          <a:prstGeom prst="rect">
            <a:avLst/>
          </a:prstGeom>
        </p:spPr>
      </p:pic>
    </p:spTree>
    <p:extLst>
      <p:ext uri="{BB962C8B-B14F-4D97-AF65-F5344CB8AC3E}">
        <p14:creationId xmlns:p14="http://schemas.microsoft.com/office/powerpoint/2010/main" val="296837637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1000"/>
                                        <p:tgtEl>
                                          <p:spTgt spid="7"/>
                                        </p:tgtEl>
                                      </p:cBhvr>
                                    </p:animEffect>
                                  </p:childTnLst>
                                </p:cTn>
                              </p:par>
                            </p:childTnLst>
                          </p:cTn>
                        </p:par>
                        <p:par>
                          <p:cTn id="18" fill="hold">
                            <p:stCondLst>
                              <p:cond delay="3000"/>
                            </p:stCondLst>
                            <p:childTnLst>
                              <p:par>
                                <p:cTn id="19" presetID="31"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1770547" y="415560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收入来源一</a:t>
            </a:r>
          </a:p>
        </p:txBody>
      </p:sp>
      <p:sp>
        <p:nvSpPr>
          <p:cNvPr id="5" name="TextBox 3"/>
          <p:cNvSpPr txBox="1"/>
          <p:nvPr/>
        </p:nvSpPr>
        <p:spPr>
          <a:xfrm>
            <a:off x="1454533" y="3700897"/>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100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6" name="TextBox 4"/>
          <p:cNvSpPr txBox="1"/>
          <p:nvPr/>
        </p:nvSpPr>
        <p:spPr>
          <a:xfrm>
            <a:off x="2773993" y="415560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收入来源二</a:t>
            </a:r>
          </a:p>
        </p:txBody>
      </p:sp>
      <p:sp>
        <p:nvSpPr>
          <p:cNvPr id="7" name="TextBox 5"/>
          <p:cNvSpPr txBox="1"/>
          <p:nvPr/>
        </p:nvSpPr>
        <p:spPr>
          <a:xfrm>
            <a:off x="3763857" y="415560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收入来源三</a:t>
            </a:r>
          </a:p>
        </p:txBody>
      </p:sp>
      <p:sp>
        <p:nvSpPr>
          <p:cNvPr id="8" name="TextBox 6"/>
          <p:cNvSpPr txBox="1"/>
          <p:nvPr/>
        </p:nvSpPr>
        <p:spPr>
          <a:xfrm>
            <a:off x="4753722" y="415560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收入来源四</a:t>
            </a:r>
          </a:p>
        </p:txBody>
      </p:sp>
      <p:sp>
        <p:nvSpPr>
          <p:cNvPr id="9" name="TextBox 7"/>
          <p:cNvSpPr txBox="1"/>
          <p:nvPr/>
        </p:nvSpPr>
        <p:spPr>
          <a:xfrm>
            <a:off x="1454533" y="3372062"/>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200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0" name="TextBox 8"/>
          <p:cNvSpPr txBox="1"/>
          <p:nvPr/>
        </p:nvSpPr>
        <p:spPr>
          <a:xfrm>
            <a:off x="1454533" y="3043226"/>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300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1" name="TextBox 9"/>
          <p:cNvSpPr txBox="1"/>
          <p:nvPr/>
        </p:nvSpPr>
        <p:spPr>
          <a:xfrm>
            <a:off x="1454533" y="2714390"/>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400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2" name="TextBox 10"/>
          <p:cNvSpPr txBox="1"/>
          <p:nvPr/>
        </p:nvSpPr>
        <p:spPr>
          <a:xfrm>
            <a:off x="1454533" y="2385554"/>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500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3" name="TextBox 11"/>
          <p:cNvSpPr txBox="1"/>
          <p:nvPr/>
        </p:nvSpPr>
        <p:spPr>
          <a:xfrm>
            <a:off x="1454533" y="2056719"/>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600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4" name="TextBox 12"/>
          <p:cNvSpPr txBox="1"/>
          <p:nvPr/>
        </p:nvSpPr>
        <p:spPr>
          <a:xfrm>
            <a:off x="1454533" y="1722320"/>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700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grpSp>
        <p:nvGrpSpPr>
          <p:cNvPr id="15" name="组合 14"/>
          <p:cNvGrpSpPr/>
          <p:nvPr/>
        </p:nvGrpSpPr>
        <p:grpSpPr>
          <a:xfrm>
            <a:off x="1711226" y="1460752"/>
            <a:ext cx="3978744" cy="2630686"/>
            <a:chOff x="1126939" y="1350372"/>
            <a:chExt cx="4464496" cy="2952328"/>
          </a:xfrm>
        </p:grpSpPr>
        <p:cxnSp>
          <p:nvCxnSpPr>
            <p:cNvPr id="16" name="直接连接符 1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3"/>
          <p:cNvSpPr txBox="1"/>
          <p:nvPr/>
        </p:nvSpPr>
        <p:spPr>
          <a:xfrm>
            <a:off x="1454533" y="1399047"/>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800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6" name="TextBox 24"/>
          <p:cNvSpPr txBox="1"/>
          <p:nvPr/>
        </p:nvSpPr>
        <p:spPr>
          <a:xfrm>
            <a:off x="1454533" y="4029733"/>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7" name="矩形 26"/>
          <p:cNvSpPr/>
          <p:nvPr/>
        </p:nvSpPr>
        <p:spPr>
          <a:xfrm>
            <a:off x="1943680" y="1789588"/>
            <a:ext cx="577560" cy="2301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8" name="矩形 27"/>
          <p:cNvSpPr/>
          <p:nvPr/>
        </p:nvSpPr>
        <p:spPr>
          <a:xfrm>
            <a:off x="1943680" y="195064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9" name="矩形 28"/>
          <p:cNvSpPr/>
          <p:nvPr/>
        </p:nvSpPr>
        <p:spPr>
          <a:xfrm>
            <a:off x="2924756" y="2447260"/>
            <a:ext cx="577560" cy="16441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0" name="矩形 29"/>
          <p:cNvSpPr/>
          <p:nvPr/>
        </p:nvSpPr>
        <p:spPr>
          <a:xfrm>
            <a:off x="2924756" y="2714391"/>
            <a:ext cx="577560" cy="1377050"/>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1" name="矩形 30"/>
          <p:cNvSpPr/>
          <p:nvPr/>
        </p:nvSpPr>
        <p:spPr>
          <a:xfrm>
            <a:off x="3914620" y="2940513"/>
            <a:ext cx="577560" cy="1150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2" name="矩形 31"/>
          <p:cNvSpPr/>
          <p:nvPr/>
        </p:nvSpPr>
        <p:spPr>
          <a:xfrm>
            <a:off x="3914620" y="3372062"/>
            <a:ext cx="577560" cy="719378"/>
          </a:xfrm>
          <a:prstGeom prst="rect">
            <a:avLst/>
          </a:prstGeom>
          <a:solidFill>
            <a:schemeClr val="accent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3" name="矩形 32"/>
          <p:cNvSpPr/>
          <p:nvPr/>
        </p:nvSpPr>
        <p:spPr>
          <a:xfrm>
            <a:off x="4909799" y="3104932"/>
            <a:ext cx="577560" cy="986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4" name="矩形 33"/>
          <p:cNvSpPr/>
          <p:nvPr/>
        </p:nvSpPr>
        <p:spPr>
          <a:xfrm>
            <a:off x="4909799" y="331902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5" name="TextBox 33"/>
          <p:cNvSpPr txBox="1"/>
          <p:nvPr/>
        </p:nvSpPr>
        <p:spPr>
          <a:xfrm>
            <a:off x="6085292" y="1779110"/>
            <a:ext cx="2181892" cy="925365"/>
          </a:xfrm>
          <a:prstGeom prst="rect">
            <a:avLst/>
          </a:prstGeom>
          <a:noFill/>
        </p:spPr>
        <p:txBody>
          <a:bodyPr wrap="square" lIns="0" tIns="0" rIns="0" bIns="0" rtlCol="0">
            <a:spAutoFit/>
          </a:bodyPr>
          <a:lstStyle/>
          <a:p>
            <a:pPr marL="0" marR="0" lvl="0" indent="0" algn="just"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rgbClr val="7F7F7F"/>
                </a:solidFill>
                <a:effectLst/>
                <a:uLnTx/>
                <a:uFillTx/>
                <a:latin typeface="微软雅黑"/>
                <a:ea typeface="微软雅黑"/>
                <a:cs typeface="+mn-cs"/>
              </a:rPr>
              <a:t>       点击输入简要文字解说，解说文字尽量概括精炼，不用多余的文字修饰，简洁精准的 解说所提炼的核心概念。 点击输入简要文字解说，解说文字尽量概括精炼，不用多余的文字修饰。</a:t>
            </a:r>
          </a:p>
        </p:txBody>
      </p:sp>
      <p:sp>
        <p:nvSpPr>
          <p:cNvPr id="36" name="TextBox 34"/>
          <p:cNvSpPr txBox="1"/>
          <p:nvPr/>
        </p:nvSpPr>
        <p:spPr>
          <a:xfrm>
            <a:off x="6085292" y="1347614"/>
            <a:ext cx="1835280" cy="277609"/>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7F7F7F"/>
                </a:solidFill>
                <a:effectLst/>
                <a:uLnTx/>
                <a:uFillTx/>
                <a:latin typeface="微软雅黑"/>
                <a:ea typeface="微软雅黑"/>
                <a:cs typeface="+mn-cs"/>
              </a:rPr>
              <a:t>点击输入标题文本</a:t>
            </a:r>
          </a:p>
        </p:txBody>
      </p:sp>
      <p:sp>
        <p:nvSpPr>
          <p:cNvPr id="37" name="TextBox 35"/>
          <p:cNvSpPr txBox="1"/>
          <p:nvPr/>
        </p:nvSpPr>
        <p:spPr>
          <a:xfrm>
            <a:off x="6064919" y="3035981"/>
            <a:ext cx="2027800" cy="41549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700" b="0" i="0" u="none" strike="noStrike" kern="1200" cap="none" spc="0" normalizeH="0" baseline="0" noProof="0" dirty="0">
                <a:ln>
                  <a:noFill/>
                </a:ln>
                <a:solidFill>
                  <a:srgbClr val="7F7F7F"/>
                </a:solidFill>
                <a:effectLst/>
                <a:uLnTx/>
                <a:uFillTx/>
                <a:latin typeface="微软雅黑"/>
                <a:ea typeface="微软雅黑"/>
                <a:cs typeface="+mn-cs"/>
              </a:rPr>
              <a:t>18,500,000</a:t>
            </a:r>
            <a:endParaRPr kumimoji="0" lang="zh-CN" altLang="en-US" sz="2700" b="0" i="0" u="none" strike="noStrike" kern="1200" cap="none" spc="0" normalizeH="0" baseline="0" noProof="0" dirty="0">
              <a:ln>
                <a:noFill/>
              </a:ln>
              <a:solidFill>
                <a:srgbClr val="7F7F7F"/>
              </a:solidFill>
              <a:effectLst/>
              <a:uLnTx/>
              <a:uFillTx/>
              <a:latin typeface="微软雅黑"/>
              <a:ea typeface="微软雅黑"/>
              <a:cs typeface="+mn-cs"/>
            </a:endParaRPr>
          </a:p>
        </p:txBody>
      </p:sp>
      <p:sp>
        <p:nvSpPr>
          <p:cNvPr id="38" name="TextBox 36"/>
          <p:cNvSpPr txBox="1"/>
          <p:nvPr/>
        </p:nvSpPr>
        <p:spPr>
          <a:xfrm>
            <a:off x="6085292" y="2824655"/>
            <a:ext cx="1283466" cy="200055"/>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7F7F7F"/>
                </a:solidFill>
                <a:effectLst/>
                <a:uLnTx/>
                <a:uFillTx/>
                <a:latin typeface="微软雅黑"/>
                <a:ea typeface="微软雅黑"/>
                <a:cs typeface="+mn-cs"/>
              </a:rPr>
              <a:t>全年总额：</a:t>
            </a:r>
          </a:p>
        </p:txBody>
      </p:sp>
      <p:sp>
        <p:nvSpPr>
          <p:cNvPr id="39" name="TextBox 37"/>
          <p:cNvSpPr txBox="1"/>
          <p:nvPr/>
        </p:nvSpPr>
        <p:spPr>
          <a:xfrm>
            <a:off x="6095007" y="3846872"/>
            <a:ext cx="565845" cy="200055"/>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srgbClr val="7F7F7F"/>
                </a:solidFill>
                <a:effectLst/>
                <a:uLnTx/>
                <a:uFillTx/>
                <a:latin typeface="微软雅黑"/>
                <a:ea typeface="微软雅黑"/>
                <a:cs typeface="+mn-cs"/>
              </a:rPr>
              <a:t>毛利润</a:t>
            </a:r>
          </a:p>
        </p:txBody>
      </p:sp>
      <p:sp>
        <p:nvSpPr>
          <p:cNvPr id="40" name="TextBox 38"/>
          <p:cNvSpPr txBox="1"/>
          <p:nvPr/>
        </p:nvSpPr>
        <p:spPr>
          <a:xfrm>
            <a:off x="6095007" y="4153660"/>
            <a:ext cx="565845" cy="200055"/>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srgbClr val="7F7F7F"/>
                </a:solidFill>
                <a:effectLst/>
                <a:uLnTx/>
                <a:uFillTx/>
                <a:latin typeface="微软雅黑"/>
                <a:ea typeface="微软雅黑"/>
                <a:cs typeface="+mn-cs"/>
              </a:rPr>
              <a:t>纯利润</a:t>
            </a:r>
          </a:p>
        </p:txBody>
      </p:sp>
      <p:sp>
        <p:nvSpPr>
          <p:cNvPr id="41"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350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
        <p:nvSpPr>
          <p:cNvPr id="42"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500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
        <p:nvSpPr>
          <p:cNvPr id="43"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300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
        <p:nvSpPr>
          <p:cNvPr id="44" name="TextBox 42"/>
          <p:cNvSpPr txBox="1"/>
          <p:nvPr/>
        </p:nvSpPr>
        <p:spPr>
          <a:xfrm>
            <a:off x="1299530" y="4176169"/>
            <a:ext cx="471018" cy="205684"/>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rPr>
              <a:t>（万元）</a:t>
            </a:r>
          </a:p>
        </p:txBody>
      </p:sp>
      <p:sp>
        <p:nvSpPr>
          <p:cNvPr id="45"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650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6"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420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7"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220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8"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240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9" name="矩形 48"/>
          <p:cNvSpPr/>
          <p:nvPr/>
        </p:nvSpPr>
        <p:spPr>
          <a:xfrm>
            <a:off x="6660852" y="3870035"/>
            <a:ext cx="342079" cy="16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7F7F7F"/>
              </a:solidFill>
              <a:effectLst/>
              <a:uLnTx/>
              <a:uFillTx/>
              <a:latin typeface="微软雅黑"/>
              <a:ea typeface="微软雅黑"/>
              <a:cs typeface="+mn-cs"/>
            </a:endParaRPr>
          </a:p>
        </p:txBody>
      </p:sp>
      <p:sp>
        <p:nvSpPr>
          <p:cNvPr id="50" name="矩形 49"/>
          <p:cNvSpPr/>
          <p:nvPr/>
        </p:nvSpPr>
        <p:spPr>
          <a:xfrm>
            <a:off x="6660852" y="416750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7F7F7F"/>
              </a:solidFill>
              <a:effectLst/>
              <a:uLnTx/>
              <a:uFillTx/>
              <a:latin typeface="微软雅黑"/>
              <a:ea typeface="微软雅黑"/>
              <a:cs typeface="+mn-cs"/>
            </a:endParaRPr>
          </a:p>
        </p:txBody>
      </p:sp>
      <p:sp>
        <p:nvSpPr>
          <p:cNvPr id="51"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700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Tree>
    <p:extLst>
      <p:ext uri="{BB962C8B-B14F-4D97-AF65-F5344CB8AC3E}">
        <p14:creationId xmlns:p14="http://schemas.microsoft.com/office/powerpoint/2010/main" val="383209082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 fill="hold"/>
                                        <p:tgtEl>
                                          <p:spTgt spid="26"/>
                                        </p:tgtEl>
                                        <p:attrNameLst>
                                          <p:attrName>ppt_x</p:attrName>
                                        </p:attrNameLst>
                                      </p:cBhvr>
                                      <p:tavLst>
                                        <p:tav tm="0">
                                          <p:val>
                                            <p:strVal val="0-#ppt_w/2"/>
                                          </p:val>
                                        </p:tav>
                                        <p:tav tm="100000">
                                          <p:val>
                                            <p:strVal val="#ppt_x"/>
                                          </p:val>
                                        </p:tav>
                                      </p:tavLst>
                                    </p:anim>
                                    <p:anim calcmode="lin" valueType="num">
                                      <p:cBhvr additive="base">
                                        <p:cTn id="12" dur="1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 fill="hold"/>
                                        <p:tgtEl>
                                          <p:spTgt spid="5"/>
                                        </p:tgtEl>
                                        <p:attrNameLst>
                                          <p:attrName>ppt_x</p:attrName>
                                        </p:attrNameLst>
                                      </p:cBhvr>
                                      <p:tavLst>
                                        <p:tav tm="0">
                                          <p:val>
                                            <p:strVal val="0-#ppt_w/2"/>
                                          </p:val>
                                        </p:tav>
                                        <p:tav tm="100000">
                                          <p:val>
                                            <p:strVal val="#ppt_x"/>
                                          </p:val>
                                        </p:tav>
                                      </p:tavLst>
                                    </p:anim>
                                    <p:anim calcmode="lin" valueType="num">
                                      <p:cBhvr additive="base">
                                        <p:cTn id="17" dur="1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 fill="hold"/>
                                        <p:tgtEl>
                                          <p:spTgt spid="9"/>
                                        </p:tgtEl>
                                        <p:attrNameLst>
                                          <p:attrName>ppt_x</p:attrName>
                                        </p:attrNameLst>
                                      </p:cBhvr>
                                      <p:tavLst>
                                        <p:tav tm="0">
                                          <p:val>
                                            <p:strVal val="0-#ppt_w/2"/>
                                          </p:val>
                                        </p:tav>
                                        <p:tav tm="100000">
                                          <p:val>
                                            <p:strVal val="#ppt_x"/>
                                          </p:val>
                                        </p:tav>
                                      </p:tavLst>
                                    </p:anim>
                                    <p:anim calcmode="lin" valueType="num">
                                      <p:cBhvr additive="base">
                                        <p:cTn id="22" dur="1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 fill="hold"/>
                                        <p:tgtEl>
                                          <p:spTgt spid="10"/>
                                        </p:tgtEl>
                                        <p:attrNameLst>
                                          <p:attrName>ppt_x</p:attrName>
                                        </p:attrNameLst>
                                      </p:cBhvr>
                                      <p:tavLst>
                                        <p:tav tm="0">
                                          <p:val>
                                            <p:strVal val="0-#ppt_w/2"/>
                                          </p:val>
                                        </p:tav>
                                        <p:tav tm="100000">
                                          <p:val>
                                            <p:strVal val="#ppt_x"/>
                                          </p:val>
                                        </p:tav>
                                      </p:tavLst>
                                    </p:anim>
                                    <p:anim calcmode="lin" valueType="num">
                                      <p:cBhvr additive="base">
                                        <p:cTn id="27" dur="1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 fill="hold"/>
                                        <p:tgtEl>
                                          <p:spTgt spid="11"/>
                                        </p:tgtEl>
                                        <p:attrNameLst>
                                          <p:attrName>ppt_x</p:attrName>
                                        </p:attrNameLst>
                                      </p:cBhvr>
                                      <p:tavLst>
                                        <p:tav tm="0">
                                          <p:val>
                                            <p:strVal val="0-#ppt_w/2"/>
                                          </p:val>
                                        </p:tav>
                                        <p:tav tm="100000">
                                          <p:val>
                                            <p:strVal val="#ppt_x"/>
                                          </p:val>
                                        </p:tav>
                                      </p:tavLst>
                                    </p:anim>
                                    <p:anim calcmode="lin" valueType="num">
                                      <p:cBhvr additive="base">
                                        <p:cTn id="32" dur="1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 fill="hold"/>
                                        <p:tgtEl>
                                          <p:spTgt spid="12"/>
                                        </p:tgtEl>
                                        <p:attrNameLst>
                                          <p:attrName>ppt_x</p:attrName>
                                        </p:attrNameLst>
                                      </p:cBhvr>
                                      <p:tavLst>
                                        <p:tav tm="0">
                                          <p:val>
                                            <p:strVal val="0-#ppt_w/2"/>
                                          </p:val>
                                        </p:tav>
                                        <p:tav tm="100000">
                                          <p:val>
                                            <p:strVal val="#ppt_x"/>
                                          </p:val>
                                        </p:tav>
                                      </p:tavLst>
                                    </p:anim>
                                    <p:anim calcmode="lin" valueType="num">
                                      <p:cBhvr additive="base">
                                        <p:cTn id="37" dur="1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 fill="hold"/>
                                        <p:tgtEl>
                                          <p:spTgt spid="13"/>
                                        </p:tgtEl>
                                        <p:attrNameLst>
                                          <p:attrName>ppt_x</p:attrName>
                                        </p:attrNameLst>
                                      </p:cBhvr>
                                      <p:tavLst>
                                        <p:tav tm="0">
                                          <p:val>
                                            <p:strVal val="0-#ppt_w/2"/>
                                          </p:val>
                                        </p:tav>
                                        <p:tav tm="100000">
                                          <p:val>
                                            <p:strVal val="#ppt_x"/>
                                          </p:val>
                                        </p:tav>
                                      </p:tavLst>
                                    </p:anim>
                                    <p:anim calcmode="lin" valueType="num">
                                      <p:cBhvr additive="base">
                                        <p:cTn id="42" dur="1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100" fill="hold"/>
                                        <p:tgtEl>
                                          <p:spTgt spid="14"/>
                                        </p:tgtEl>
                                        <p:attrNameLst>
                                          <p:attrName>ppt_x</p:attrName>
                                        </p:attrNameLst>
                                      </p:cBhvr>
                                      <p:tavLst>
                                        <p:tav tm="0">
                                          <p:val>
                                            <p:strVal val="0-#ppt_w/2"/>
                                          </p:val>
                                        </p:tav>
                                        <p:tav tm="100000">
                                          <p:val>
                                            <p:strVal val="#ppt_x"/>
                                          </p:val>
                                        </p:tav>
                                      </p:tavLst>
                                    </p:anim>
                                    <p:anim calcmode="lin" valueType="num">
                                      <p:cBhvr additive="base">
                                        <p:cTn id="47" dur="1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00" fill="hold"/>
                                        <p:tgtEl>
                                          <p:spTgt spid="25"/>
                                        </p:tgtEl>
                                        <p:attrNameLst>
                                          <p:attrName>ppt_x</p:attrName>
                                        </p:attrNameLst>
                                      </p:cBhvr>
                                      <p:tavLst>
                                        <p:tav tm="0">
                                          <p:val>
                                            <p:strVal val="0-#ppt_w/2"/>
                                          </p:val>
                                        </p:tav>
                                        <p:tav tm="100000">
                                          <p:val>
                                            <p:strVal val="#ppt_x"/>
                                          </p:val>
                                        </p:tav>
                                      </p:tavLst>
                                    </p:anim>
                                    <p:anim calcmode="lin" valueType="num">
                                      <p:cBhvr additive="base">
                                        <p:cTn id="52" dur="100" fill="hold"/>
                                        <p:tgtEl>
                                          <p:spTgt spid="2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200" fill="hold"/>
                                        <p:tgtEl>
                                          <p:spTgt spid="44"/>
                                        </p:tgtEl>
                                        <p:attrNameLst>
                                          <p:attrName>ppt_x</p:attrName>
                                        </p:attrNameLst>
                                      </p:cBhvr>
                                      <p:tavLst>
                                        <p:tav tm="0">
                                          <p:val>
                                            <p:strVal val="0-#ppt_w/2"/>
                                          </p:val>
                                        </p:tav>
                                        <p:tav tm="100000">
                                          <p:val>
                                            <p:strVal val="#ppt_x"/>
                                          </p:val>
                                        </p:tav>
                                      </p:tavLst>
                                    </p:anim>
                                    <p:anim calcmode="lin" valueType="num">
                                      <p:cBhvr additive="base">
                                        <p:cTn id="57" dur="200" fill="hold"/>
                                        <p:tgtEl>
                                          <p:spTgt spid="4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200" fill="hold"/>
                                        <p:tgtEl>
                                          <p:spTgt spid="4"/>
                                        </p:tgtEl>
                                        <p:attrNameLst>
                                          <p:attrName>ppt_x</p:attrName>
                                        </p:attrNameLst>
                                      </p:cBhvr>
                                      <p:tavLst>
                                        <p:tav tm="0">
                                          <p:val>
                                            <p:strVal val="0-#ppt_w/2"/>
                                          </p:val>
                                        </p:tav>
                                        <p:tav tm="100000">
                                          <p:val>
                                            <p:strVal val="#ppt_x"/>
                                          </p:val>
                                        </p:tav>
                                      </p:tavLst>
                                    </p:anim>
                                    <p:anim calcmode="lin" valueType="num">
                                      <p:cBhvr additive="base">
                                        <p:cTn id="62" dur="200" fill="hold"/>
                                        <p:tgtEl>
                                          <p:spTgt spid="4"/>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300"/>
                                        <p:tgtEl>
                                          <p:spTgt spid="2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300" fill="hold"/>
                                        <p:tgtEl>
                                          <p:spTgt spid="51"/>
                                        </p:tgtEl>
                                        <p:attrNameLst>
                                          <p:attrName>ppt_w</p:attrName>
                                        </p:attrNameLst>
                                      </p:cBhvr>
                                      <p:tavLst>
                                        <p:tav tm="0">
                                          <p:val>
                                            <p:fltVal val="0"/>
                                          </p:val>
                                        </p:tav>
                                        <p:tav tm="100000">
                                          <p:val>
                                            <p:strVal val="#ppt_w"/>
                                          </p:val>
                                        </p:tav>
                                      </p:tavLst>
                                    </p:anim>
                                    <p:anim calcmode="lin" valueType="num">
                                      <p:cBhvr>
                                        <p:cTn id="71" dur="300" fill="hold"/>
                                        <p:tgtEl>
                                          <p:spTgt spid="51"/>
                                        </p:tgtEl>
                                        <p:attrNameLst>
                                          <p:attrName>ppt_h</p:attrName>
                                        </p:attrNameLst>
                                      </p:cBhvr>
                                      <p:tavLst>
                                        <p:tav tm="0">
                                          <p:val>
                                            <p:fltVal val="0"/>
                                          </p:val>
                                        </p:tav>
                                        <p:tav tm="100000">
                                          <p:val>
                                            <p:strVal val="#ppt_h"/>
                                          </p:val>
                                        </p:tav>
                                      </p:tavLst>
                                    </p:anim>
                                    <p:animEffect transition="in" filter="fade">
                                      <p:cBhvr>
                                        <p:cTn id="72" dur="300"/>
                                        <p:tgtEl>
                                          <p:spTgt spid="5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down)">
                                      <p:cBhvr>
                                        <p:cTn id="76" dur="500"/>
                                        <p:tgtEl>
                                          <p:spTgt spid="2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300" fill="hold"/>
                                        <p:tgtEl>
                                          <p:spTgt spid="45"/>
                                        </p:tgtEl>
                                        <p:attrNameLst>
                                          <p:attrName>ppt_w</p:attrName>
                                        </p:attrNameLst>
                                      </p:cBhvr>
                                      <p:tavLst>
                                        <p:tav tm="0">
                                          <p:val>
                                            <p:fltVal val="0"/>
                                          </p:val>
                                        </p:tav>
                                        <p:tav tm="100000">
                                          <p:val>
                                            <p:strVal val="#ppt_w"/>
                                          </p:val>
                                        </p:tav>
                                      </p:tavLst>
                                    </p:anim>
                                    <p:anim calcmode="lin" valueType="num">
                                      <p:cBhvr>
                                        <p:cTn id="81" dur="300" fill="hold"/>
                                        <p:tgtEl>
                                          <p:spTgt spid="45"/>
                                        </p:tgtEl>
                                        <p:attrNameLst>
                                          <p:attrName>ppt_h</p:attrName>
                                        </p:attrNameLst>
                                      </p:cBhvr>
                                      <p:tavLst>
                                        <p:tav tm="0">
                                          <p:val>
                                            <p:fltVal val="0"/>
                                          </p:val>
                                        </p:tav>
                                        <p:tav tm="100000">
                                          <p:val>
                                            <p:strVal val="#ppt_h"/>
                                          </p:val>
                                        </p:tav>
                                      </p:tavLst>
                                    </p:anim>
                                    <p:animEffect transition="in" filter="fade">
                                      <p:cBhvr>
                                        <p:cTn id="82" dur="300"/>
                                        <p:tgtEl>
                                          <p:spTgt spid="4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additive="base">
                                        <p:cTn id="86" dur="200" fill="hold"/>
                                        <p:tgtEl>
                                          <p:spTgt spid="6"/>
                                        </p:tgtEl>
                                        <p:attrNameLst>
                                          <p:attrName>ppt_x</p:attrName>
                                        </p:attrNameLst>
                                      </p:cBhvr>
                                      <p:tavLst>
                                        <p:tav tm="0">
                                          <p:val>
                                            <p:strVal val="0-#ppt_w/2"/>
                                          </p:val>
                                        </p:tav>
                                        <p:tav tm="100000">
                                          <p:val>
                                            <p:strVal val="#ppt_x"/>
                                          </p:val>
                                        </p:tav>
                                      </p:tavLst>
                                    </p:anim>
                                    <p:anim calcmode="lin" valueType="num">
                                      <p:cBhvr additive="base">
                                        <p:cTn id="87" dur="200" fill="hold"/>
                                        <p:tgtEl>
                                          <p:spTgt spid="6"/>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down)">
                                      <p:cBhvr>
                                        <p:cTn id="91" dur="300"/>
                                        <p:tgtEl>
                                          <p:spTgt spid="2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300" fill="hold"/>
                                        <p:tgtEl>
                                          <p:spTgt spid="42"/>
                                        </p:tgtEl>
                                        <p:attrNameLst>
                                          <p:attrName>ppt_w</p:attrName>
                                        </p:attrNameLst>
                                      </p:cBhvr>
                                      <p:tavLst>
                                        <p:tav tm="0">
                                          <p:val>
                                            <p:fltVal val="0"/>
                                          </p:val>
                                        </p:tav>
                                        <p:tav tm="100000">
                                          <p:val>
                                            <p:strVal val="#ppt_w"/>
                                          </p:val>
                                        </p:tav>
                                      </p:tavLst>
                                    </p:anim>
                                    <p:anim calcmode="lin" valueType="num">
                                      <p:cBhvr>
                                        <p:cTn id="96" dur="300" fill="hold"/>
                                        <p:tgtEl>
                                          <p:spTgt spid="42"/>
                                        </p:tgtEl>
                                        <p:attrNameLst>
                                          <p:attrName>ppt_h</p:attrName>
                                        </p:attrNameLst>
                                      </p:cBhvr>
                                      <p:tavLst>
                                        <p:tav tm="0">
                                          <p:val>
                                            <p:fltVal val="0"/>
                                          </p:val>
                                        </p:tav>
                                        <p:tav tm="100000">
                                          <p:val>
                                            <p:strVal val="#ppt_h"/>
                                          </p:val>
                                        </p:tav>
                                      </p:tavLst>
                                    </p:anim>
                                    <p:animEffect transition="in" filter="fade">
                                      <p:cBhvr>
                                        <p:cTn id="97" dur="300"/>
                                        <p:tgtEl>
                                          <p:spTgt spid="4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wipe(down)">
                                      <p:cBhvr>
                                        <p:cTn id="101" dur="500"/>
                                        <p:tgtEl>
                                          <p:spTgt spid="3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300" fill="hold"/>
                                        <p:tgtEl>
                                          <p:spTgt spid="46"/>
                                        </p:tgtEl>
                                        <p:attrNameLst>
                                          <p:attrName>ppt_w</p:attrName>
                                        </p:attrNameLst>
                                      </p:cBhvr>
                                      <p:tavLst>
                                        <p:tav tm="0">
                                          <p:val>
                                            <p:fltVal val="0"/>
                                          </p:val>
                                        </p:tav>
                                        <p:tav tm="100000">
                                          <p:val>
                                            <p:strVal val="#ppt_w"/>
                                          </p:val>
                                        </p:tav>
                                      </p:tavLst>
                                    </p:anim>
                                    <p:anim calcmode="lin" valueType="num">
                                      <p:cBhvr>
                                        <p:cTn id="106" dur="300" fill="hold"/>
                                        <p:tgtEl>
                                          <p:spTgt spid="46"/>
                                        </p:tgtEl>
                                        <p:attrNameLst>
                                          <p:attrName>ppt_h</p:attrName>
                                        </p:attrNameLst>
                                      </p:cBhvr>
                                      <p:tavLst>
                                        <p:tav tm="0">
                                          <p:val>
                                            <p:fltVal val="0"/>
                                          </p:val>
                                        </p:tav>
                                        <p:tav tm="100000">
                                          <p:val>
                                            <p:strVal val="#ppt_h"/>
                                          </p:val>
                                        </p:tav>
                                      </p:tavLst>
                                    </p:anim>
                                    <p:animEffect transition="in" filter="fade">
                                      <p:cBhvr>
                                        <p:cTn id="107" dur="300"/>
                                        <p:tgtEl>
                                          <p:spTgt spid="4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200" fill="hold"/>
                                        <p:tgtEl>
                                          <p:spTgt spid="7"/>
                                        </p:tgtEl>
                                        <p:attrNameLst>
                                          <p:attrName>ppt_x</p:attrName>
                                        </p:attrNameLst>
                                      </p:cBhvr>
                                      <p:tavLst>
                                        <p:tav tm="0">
                                          <p:val>
                                            <p:strVal val="0-#ppt_w/2"/>
                                          </p:val>
                                        </p:tav>
                                        <p:tav tm="100000">
                                          <p:val>
                                            <p:strVal val="#ppt_x"/>
                                          </p:val>
                                        </p:tav>
                                      </p:tavLst>
                                    </p:anim>
                                    <p:anim calcmode="lin" valueType="num">
                                      <p:cBhvr additive="base">
                                        <p:cTn id="112" dur="200" fill="hold"/>
                                        <p:tgtEl>
                                          <p:spTgt spid="7"/>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wipe(down)">
                                      <p:cBhvr>
                                        <p:cTn id="116" dur="300"/>
                                        <p:tgtEl>
                                          <p:spTgt spid="3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p:cTn id="120" dur="300" fill="hold"/>
                                        <p:tgtEl>
                                          <p:spTgt spid="41"/>
                                        </p:tgtEl>
                                        <p:attrNameLst>
                                          <p:attrName>ppt_w</p:attrName>
                                        </p:attrNameLst>
                                      </p:cBhvr>
                                      <p:tavLst>
                                        <p:tav tm="0">
                                          <p:val>
                                            <p:fltVal val="0"/>
                                          </p:val>
                                        </p:tav>
                                        <p:tav tm="100000">
                                          <p:val>
                                            <p:strVal val="#ppt_w"/>
                                          </p:val>
                                        </p:tav>
                                      </p:tavLst>
                                    </p:anim>
                                    <p:anim calcmode="lin" valueType="num">
                                      <p:cBhvr>
                                        <p:cTn id="121" dur="300" fill="hold"/>
                                        <p:tgtEl>
                                          <p:spTgt spid="41"/>
                                        </p:tgtEl>
                                        <p:attrNameLst>
                                          <p:attrName>ppt_h</p:attrName>
                                        </p:attrNameLst>
                                      </p:cBhvr>
                                      <p:tavLst>
                                        <p:tav tm="0">
                                          <p:val>
                                            <p:fltVal val="0"/>
                                          </p:val>
                                        </p:tav>
                                        <p:tav tm="100000">
                                          <p:val>
                                            <p:strVal val="#ppt_h"/>
                                          </p:val>
                                        </p:tav>
                                      </p:tavLst>
                                    </p:anim>
                                    <p:animEffect transition="in" filter="fade">
                                      <p:cBhvr>
                                        <p:cTn id="122" dur="300"/>
                                        <p:tgtEl>
                                          <p:spTgt spid="4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wipe(down)">
                                      <p:cBhvr>
                                        <p:cTn id="126" dur="500"/>
                                        <p:tgtEl>
                                          <p:spTgt spid="3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7"/>
                                        </p:tgtEl>
                                        <p:attrNameLst>
                                          <p:attrName>style.visibility</p:attrName>
                                        </p:attrNameLst>
                                      </p:cBhvr>
                                      <p:to>
                                        <p:strVal val="visible"/>
                                      </p:to>
                                    </p:set>
                                    <p:anim calcmode="lin" valueType="num">
                                      <p:cBhvr>
                                        <p:cTn id="130" dur="300" fill="hold"/>
                                        <p:tgtEl>
                                          <p:spTgt spid="47"/>
                                        </p:tgtEl>
                                        <p:attrNameLst>
                                          <p:attrName>ppt_w</p:attrName>
                                        </p:attrNameLst>
                                      </p:cBhvr>
                                      <p:tavLst>
                                        <p:tav tm="0">
                                          <p:val>
                                            <p:fltVal val="0"/>
                                          </p:val>
                                        </p:tav>
                                        <p:tav tm="100000">
                                          <p:val>
                                            <p:strVal val="#ppt_w"/>
                                          </p:val>
                                        </p:tav>
                                      </p:tavLst>
                                    </p:anim>
                                    <p:anim calcmode="lin" valueType="num">
                                      <p:cBhvr>
                                        <p:cTn id="131" dur="300" fill="hold"/>
                                        <p:tgtEl>
                                          <p:spTgt spid="47"/>
                                        </p:tgtEl>
                                        <p:attrNameLst>
                                          <p:attrName>ppt_h</p:attrName>
                                        </p:attrNameLst>
                                      </p:cBhvr>
                                      <p:tavLst>
                                        <p:tav tm="0">
                                          <p:val>
                                            <p:fltVal val="0"/>
                                          </p:val>
                                        </p:tav>
                                        <p:tav tm="100000">
                                          <p:val>
                                            <p:strVal val="#ppt_h"/>
                                          </p:val>
                                        </p:tav>
                                      </p:tavLst>
                                    </p:anim>
                                    <p:animEffect transition="in" filter="fade">
                                      <p:cBhvr>
                                        <p:cTn id="132" dur="300"/>
                                        <p:tgtEl>
                                          <p:spTgt spid="4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8"/>
                                        </p:tgtEl>
                                        <p:attrNameLst>
                                          <p:attrName>style.visibility</p:attrName>
                                        </p:attrNameLst>
                                      </p:cBhvr>
                                      <p:to>
                                        <p:strVal val="visible"/>
                                      </p:to>
                                    </p:set>
                                    <p:anim calcmode="lin" valueType="num">
                                      <p:cBhvr additive="base">
                                        <p:cTn id="136" dur="200" fill="hold"/>
                                        <p:tgtEl>
                                          <p:spTgt spid="8"/>
                                        </p:tgtEl>
                                        <p:attrNameLst>
                                          <p:attrName>ppt_x</p:attrName>
                                        </p:attrNameLst>
                                      </p:cBhvr>
                                      <p:tavLst>
                                        <p:tav tm="0">
                                          <p:val>
                                            <p:strVal val="0-#ppt_w/2"/>
                                          </p:val>
                                        </p:tav>
                                        <p:tav tm="100000">
                                          <p:val>
                                            <p:strVal val="#ppt_x"/>
                                          </p:val>
                                        </p:tav>
                                      </p:tavLst>
                                    </p:anim>
                                    <p:anim calcmode="lin" valueType="num">
                                      <p:cBhvr additive="base">
                                        <p:cTn id="137" dur="200" fill="hold"/>
                                        <p:tgtEl>
                                          <p:spTgt spid="8"/>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wipe(down)">
                                      <p:cBhvr>
                                        <p:cTn id="141" dur="300"/>
                                        <p:tgtEl>
                                          <p:spTgt spid="3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3"/>
                                        </p:tgtEl>
                                        <p:attrNameLst>
                                          <p:attrName>style.visibility</p:attrName>
                                        </p:attrNameLst>
                                      </p:cBhvr>
                                      <p:to>
                                        <p:strVal val="visible"/>
                                      </p:to>
                                    </p:set>
                                    <p:anim calcmode="lin" valueType="num">
                                      <p:cBhvr>
                                        <p:cTn id="145" dur="300" fill="hold"/>
                                        <p:tgtEl>
                                          <p:spTgt spid="43"/>
                                        </p:tgtEl>
                                        <p:attrNameLst>
                                          <p:attrName>ppt_w</p:attrName>
                                        </p:attrNameLst>
                                      </p:cBhvr>
                                      <p:tavLst>
                                        <p:tav tm="0">
                                          <p:val>
                                            <p:fltVal val="0"/>
                                          </p:val>
                                        </p:tav>
                                        <p:tav tm="100000">
                                          <p:val>
                                            <p:strVal val="#ppt_w"/>
                                          </p:val>
                                        </p:tav>
                                      </p:tavLst>
                                    </p:anim>
                                    <p:anim calcmode="lin" valueType="num">
                                      <p:cBhvr>
                                        <p:cTn id="146" dur="300" fill="hold"/>
                                        <p:tgtEl>
                                          <p:spTgt spid="43"/>
                                        </p:tgtEl>
                                        <p:attrNameLst>
                                          <p:attrName>ppt_h</p:attrName>
                                        </p:attrNameLst>
                                      </p:cBhvr>
                                      <p:tavLst>
                                        <p:tav tm="0">
                                          <p:val>
                                            <p:fltVal val="0"/>
                                          </p:val>
                                        </p:tav>
                                        <p:tav tm="100000">
                                          <p:val>
                                            <p:strVal val="#ppt_h"/>
                                          </p:val>
                                        </p:tav>
                                      </p:tavLst>
                                    </p:anim>
                                    <p:animEffect transition="in" filter="fade">
                                      <p:cBhvr>
                                        <p:cTn id="147" dur="300"/>
                                        <p:tgtEl>
                                          <p:spTgt spid="4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wipe(down)">
                                      <p:cBhvr>
                                        <p:cTn id="151" dur="500"/>
                                        <p:tgtEl>
                                          <p:spTgt spid="3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8"/>
                                        </p:tgtEl>
                                        <p:attrNameLst>
                                          <p:attrName>style.visibility</p:attrName>
                                        </p:attrNameLst>
                                      </p:cBhvr>
                                      <p:to>
                                        <p:strVal val="visible"/>
                                      </p:to>
                                    </p:set>
                                    <p:anim calcmode="lin" valueType="num">
                                      <p:cBhvr>
                                        <p:cTn id="155" dur="300" fill="hold"/>
                                        <p:tgtEl>
                                          <p:spTgt spid="48"/>
                                        </p:tgtEl>
                                        <p:attrNameLst>
                                          <p:attrName>ppt_w</p:attrName>
                                        </p:attrNameLst>
                                      </p:cBhvr>
                                      <p:tavLst>
                                        <p:tav tm="0">
                                          <p:val>
                                            <p:fltVal val="0"/>
                                          </p:val>
                                        </p:tav>
                                        <p:tav tm="100000">
                                          <p:val>
                                            <p:strVal val="#ppt_w"/>
                                          </p:val>
                                        </p:tav>
                                      </p:tavLst>
                                    </p:anim>
                                    <p:anim calcmode="lin" valueType="num">
                                      <p:cBhvr>
                                        <p:cTn id="156" dur="300" fill="hold"/>
                                        <p:tgtEl>
                                          <p:spTgt spid="48"/>
                                        </p:tgtEl>
                                        <p:attrNameLst>
                                          <p:attrName>ppt_h</p:attrName>
                                        </p:attrNameLst>
                                      </p:cBhvr>
                                      <p:tavLst>
                                        <p:tav tm="0">
                                          <p:val>
                                            <p:fltVal val="0"/>
                                          </p:val>
                                        </p:tav>
                                        <p:tav tm="100000">
                                          <p:val>
                                            <p:strVal val="#ppt_h"/>
                                          </p:val>
                                        </p:tav>
                                      </p:tavLst>
                                    </p:anim>
                                    <p:animEffect transition="in" filter="fade">
                                      <p:cBhvr>
                                        <p:cTn id="157" dur="300"/>
                                        <p:tgtEl>
                                          <p:spTgt spid="4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6"/>
                                        </p:tgtEl>
                                        <p:attrNameLst>
                                          <p:attrName>style.visibility</p:attrName>
                                        </p:attrNameLst>
                                      </p:cBhvr>
                                      <p:to>
                                        <p:strVal val="visible"/>
                                      </p:to>
                                    </p:set>
                                    <p:anim calcmode="lin" valueType="num">
                                      <p:cBhvr additive="base">
                                        <p:cTn id="161" dur="300" fill="hold"/>
                                        <p:tgtEl>
                                          <p:spTgt spid="36"/>
                                        </p:tgtEl>
                                        <p:attrNameLst>
                                          <p:attrName>ppt_x</p:attrName>
                                        </p:attrNameLst>
                                      </p:cBhvr>
                                      <p:tavLst>
                                        <p:tav tm="0">
                                          <p:val>
                                            <p:strVal val="1+#ppt_w/2"/>
                                          </p:val>
                                        </p:tav>
                                        <p:tav tm="100000">
                                          <p:val>
                                            <p:strVal val="#ppt_x"/>
                                          </p:val>
                                        </p:tav>
                                      </p:tavLst>
                                    </p:anim>
                                    <p:anim calcmode="lin" valueType="num">
                                      <p:cBhvr additive="base">
                                        <p:cTn id="162" dur="300" fill="hold"/>
                                        <p:tgtEl>
                                          <p:spTgt spid="3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5"/>
                                        </p:tgtEl>
                                        <p:attrNameLst>
                                          <p:attrName>style.visibility</p:attrName>
                                        </p:attrNameLst>
                                      </p:cBhvr>
                                      <p:to>
                                        <p:strVal val="visible"/>
                                      </p:to>
                                    </p:set>
                                    <p:anim calcmode="lin" valueType="num">
                                      <p:cBhvr additive="base">
                                        <p:cTn id="166" dur="300" fill="hold"/>
                                        <p:tgtEl>
                                          <p:spTgt spid="35"/>
                                        </p:tgtEl>
                                        <p:attrNameLst>
                                          <p:attrName>ppt_x</p:attrName>
                                        </p:attrNameLst>
                                      </p:cBhvr>
                                      <p:tavLst>
                                        <p:tav tm="0">
                                          <p:val>
                                            <p:strVal val="1+#ppt_w/2"/>
                                          </p:val>
                                        </p:tav>
                                        <p:tav tm="100000">
                                          <p:val>
                                            <p:strVal val="#ppt_x"/>
                                          </p:val>
                                        </p:tav>
                                      </p:tavLst>
                                    </p:anim>
                                    <p:anim calcmode="lin" valueType="num">
                                      <p:cBhvr additive="base">
                                        <p:cTn id="167" dur="300" fill="hold"/>
                                        <p:tgtEl>
                                          <p:spTgt spid="3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8"/>
                                        </p:tgtEl>
                                        <p:attrNameLst>
                                          <p:attrName>style.visibility</p:attrName>
                                        </p:attrNameLst>
                                      </p:cBhvr>
                                      <p:to>
                                        <p:strVal val="visible"/>
                                      </p:to>
                                    </p:set>
                                    <p:animEffect transition="in" filter="wipe(left)">
                                      <p:cBhvr>
                                        <p:cTn id="171" dur="500"/>
                                        <p:tgtEl>
                                          <p:spTgt spid="3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7"/>
                                        </p:tgtEl>
                                        <p:attrNameLst>
                                          <p:attrName>style.visibility</p:attrName>
                                        </p:attrNameLst>
                                      </p:cBhvr>
                                      <p:to>
                                        <p:strVal val="visible"/>
                                      </p:to>
                                    </p:set>
                                    <p:animEffect transition="in" filter="wipe(left)">
                                      <p:cBhvr>
                                        <p:cTn id="175" dur="500"/>
                                        <p:tgtEl>
                                          <p:spTgt spid="3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9"/>
                                        </p:tgtEl>
                                        <p:attrNameLst>
                                          <p:attrName>style.visibility</p:attrName>
                                        </p:attrNameLst>
                                      </p:cBhvr>
                                      <p:to>
                                        <p:strVal val="visible"/>
                                      </p:to>
                                    </p:set>
                                    <p:animEffect transition="in" filter="wipe(down)">
                                      <p:cBhvr>
                                        <p:cTn id="183" dur="500"/>
                                        <p:tgtEl>
                                          <p:spTgt spid="4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0"/>
                                        </p:tgtEl>
                                        <p:attrNameLst>
                                          <p:attrName>style.visibility</p:attrName>
                                        </p:attrNameLst>
                                      </p:cBhvr>
                                      <p:to>
                                        <p:strVal val="visible"/>
                                      </p:to>
                                    </p:set>
                                    <p:animEffect transition="in" filter="wipe(down)">
                                      <p:cBhvr>
                                        <p:cTn id="19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animBg="1"/>
      <p:bldP spid="50" grpId="0" animBg="1"/>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rot="5400000">
            <a:off x="2570636" y="2903009"/>
            <a:ext cx="2093533" cy="1161081"/>
          </a:xfrm>
          <a:prstGeom prst="roundRect">
            <a:avLst>
              <a:gd name="adj" fmla="val 50000"/>
            </a:avLst>
          </a:prstGeom>
          <a:solidFill>
            <a:schemeClr val="accent2"/>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3184393" y="3575022"/>
            <a:ext cx="886646" cy="8866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8" name="组合 7"/>
          <p:cNvGrpSpPr/>
          <p:nvPr/>
        </p:nvGrpSpPr>
        <p:grpSpPr>
          <a:xfrm>
            <a:off x="1558466" y="1864187"/>
            <a:ext cx="1161081" cy="2666129"/>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 name="圆角矩形 9"/>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1" name="椭圆 10"/>
          <p:cNvSpPr/>
          <p:nvPr/>
        </p:nvSpPr>
        <p:spPr>
          <a:xfrm>
            <a:off x="1696948" y="3568355"/>
            <a:ext cx="899981" cy="899981"/>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2" name="圆角矩形 11"/>
          <p:cNvSpPr/>
          <p:nvPr/>
        </p:nvSpPr>
        <p:spPr>
          <a:xfrm rot="5400000">
            <a:off x="5286529" y="2662110"/>
            <a:ext cx="2575331" cy="1161081"/>
          </a:xfrm>
          <a:prstGeom prst="roundRect">
            <a:avLst>
              <a:gd name="adj" fmla="val 50000"/>
            </a:avLst>
          </a:prstGeom>
          <a:solidFill>
            <a:schemeClr val="accent4"/>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13" name="组合 12"/>
          <p:cNvGrpSpPr/>
          <p:nvPr/>
        </p:nvGrpSpPr>
        <p:grpSpPr>
          <a:xfrm>
            <a:off x="6145946" y="3575022"/>
            <a:ext cx="886646" cy="8866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6" name="组合 15"/>
          <p:cNvGrpSpPr/>
          <p:nvPr/>
        </p:nvGrpSpPr>
        <p:grpSpPr>
          <a:xfrm>
            <a:off x="4515258" y="1864187"/>
            <a:ext cx="1161081" cy="2666129"/>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8" name="圆角矩形 17"/>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9" name="椭圆 18"/>
          <p:cNvSpPr/>
          <p:nvPr/>
        </p:nvSpPr>
        <p:spPr>
          <a:xfrm>
            <a:off x="4658502" y="3568355"/>
            <a:ext cx="899981" cy="899981"/>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0" name="TextBox 123"/>
          <p:cNvSpPr txBox="1"/>
          <p:nvPr/>
        </p:nvSpPr>
        <p:spPr>
          <a:xfrm>
            <a:off x="4703573" y="2273552"/>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微软雅黑"/>
                <a:ea typeface="微软雅黑"/>
                <a:cs typeface="+mn-cs"/>
              </a:rPr>
              <a:t>25%</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1" name="TextBox 124"/>
          <p:cNvSpPr txBox="1"/>
          <p:nvPr/>
        </p:nvSpPr>
        <p:spPr>
          <a:xfrm>
            <a:off x="1712519" y="2273552"/>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微软雅黑"/>
                <a:ea typeface="微软雅黑"/>
                <a:cs typeface="+mn-cs"/>
              </a:rPr>
              <a:t>25%</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2" name="TextBox 127"/>
          <p:cNvSpPr txBox="1"/>
          <p:nvPr/>
        </p:nvSpPr>
        <p:spPr>
          <a:xfrm>
            <a:off x="3184393" y="2783200"/>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15%</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3" name="TextBox 128"/>
          <p:cNvSpPr txBox="1"/>
          <p:nvPr/>
        </p:nvSpPr>
        <p:spPr>
          <a:xfrm>
            <a:off x="6165297" y="2273552"/>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25%</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4" name="TextBox 131"/>
          <p:cNvSpPr txBox="1"/>
          <p:nvPr/>
        </p:nvSpPr>
        <p:spPr>
          <a:xfrm>
            <a:off x="1691680" y="828257"/>
            <a:ext cx="1107996"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mn-cs"/>
              </a:rPr>
              <a:t>添加文字标题</a:t>
            </a:r>
            <a:endParaRPr kumimoji="0" lang="zh-CN" altLang="en-US" sz="1200" b="0"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25" name="TextBox 132"/>
          <p:cNvSpPr txBox="1"/>
          <p:nvPr/>
        </p:nvSpPr>
        <p:spPr>
          <a:xfrm>
            <a:off x="1691680" y="987574"/>
            <a:ext cx="264687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方正兰亭细黑_GBK_M" pitchFamily="2" charset="2"/>
              </a:rPr>
              <a:t>添加文字内容，内容详尽简要清晰。</a:t>
            </a:r>
            <a:endParaRPr kumimoji="0" lang="en-US" altLang="zh-CN" sz="1200" b="0" i="0" u="none" strike="noStrike" kern="1200" cap="none" spc="0" normalizeH="0" baseline="0" noProof="0" dirty="0" smtClean="0">
              <a:ln>
                <a:noFill/>
              </a:ln>
              <a:solidFill>
                <a:srgbClr val="080808"/>
              </a:solidFill>
              <a:effectLst/>
              <a:uLnTx/>
              <a:uFillTx/>
              <a:latin typeface="微软雅黑"/>
              <a:ea typeface="微软雅黑"/>
              <a:cs typeface="方正兰亭细黑_GBK_M" pitchFamily="2" charset="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方正兰亭细黑_GBK_M" pitchFamily="2" charset="2"/>
              </a:rPr>
              <a:t>添加文字内容，内容详尽简要清晰。</a:t>
            </a:r>
            <a:endParaRPr kumimoji="0" lang="en-US" altLang="zh-CN" sz="1200" b="0" i="0" u="none" strike="noStrike" kern="1200" cap="none" spc="0" normalizeH="0" baseline="0" noProof="0" dirty="0" smtClean="0">
              <a:ln>
                <a:noFill/>
              </a:ln>
              <a:solidFill>
                <a:srgbClr val="080808"/>
              </a:solidFill>
              <a:effectLst/>
              <a:uLnTx/>
              <a:uFillTx/>
              <a:latin typeface="微软雅黑"/>
              <a:ea typeface="微软雅黑"/>
              <a:cs typeface="方正兰亭细黑_GBK_M" pitchFamily="2" charset="2"/>
            </a:endParaRPr>
          </a:p>
        </p:txBody>
      </p:sp>
      <p:cxnSp>
        <p:nvCxnSpPr>
          <p:cNvPr id="26" name="直接连接符 25"/>
          <p:cNvCxnSpPr/>
          <p:nvPr/>
        </p:nvCxnSpPr>
        <p:spPr>
          <a:xfrm flipV="1">
            <a:off x="1563059" y="838247"/>
            <a:ext cx="0" cy="5765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7616436"/>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44000">
                                          <p:cBhvr additive="base">
                                            <p:cTn id="20" dur="3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14:bounceEnd="44000">
                                          <p:cBhvr additive="base">
                                            <p:cTn id="24" dur="3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14:bounceEnd="44000">
                                          <p:cBhvr additive="base">
                                            <p:cTn id="28" dur="3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14:bounceEnd="44000">
                                          <p:cBhvr additive="base">
                                            <p:cTn id="32" dur="3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300" fill="hold"/>
                                            <p:tgtEl>
                                              <p:spTgt spid="11"/>
                                            </p:tgtEl>
                                            <p:attrNameLst>
                                              <p:attrName>ppt_x</p:attrName>
                                            </p:attrNameLst>
                                          </p:cBhvr>
                                          <p:tavLst>
                                            <p:tav tm="0">
                                              <p:val>
                                                <p:strVal val="#ppt_x"/>
                                              </p:val>
                                            </p:tav>
                                            <p:tav tm="100000">
                                              <p:val>
                                                <p:strVal val="#ppt_x"/>
                                              </p:val>
                                            </p:tav>
                                          </p:tavLst>
                                        </p:anim>
                                        <p:anim calcmode="lin" valueType="num">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300" fill="hold"/>
                                            <p:tgtEl>
                                              <p:spTgt spid="5"/>
                                            </p:tgtEl>
                                            <p:attrNameLst>
                                              <p:attrName>ppt_x</p:attrName>
                                            </p:attrNameLst>
                                          </p:cBhvr>
                                          <p:tavLst>
                                            <p:tav tm="0">
                                              <p:val>
                                                <p:strVal val="#ppt_x"/>
                                              </p:val>
                                            </p:tav>
                                            <p:tav tm="100000">
                                              <p:val>
                                                <p:strVal val="#ppt_x"/>
                                              </p:val>
                                            </p:tav>
                                          </p:tavLst>
                                        </p:anim>
                                        <p:anim calcmode="lin" valueType="num">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300" fill="hold"/>
                                            <p:tgtEl>
                                              <p:spTgt spid="19"/>
                                            </p:tgtEl>
                                            <p:attrNameLst>
                                              <p:attrName>ppt_x</p:attrName>
                                            </p:attrNameLst>
                                          </p:cBhvr>
                                          <p:tavLst>
                                            <p:tav tm="0">
                                              <p:val>
                                                <p:strVal val="#ppt_x"/>
                                              </p:val>
                                            </p:tav>
                                            <p:tav tm="100000">
                                              <p:val>
                                                <p:strVal val="#ppt_x"/>
                                              </p:val>
                                            </p:tav>
                                          </p:tavLst>
                                        </p:anim>
                                        <p:anim calcmode="lin" valueType="num">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ppt_x"/>
                                              </p:val>
                                            </p:tav>
                                            <p:tav tm="100000">
                                              <p:val>
                                                <p:strVal val="#ppt_x"/>
                                              </p:val>
                                            </p:tav>
                                          </p:tavLst>
                                        </p:anim>
                                        <p:anim calcmode="lin" valueType="num">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628568" y="2284289"/>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8" name="椭圆 7"/>
          <p:cNvSpPr/>
          <p:nvPr/>
        </p:nvSpPr>
        <p:spPr>
          <a:xfrm>
            <a:off x="2212421" y="2097634"/>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1</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9" name="矩形 8"/>
          <p:cNvSpPr/>
          <p:nvPr/>
        </p:nvSpPr>
        <p:spPr>
          <a:xfrm>
            <a:off x="1291080" y="1722821"/>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a:ea typeface="微软雅黑"/>
                <a:cs typeface="+mn-cs"/>
              </a:rPr>
              <a:t>标题内容</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0" name="圆角矩形 9"/>
          <p:cNvSpPr/>
          <p:nvPr/>
        </p:nvSpPr>
        <p:spPr>
          <a:xfrm>
            <a:off x="3346388" y="2284288"/>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圆角矩形 10"/>
          <p:cNvSpPr/>
          <p:nvPr/>
        </p:nvSpPr>
        <p:spPr>
          <a:xfrm>
            <a:off x="6080527" y="2284287"/>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12" name="组合 11"/>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5" name="组合 14"/>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8" name="椭圆 17"/>
          <p:cNvSpPr/>
          <p:nvPr/>
        </p:nvSpPr>
        <p:spPr>
          <a:xfrm>
            <a:off x="5004048" y="2097634"/>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2</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9" name="椭圆 18"/>
          <p:cNvSpPr/>
          <p:nvPr/>
        </p:nvSpPr>
        <p:spPr>
          <a:xfrm>
            <a:off x="7740352" y="2097634"/>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3</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0" name="矩形 19"/>
          <p:cNvSpPr/>
          <p:nvPr/>
        </p:nvSpPr>
        <p:spPr>
          <a:xfrm>
            <a:off x="4016526" y="1722821"/>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a:ea typeface="微软雅黑"/>
                <a:cs typeface="+mn-cs"/>
              </a:rPr>
              <a:t>标题内容</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1" name="矩形 20"/>
          <p:cNvSpPr/>
          <p:nvPr/>
        </p:nvSpPr>
        <p:spPr>
          <a:xfrm>
            <a:off x="6750665" y="1722821"/>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a:ea typeface="微软雅黑"/>
                <a:cs typeface="+mn-cs"/>
              </a:rPr>
              <a:t>标题内容</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2" name="TextBox 20"/>
          <p:cNvSpPr txBox="1"/>
          <p:nvPr/>
        </p:nvSpPr>
        <p:spPr>
          <a:xfrm>
            <a:off x="892717" y="2829770"/>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修饰。</a:t>
            </a:r>
            <a:endParaRPr kumimoji="0" lang="zh-CN" altLang="en-US" sz="1600" b="1" i="0" u="none" strike="noStrike" kern="1200" cap="none" spc="0" normalizeH="0" baseline="0" noProof="0" dirty="0" smtClean="0">
              <a:ln>
                <a:noFill/>
              </a:ln>
              <a:solidFill>
                <a:srgbClr val="F87A08"/>
              </a:solidFill>
              <a:effectLst/>
              <a:uLnTx/>
              <a:uFillTx/>
              <a:latin typeface="微软雅黑"/>
              <a:ea typeface="微软雅黑"/>
              <a:cs typeface="+mn-cs"/>
            </a:endParaRPr>
          </a:p>
        </p:txBody>
      </p:sp>
      <p:sp>
        <p:nvSpPr>
          <p:cNvPr id="23" name="TextBox 21"/>
          <p:cNvSpPr txBox="1"/>
          <p:nvPr/>
        </p:nvSpPr>
        <p:spPr>
          <a:xfrm>
            <a:off x="3598416" y="2824126"/>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修饰。</a:t>
            </a:r>
            <a:endParaRPr kumimoji="0" lang="zh-CN" altLang="en-US" sz="1600" b="1" i="0" u="none" strike="noStrike" kern="1200" cap="none" spc="0" normalizeH="0" baseline="0" noProof="0" dirty="0" smtClean="0">
              <a:ln>
                <a:noFill/>
              </a:ln>
              <a:solidFill>
                <a:srgbClr val="F87A08"/>
              </a:solidFill>
              <a:effectLst/>
              <a:uLnTx/>
              <a:uFillTx/>
              <a:latin typeface="微软雅黑"/>
              <a:ea typeface="微软雅黑"/>
              <a:cs typeface="+mn-cs"/>
            </a:endParaRPr>
          </a:p>
        </p:txBody>
      </p:sp>
      <p:sp>
        <p:nvSpPr>
          <p:cNvPr id="24" name="TextBox 22"/>
          <p:cNvSpPr txBox="1"/>
          <p:nvPr/>
        </p:nvSpPr>
        <p:spPr>
          <a:xfrm>
            <a:off x="6332555" y="2831002"/>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修饰。</a:t>
            </a:r>
            <a:endParaRPr kumimoji="0" lang="zh-CN" altLang="en-US" sz="1600" b="1" i="0" u="none" strike="noStrike" kern="1200" cap="none" spc="0" normalizeH="0" baseline="0" noProof="0" dirty="0" smtClean="0">
              <a:ln>
                <a:noFill/>
              </a:ln>
              <a:solidFill>
                <a:srgbClr val="F87A08"/>
              </a:solidFill>
              <a:effectLst/>
              <a:uLnTx/>
              <a:uFillTx/>
              <a:latin typeface="微软雅黑"/>
              <a:ea typeface="微软雅黑"/>
              <a:cs typeface="+mn-cs"/>
            </a:endParaRPr>
          </a:p>
        </p:txBody>
      </p:sp>
    </p:spTree>
    <p:extLst>
      <p:ext uri="{BB962C8B-B14F-4D97-AF65-F5344CB8AC3E}">
        <p14:creationId xmlns:p14="http://schemas.microsoft.com/office/powerpoint/2010/main" val="239013284"/>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40000">
                                          <p:cBhvr additive="base">
                                            <p:cTn id="12"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40000">
                                          <p:cBhvr additive="base">
                                            <p:cTn id="17"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Vertical)">
                                          <p:cBhvr>
                                            <p:cTn id="40" dur="500"/>
                                            <p:tgtEl>
                                              <p:spTgt spid="9"/>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outVertical)">
                                          <p:cBhvr>
                                            <p:cTn id="43" dur="500"/>
                                            <p:tgtEl>
                                              <p:spTgt spid="21"/>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heel(1)">
                                          <p:cBhvr>
                                            <p:cTn id="47" dur="800"/>
                                            <p:tgtEl>
                                              <p:spTgt spid="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Effect transition="in" filter="wheel(1)">
                                          <p:cBhvr>
                                            <p:cTn id="50" dur="800"/>
                                            <p:tgtEl>
                                              <p:spTgt spid="10"/>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Effect transition="in" filter="wheel(1)">
                                          <p:cBhvr>
                                            <p:cTn id="53" dur="800"/>
                                            <p:tgtEl>
                                              <p:spTgt spid="11"/>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5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2"/>
                                            </p:tgtEl>
                                          </p:cBhvr>
                                          <p:to x="80000" y="100000"/>
                                        </p:animScale>
                                        <p:anim by="(#ppt_w*0.10)" calcmode="lin" valueType="num">
                                          <p:cBhvr>
                                            <p:cTn id="60" dur="25" autoRev="1" fill="hold">
                                              <p:stCondLst>
                                                <p:cond delay="0"/>
                                              </p:stCondLst>
                                            </p:cTn>
                                            <p:tgtEl>
                                              <p:spTgt spid="22"/>
                                            </p:tgtEl>
                                            <p:attrNameLst>
                                              <p:attrName>ppt_x</p:attrName>
                                            </p:attrNameLst>
                                          </p:cBhvr>
                                        </p:anim>
                                        <p:anim by="(-#ppt_w*0.10)" calcmode="lin" valueType="num">
                                          <p:cBhvr>
                                            <p:cTn id="61" dur="25" autoRev="1" fill="hold">
                                              <p:stCondLst>
                                                <p:cond delay="0"/>
                                              </p:stCondLst>
                                            </p:cTn>
                                            <p:tgtEl>
                                              <p:spTgt spid="22"/>
                                            </p:tgtEl>
                                            <p:attrNameLst>
                                              <p:attrName>ppt_y</p:attrName>
                                            </p:attrNameLst>
                                          </p:cBhvr>
                                        </p:anim>
                                        <p:animRot by="-480000">
                                          <p:cBhvr>
                                            <p:cTn id="62" dur="25" autoRev="1" fill="hold">
                                              <p:stCondLst>
                                                <p:cond delay="0"/>
                                              </p:stCondLst>
                                            </p:cTn>
                                            <p:tgtEl>
                                              <p:spTgt spid="22"/>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3"/>
                                            </p:tgtEl>
                                            <p:attrNameLst>
                                              <p:attrName>style.visibility</p:attrName>
                                            </p:attrNameLst>
                                          </p:cBhvr>
                                          <p:to>
                                            <p:strVal val="visible"/>
                                          </p:to>
                                        </p:set>
                                        <p:animEffect transition="in" filter="wipe(left)">
                                          <p:cBhvr>
                                            <p:cTn id="65" dur="50"/>
                                            <p:tgtEl>
                                              <p:spTgt spid="23"/>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3"/>
                                            </p:tgtEl>
                                          </p:cBhvr>
                                          <p:to x="80000" y="100000"/>
                                        </p:animScale>
                                        <p:anim by="(#ppt_w*0.10)" calcmode="lin" valueType="num">
                                          <p:cBhvr>
                                            <p:cTn id="68" dur="25" autoRev="1" fill="hold">
                                              <p:stCondLst>
                                                <p:cond delay="0"/>
                                              </p:stCondLst>
                                            </p:cTn>
                                            <p:tgtEl>
                                              <p:spTgt spid="23"/>
                                            </p:tgtEl>
                                            <p:attrNameLst>
                                              <p:attrName>ppt_x</p:attrName>
                                            </p:attrNameLst>
                                          </p:cBhvr>
                                        </p:anim>
                                        <p:anim by="(-#ppt_w*0.10)" calcmode="lin" valueType="num">
                                          <p:cBhvr>
                                            <p:cTn id="69" dur="25" autoRev="1" fill="hold">
                                              <p:stCondLst>
                                                <p:cond delay="0"/>
                                              </p:stCondLst>
                                            </p:cTn>
                                            <p:tgtEl>
                                              <p:spTgt spid="23"/>
                                            </p:tgtEl>
                                            <p:attrNameLst>
                                              <p:attrName>ppt_y</p:attrName>
                                            </p:attrNameLst>
                                          </p:cBhvr>
                                        </p:anim>
                                        <p:animRot by="-480000">
                                          <p:cBhvr>
                                            <p:cTn id="70" dur="25" autoRev="1" fill="hold">
                                              <p:stCondLst>
                                                <p:cond delay="0"/>
                                              </p:stCondLst>
                                            </p:cTn>
                                            <p:tgtEl>
                                              <p:spTgt spid="23"/>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4"/>
                                            </p:tgtEl>
                                            <p:attrNameLst>
                                              <p:attrName>style.visibility</p:attrName>
                                            </p:attrNameLst>
                                          </p:cBhvr>
                                          <p:to>
                                            <p:strVal val="visible"/>
                                          </p:to>
                                        </p:set>
                                        <p:animEffect transition="in" filter="wipe(left)">
                                          <p:cBhvr>
                                            <p:cTn id="73" dur="50"/>
                                            <p:tgtEl>
                                              <p:spTgt spid="24"/>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4"/>
                                            </p:tgtEl>
                                          </p:cBhvr>
                                          <p:to x="80000" y="100000"/>
                                        </p:animScale>
                                        <p:anim by="(#ppt_w*0.10)" calcmode="lin" valueType="num">
                                          <p:cBhvr>
                                            <p:cTn id="76" dur="25" autoRev="1" fill="hold">
                                              <p:stCondLst>
                                                <p:cond delay="0"/>
                                              </p:stCondLst>
                                            </p:cTn>
                                            <p:tgtEl>
                                              <p:spTgt spid="24"/>
                                            </p:tgtEl>
                                            <p:attrNameLst>
                                              <p:attrName>ppt_x</p:attrName>
                                            </p:attrNameLst>
                                          </p:cBhvr>
                                        </p:anim>
                                        <p:anim by="(-#ppt_w*0.10)" calcmode="lin" valueType="num">
                                          <p:cBhvr>
                                            <p:cTn id="77" dur="25" autoRev="1" fill="hold">
                                              <p:stCondLst>
                                                <p:cond delay="0"/>
                                              </p:stCondLst>
                                            </p:cTn>
                                            <p:tgtEl>
                                              <p:spTgt spid="24"/>
                                            </p:tgtEl>
                                            <p:attrNameLst>
                                              <p:attrName>ppt_y</p:attrName>
                                            </p:attrNameLst>
                                          </p:cBhvr>
                                        </p:anim>
                                        <p:animRot by="-480000">
                                          <p:cBhvr>
                                            <p:cTn id="78"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Vertical)">
                                          <p:cBhvr>
                                            <p:cTn id="40" dur="500"/>
                                            <p:tgtEl>
                                              <p:spTgt spid="9"/>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outVertical)">
                                          <p:cBhvr>
                                            <p:cTn id="43" dur="500"/>
                                            <p:tgtEl>
                                              <p:spTgt spid="21"/>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heel(1)">
                                          <p:cBhvr>
                                            <p:cTn id="47" dur="800"/>
                                            <p:tgtEl>
                                              <p:spTgt spid="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Effect transition="in" filter="wheel(1)">
                                          <p:cBhvr>
                                            <p:cTn id="50" dur="800"/>
                                            <p:tgtEl>
                                              <p:spTgt spid="10"/>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Effect transition="in" filter="wheel(1)">
                                          <p:cBhvr>
                                            <p:cTn id="53" dur="800"/>
                                            <p:tgtEl>
                                              <p:spTgt spid="11"/>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5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2"/>
                                            </p:tgtEl>
                                          </p:cBhvr>
                                          <p:to x="80000" y="100000"/>
                                        </p:animScale>
                                        <p:anim by="(#ppt_w*0.10)" calcmode="lin" valueType="num">
                                          <p:cBhvr>
                                            <p:cTn id="60" dur="25" autoRev="1" fill="hold">
                                              <p:stCondLst>
                                                <p:cond delay="0"/>
                                              </p:stCondLst>
                                            </p:cTn>
                                            <p:tgtEl>
                                              <p:spTgt spid="22"/>
                                            </p:tgtEl>
                                            <p:attrNameLst>
                                              <p:attrName>ppt_x</p:attrName>
                                            </p:attrNameLst>
                                          </p:cBhvr>
                                        </p:anim>
                                        <p:anim by="(-#ppt_w*0.10)" calcmode="lin" valueType="num">
                                          <p:cBhvr>
                                            <p:cTn id="61" dur="25" autoRev="1" fill="hold">
                                              <p:stCondLst>
                                                <p:cond delay="0"/>
                                              </p:stCondLst>
                                            </p:cTn>
                                            <p:tgtEl>
                                              <p:spTgt spid="22"/>
                                            </p:tgtEl>
                                            <p:attrNameLst>
                                              <p:attrName>ppt_y</p:attrName>
                                            </p:attrNameLst>
                                          </p:cBhvr>
                                        </p:anim>
                                        <p:animRot by="-480000">
                                          <p:cBhvr>
                                            <p:cTn id="62" dur="25" autoRev="1" fill="hold">
                                              <p:stCondLst>
                                                <p:cond delay="0"/>
                                              </p:stCondLst>
                                            </p:cTn>
                                            <p:tgtEl>
                                              <p:spTgt spid="22"/>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3"/>
                                            </p:tgtEl>
                                            <p:attrNameLst>
                                              <p:attrName>style.visibility</p:attrName>
                                            </p:attrNameLst>
                                          </p:cBhvr>
                                          <p:to>
                                            <p:strVal val="visible"/>
                                          </p:to>
                                        </p:set>
                                        <p:animEffect transition="in" filter="wipe(left)">
                                          <p:cBhvr>
                                            <p:cTn id="65" dur="50"/>
                                            <p:tgtEl>
                                              <p:spTgt spid="23"/>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3"/>
                                            </p:tgtEl>
                                          </p:cBhvr>
                                          <p:to x="80000" y="100000"/>
                                        </p:animScale>
                                        <p:anim by="(#ppt_w*0.10)" calcmode="lin" valueType="num">
                                          <p:cBhvr>
                                            <p:cTn id="68" dur="25" autoRev="1" fill="hold">
                                              <p:stCondLst>
                                                <p:cond delay="0"/>
                                              </p:stCondLst>
                                            </p:cTn>
                                            <p:tgtEl>
                                              <p:spTgt spid="23"/>
                                            </p:tgtEl>
                                            <p:attrNameLst>
                                              <p:attrName>ppt_x</p:attrName>
                                            </p:attrNameLst>
                                          </p:cBhvr>
                                        </p:anim>
                                        <p:anim by="(-#ppt_w*0.10)" calcmode="lin" valueType="num">
                                          <p:cBhvr>
                                            <p:cTn id="69" dur="25" autoRev="1" fill="hold">
                                              <p:stCondLst>
                                                <p:cond delay="0"/>
                                              </p:stCondLst>
                                            </p:cTn>
                                            <p:tgtEl>
                                              <p:spTgt spid="23"/>
                                            </p:tgtEl>
                                            <p:attrNameLst>
                                              <p:attrName>ppt_y</p:attrName>
                                            </p:attrNameLst>
                                          </p:cBhvr>
                                        </p:anim>
                                        <p:animRot by="-480000">
                                          <p:cBhvr>
                                            <p:cTn id="70" dur="25" autoRev="1" fill="hold">
                                              <p:stCondLst>
                                                <p:cond delay="0"/>
                                              </p:stCondLst>
                                            </p:cTn>
                                            <p:tgtEl>
                                              <p:spTgt spid="23"/>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4"/>
                                            </p:tgtEl>
                                            <p:attrNameLst>
                                              <p:attrName>style.visibility</p:attrName>
                                            </p:attrNameLst>
                                          </p:cBhvr>
                                          <p:to>
                                            <p:strVal val="visible"/>
                                          </p:to>
                                        </p:set>
                                        <p:animEffect transition="in" filter="wipe(left)">
                                          <p:cBhvr>
                                            <p:cTn id="73" dur="50"/>
                                            <p:tgtEl>
                                              <p:spTgt spid="24"/>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4"/>
                                            </p:tgtEl>
                                          </p:cBhvr>
                                          <p:to x="80000" y="100000"/>
                                        </p:animScale>
                                        <p:anim by="(#ppt_w*0.10)" calcmode="lin" valueType="num">
                                          <p:cBhvr>
                                            <p:cTn id="76" dur="25" autoRev="1" fill="hold">
                                              <p:stCondLst>
                                                <p:cond delay="0"/>
                                              </p:stCondLst>
                                            </p:cTn>
                                            <p:tgtEl>
                                              <p:spTgt spid="24"/>
                                            </p:tgtEl>
                                            <p:attrNameLst>
                                              <p:attrName>ppt_x</p:attrName>
                                            </p:attrNameLst>
                                          </p:cBhvr>
                                        </p:anim>
                                        <p:anim by="(-#ppt_w*0.10)" calcmode="lin" valueType="num">
                                          <p:cBhvr>
                                            <p:cTn id="77" dur="25" autoRev="1" fill="hold">
                                              <p:stCondLst>
                                                <p:cond delay="0"/>
                                              </p:stCondLst>
                                            </p:cTn>
                                            <p:tgtEl>
                                              <p:spTgt spid="24"/>
                                            </p:tgtEl>
                                            <p:attrNameLst>
                                              <p:attrName>ppt_y</p:attrName>
                                            </p:attrNameLst>
                                          </p:cBhvr>
                                        </p:anim>
                                        <p:animRot by="-480000">
                                          <p:cBhvr>
                                            <p:cTn id="78"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5" name="组合 4"/>
          <p:cNvGrpSpPr/>
          <p:nvPr/>
        </p:nvGrpSpPr>
        <p:grpSpPr>
          <a:xfrm>
            <a:off x="7143181" y="2647917"/>
            <a:ext cx="1050303" cy="1050303"/>
            <a:chOff x="1979712" y="3723878"/>
            <a:chExt cx="1050303" cy="1050303"/>
          </a:xfrm>
        </p:grpSpPr>
        <p:grpSp>
          <p:nvGrpSpPr>
            <p:cNvPr id="6" name="组合 5"/>
            <p:cNvGrpSpPr/>
            <p:nvPr/>
          </p:nvGrpSpPr>
          <p:grpSpPr>
            <a:xfrm>
              <a:off x="1979712" y="3723878"/>
              <a:ext cx="1050303" cy="1050303"/>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TextBox 77"/>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smtClean="0">
                  <a:ln>
                    <a:noFill/>
                  </a:ln>
                  <a:solidFill>
                    <a:srgbClr val="FFFFFF"/>
                  </a:solidFill>
                  <a:effectLst/>
                  <a:uLnTx/>
                  <a:uFillTx/>
                  <a:latin typeface="微软雅黑"/>
                  <a:ea typeface="微软雅黑"/>
                  <a:cs typeface="+mn-cs"/>
                </a:rPr>
                <a:t>5</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10" name="组合 9"/>
          <p:cNvGrpSpPr/>
          <p:nvPr/>
        </p:nvGrpSpPr>
        <p:grpSpPr>
          <a:xfrm>
            <a:off x="5600856" y="1565249"/>
            <a:ext cx="1050303" cy="1050303"/>
            <a:chOff x="1979712" y="3723878"/>
            <a:chExt cx="1050303" cy="1050303"/>
          </a:xfrm>
        </p:grpSpPr>
        <p:grpSp>
          <p:nvGrpSpPr>
            <p:cNvPr id="11" name="组合 10"/>
            <p:cNvGrpSpPr/>
            <p:nvPr/>
          </p:nvGrpSpPr>
          <p:grpSpPr>
            <a:xfrm>
              <a:off x="1979712" y="3723878"/>
              <a:ext cx="1050303" cy="1050303"/>
              <a:chOff x="1695226" y="3321784"/>
              <a:chExt cx="1250759" cy="1250759"/>
            </a:xfrm>
          </p:grpSpPr>
          <p:sp>
            <p:nvSpPr>
              <p:cNvPr id="13" name="椭圆 1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14" name="椭圆 13"/>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2" name="TextBox 72"/>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smtClean="0">
                  <a:ln>
                    <a:noFill/>
                  </a:ln>
                  <a:solidFill>
                    <a:srgbClr val="FFFFFF"/>
                  </a:solidFill>
                  <a:effectLst/>
                  <a:uLnTx/>
                  <a:uFillTx/>
                  <a:latin typeface="微软雅黑"/>
                  <a:ea typeface="微软雅黑"/>
                  <a:cs typeface="+mn-cs"/>
                </a:rPr>
                <a:t>4</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15" name="组合 14"/>
          <p:cNvGrpSpPr/>
          <p:nvPr/>
        </p:nvGrpSpPr>
        <p:grpSpPr>
          <a:xfrm>
            <a:off x="4008788" y="2650771"/>
            <a:ext cx="1050303" cy="1050303"/>
            <a:chOff x="1979712" y="3723878"/>
            <a:chExt cx="1050303" cy="1050303"/>
          </a:xfrm>
        </p:grpSpPr>
        <p:grpSp>
          <p:nvGrpSpPr>
            <p:cNvPr id="16" name="组合 15"/>
            <p:cNvGrpSpPr/>
            <p:nvPr/>
          </p:nvGrpSpPr>
          <p:grpSpPr>
            <a:xfrm>
              <a:off x="1979712" y="3723878"/>
              <a:ext cx="1050303" cy="1050303"/>
              <a:chOff x="1695226" y="3321784"/>
              <a:chExt cx="1250759" cy="1250759"/>
            </a:xfrm>
          </p:grpSpPr>
          <p:sp>
            <p:nvSpPr>
              <p:cNvPr id="18" name="椭圆 1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19" name="椭圆 1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7" name="TextBox 67"/>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smtClean="0">
                  <a:ln>
                    <a:noFill/>
                  </a:ln>
                  <a:solidFill>
                    <a:srgbClr val="FFFFFF"/>
                  </a:solidFill>
                  <a:effectLst/>
                  <a:uLnTx/>
                  <a:uFillTx/>
                  <a:latin typeface="微软雅黑"/>
                  <a:ea typeface="微软雅黑"/>
                  <a:cs typeface="+mn-cs"/>
                </a:rPr>
                <a:t>3</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20" name="组合 19"/>
          <p:cNvGrpSpPr/>
          <p:nvPr/>
        </p:nvGrpSpPr>
        <p:grpSpPr>
          <a:xfrm>
            <a:off x="2395306" y="1630403"/>
            <a:ext cx="1050303" cy="1050303"/>
            <a:chOff x="1979712" y="3723878"/>
            <a:chExt cx="1050303" cy="1050303"/>
          </a:xfrm>
        </p:grpSpPr>
        <p:grpSp>
          <p:nvGrpSpPr>
            <p:cNvPr id="21" name="组合 20"/>
            <p:cNvGrpSpPr/>
            <p:nvPr/>
          </p:nvGrpSpPr>
          <p:grpSpPr>
            <a:xfrm>
              <a:off x="1979712" y="3723878"/>
              <a:ext cx="1050303" cy="1050303"/>
              <a:chOff x="1695226" y="3321784"/>
              <a:chExt cx="1250759" cy="1250759"/>
            </a:xfrm>
          </p:grpSpPr>
          <p:sp>
            <p:nvSpPr>
              <p:cNvPr id="23" name="椭圆 2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24" name="椭圆 23"/>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2" name="TextBox 62"/>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smtClean="0">
                  <a:ln>
                    <a:noFill/>
                  </a:ln>
                  <a:solidFill>
                    <a:srgbClr val="FFFFFF"/>
                  </a:solidFill>
                  <a:effectLst/>
                  <a:uLnTx/>
                  <a:uFillTx/>
                  <a:latin typeface="微软雅黑"/>
                  <a:ea typeface="微软雅黑"/>
                  <a:cs typeface="+mn-cs"/>
                </a:rPr>
                <a:t>2</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25" name="组合 24"/>
          <p:cNvGrpSpPr/>
          <p:nvPr/>
        </p:nvGrpSpPr>
        <p:grpSpPr>
          <a:xfrm>
            <a:off x="859332" y="2680706"/>
            <a:ext cx="1050303" cy="1050303"/>
            <a:chOff x="1979712" y="3723878"/>
            <a:chExt cx="1050303" cy="1050303"/>
          </a:xfrm>
        </p:grpSpPr>
        <p:grpSp>
          <p:nvGrpSpPr>
            <p:cNvPr id="26" name="组合 25"/>
            <p:cNvGrpSpPr/>
            <p:nvPr/>
          </p:nvGrpSpPr>
          <p:grpSpPr>
            <a:xfrm>
              <a:off x="1979712" y="3723878"/>
              <a:ext cx="1050303" cy="1050303"/>
              <a:chOff x="1695226" y="3321784"/>
              <a:chExt cx="1250759" cy="1250759"/>
            </a:xfrm>
          </p:grpSpPr>
          <p:sp>
            <p:nvSpPr>
              <p:cNvPr id="28" name="椭圆 2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29" name="椭圆 2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7" name="TextBox 59"/>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smtClean="0">
                  <a:ln>
                    <a:noFill/>
                  </a:ln>
                  <a:solidFill>
                    <a:srgbClr val="FFFFFF"/>
                  </a:solidFill>
                  <a:effectLst/>
                  <a:uLnTx/>
                  <a:uFillTx/>
                  <a:latin typeface="微软雅黑"/>
                  <a:ea typeface="微软雅黑"/>
                  <a:cs typeface="+mn-cs"/>
                </a:rPr>
                <a:t>1</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sp>
        <p:nvSpPr>
          <p:cNvPr id="30"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black"/>
                </a:solidFill>
                <a:effectLst/>
                <a:uLnTx/>
                <a:uFillTx/>
                <a:latin typeface="微软雅黑"/>
                <a:ea typeface="微软雅黑"/>
                <a:cs typeface="+mn-cs"/>
              </a:rPr>
              <a:t>标题内容</a:t>
            </a:r>
            <a:endPar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31"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32"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33"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34"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Tree>
    <p:extLst>
      <p:ext uri="{BB962C8B-B14F-4D97-AF65-F5344CB8AC3E}">
        <p14:creationId xmlns:p14="http://schemas.microsoft.com/office/powerpoint/2010/main" val="404208072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20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90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190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590627" y="1059582"/>
            <a:ext cx="3949472" cy="3949472"/>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 name="椭圆 34"/>
          <p:cNvSpPr/>
          <p:nvPr/>
        </p:nvSpPr>
        <p:spPr>
          <a:xfrm rot="18900000">
            <a:off x="4760671" y="2596062"/>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6" name="组合 5"/>
          <p:cNvGrpSpPr/>
          <p:nvPr/>
        </p:nvGrpSpPr>
        <p:grpSpPr>
          <a:xfrm rot="8100000">
            <a:off x="3049362" y="1282724"/>
            <a:ext cx="1807574" cy="2348461"/>
            <a:chOff x="4020870" y="2194485"/>
            <a:chExt cx="1102258" cy="1432090"/>
          </a:xfrm>
          <a:effectLst>
            <a:outerShdw blurRad="444500" dist="254000" dir="8100000" algn="tr" rotWithShape="0">
              <a:prstClr val="black">
                <a:alpha val="50000"/>
              </a:prstClr>
            </a:outerShdw>
          </a:effectLst>
        </p:grpSpPr>
        <p:sp>
          <p:nvSpPr>
            <p:cNvPr id="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9" name="组合 8"/>
          <p:cNvGrpSpPr/>
          <p:nvPr/>
        </p:nvGrpSpPr>
        <p:grpSpPr>
          <a:xfrm>
            <a:off x="2779187" y="1131590"/>
            <a:ext cx="928717" cy="928717"/>
            <a:chOff x="2779187" y="1131590"/>
            <a:chExt cx="928717" cy="928717"/>
          </a:xfrm>
        </p:grpSpPr>
        <p:sp>
          <p:nvSpPr>
            <p:cNvPr id="10" name="椭圆 9"/>
            <p:cNvSpPr/>
            <p:nvPr/>
          </p:nvSpPr>
          <p:spPr>
            <a:xfrm>
              <a:off x="2779187" y="1131590"/>
              <a:ext cx="928717" cy="92871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1" name="TextBox 6"/>
            <p:cNvSpPr txBox="1"/>
            <p:nvPr/>
          </p:nvSpPr>
          <p:spPr>
            <a:xfrm>
              <a:off x="2799460" y="1347614"/>
              <a:ext cx="878001" cy="523220"/>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1" i="0" u="none" strike="noStrike" kern="1200" cap="none" spc="0" normalizeH="0" baseline="0" noProof="0" dirty="0" smtClean="0">
                  <a:ln>
                    <a:noFill/>
                  </a:ln>
                  <a:solidFill>
                    <a:prstClr val="white"/>
                  </a:solidFill>
                  <a:effectLst/>
                  <a:uLnTx/>
                  <a:uFillTx/>
                  <a:latin typeface="微软雅黑"/>
                  <a:ea typeface="微软雅黑"/>
                  <a:cs typeface="+mn-cs"/>
                </a:rPr>
                <a:t>标题</a:t>
              </a:r>
              <a:endParaRPr kumimoji="0" lang="en-US" altLang="zh-CN" sz="1700" b="1" i="0" u="none" strike="noStrike" kern="1200" cap="none" spc="0" normalizeH="0" baseline="0" noProof="0" dirty="0" smtClean="0">
                <a:ln>
                  <a:noFill/>
                </a:ln>
                <a:solidFill>
                  <a:prstClr val="white"/>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1" i="0" u="none" strike="noStrike" kern="1200" cap="none" spc="0" normalizeH="0" baseline="0" noProof="0" dirty="0" smtClean="0">
                  <a:ln>
                    <a:noFill/>
                  </a:ln>
                  <a:solidFill>
                    <a:prstClr val="white"/>
                  </a:solidFill>
                  <a:effectLst/>
                  <a:uLnTx/>
                  <a:uFillTx/>
                  <a:latin typeface="微软雅黑"/>
                  <a:ea typeface="微软雅黑"/>
                  <a:cs typeface="+mn-cs"/>
                </a:rPr>
                <a:t>内容</a:t>
              </a:r>
            </a:p>
          </p:txBody>
        </p:sp>
      </p:grpSp>
      <p:grpSp>
        <p:nvGrpSpPr>
          <p:cNvPr id="12" name="组合 11"/>
          <p:cNvGrpSpPr/>
          <p:nvPr/>
        </p:nvGrpSpPr>
        <p:grpSpPr>
          <a:xfrm>
            <a:off x="5724120" y="3698016"/>
            <a:ext cx="899617" cy="889958"/>
            <a:chOff x="5736633" y="2828278"/>
            <a:chExt cx="938798" cy="928717"/>
          </a:xfrm>
        </p:grpSpPr>
        <p:sp>
          <p:nvSpPr>
            <p:cNvPr id="13" name="椭圆 12"/>
            <p:cNvSpPr/>
            <p:nvPr/>
          </p:nvSpPr>
          <p:spPr>
            <a:xfrm>
              <a:off x="5736633" y="2828278"/>
              <a:ext cx="928717" cy="92871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4" name="TextBox 8"/>
            <p:cNvSpPr txBox="1"/>
            <p:nvPr/>
          </p:nvSpPr>
          <p:spPr>
            <a:xfrm>
              <a:off x="5797430" y="3036559"/>
              <a:ext cx="878001" cy="546007"/>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1" i="0" u="none" strike="noStrike" kern="1200" cap="none" spc="0" normalizeH="0" baseline="0" noProof="0" dirty="0" smtClean="0">
                  <a:ln>
                    <a:noFill/>
                  </a:ln>
                  <a:solidFill>
                    <a:prstClr val="white"/>
                  </a:solidFill>
                  <a:effectLst/>
                  <a:uLnTx/>
                  <a:uFillTx/>
                  <a:latin typeface="微软雅黑"/>
                  <a:ea typeface="微软雅黑"/>
                  <a:cs typeface="+mn-cs"/>
                </a:rPr>
                <a:t>标题</a:t>
              </a:r>
              <a:endParaRPr kumimoji="0" lang="en-US" altLang="zh-CN" sz="1700" b="1" i="0" u="none" strike="noStrike" kern="1200" cap="none" spc="0" normalizeH="0" baseline="0" noProof="0" dirty="0" smtClean="0">
                <a:ln>
                  <a:noFill/>
                </a:ln>
                <a:solidFill>
                  <a:prstClr val="white"/>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1" i="0" u="none" strike="noStrike" kern="1200" cap="none" spc="0" normalizeH="0" baseline="0" noProof="0" dirty="0" smtClean="0">
                  <a:ln>
                    <a:noFill/>
                  </a:ln>
                  <a:solidFill>
                    <a:prstClr val="white"/>
                  </a:solidFill>
                  <a:effectLst/>
                  <a:uLnTx/>
                  <a:uFillTx/>
                  <a:latin typeface="微软雅黑"/>
                  <a:ea typeface="微软雅黑"/>
                  <a:cs typeface="+mn-cs"/>
                </a:rPr>
                <a:t>内容</a:t>
              </a:r>
            </a:p>
          </p:txBody>
        </p:sp>
      </p:grpSp>
      <p:sp>
        <p:nvSpPr>
          <p:cNvPr id="15" name="TextBox 9"/>
          <p:cNvSpPr txBox="1"/>
          <p:nvPr/>
        </p:nvSpPr>
        <p:spPr>
          <a:xfrm>
            <a:off x="911921" y="1947133"/>
            <a:ext cx="1440160" cy="12396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endPar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6" name="TextBox 10"/>
          <p:cNvSpPr txBox="1"/>
          <p:nvPr/>
        </p:nvSpPr>
        <p:spPr>
          <a:xfrm>
            <a:off x="6888585" y="2861888"/>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a:t>
            </a:r>
            <a:endPar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7" name="TextBox 11"/>
          <p:cNvSpPr txBox="1"/>
          <p:nvPr/>
        </p:nvSpPr>
        <p:spPr>
          <a:xfrm>
            <a:off x="3340954" y="2139702"/>
            <a:ext cx="954108" cy="40011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rgbClr val="C00002"/>
                </a:solidFill>
                <a:effectLst/>
                <a:uLnTx/>
                <a:uFillTx/>
                <a:latin typeface="微软雅黑"/>
                <a:ea typeface="微软雅黑"/>
                <a:cs typeface="+mn-cs"/>
              </a:rPr>
              <a:t>已完成</a:t>
            </a:r>
            <a:endParaRPr kumimoji="0" lang="zh-CN" altLang="en-US" sz="2000" b="1" i="0" u="none" strike="noStrike" kern="1200" cap="none" spc="0" normalizeH="0" baseline="0" noProof="0" dirty="0">
              <a:ln>
                <a:noFill/>
              </a:ln>
              <a:solidFill>
                <a:srgbClr val="C00002"/>
              </a:solidFill>
              <a:effectLst/>
              <a:uLnTx/>
              <a:uFillTx/>
              <a:latin typeface="微软雅黑"/>
              <a:ea typeface="微软雅黑"/>
              <a:cs typeface="+mn-cs"/>
            </a:endParaRPr>
          </a:p>
        </p:txBody>
      </p:sp>
      <p:sp>
        <p:nvSpPr>
          <p:cNvPr id="18" name="TextBox 13"/>
          <p:cNvSpPr txBox="1"/>
          <p:nvPr/>
        </p:nvSpPr>
        <p:spPr>
          <a:xfrm>
            <a:off x="5277228" y="3507854"/>
            <a:ext cx="800220" cy="33855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rgbClr val="FCFCFC"/>
                </a:solidFill>
                <a:effectLst/>
                <a:uLnTx/>
                <a:uFillTx/>
                <a:latin typeface="微软雅黑"/>
                <a:ea typeface="微软雅黑"/>
                <a:cs typeface="+mn-cs"/>
              </a:rPr>
              <a:t>未完成</a:t>
            </a:r>
            <a:endParaRPr kumimoji="0" lang="zh-CN" altLang="en-US" sz="1600" b="1" i="0" u="none" strike="noStrike" kern="1200" cap="none" spc="0" normalizeH="0" baseline="0" noProof="0" dirty="0">
              <a:ln>
                <a:noFill/>
              </a:ln>
              <a:solidFill>
                <a:srgbClr val="FCFCFC"/>
              </a:solidFill>
              <a:effectLst/>
              <a:uLnTx/>
              <a:uFillTx/>
              <a:latin typeface="微软雅黑"/>
              <a:ea typeface="微软雅黑"/>
              <a:cs typeface="+mn-cs"/>
            </a:endParaRPr>
          </a:p>
        </p:txBody>
      </p:sp>
    </p:spTree>
    <p:extLst>
      <p:ext uri="{BB962C8B-B14F-4D97-AF65-F5344CB8AC3E}">
        <p14:creationId xmlns:p14="http://schemas.microsoft.com/office/powerpoint/2010/main" val="392885238"/>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44000">
                                          <p:cBhvr additive="base">
                                            <p:cTn id="12" dur="50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 y="0"/>
            <a:ext cx="9144002" cy="5231550"/>
            <a:chOff x="-2" y="0"/>
            <a:chExt cx="9144002" cy="523155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255" y="1263020"/>
              <a:ext cx="1372786" cy="2617460"/>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 y="1831159"/>
              <a:ext cx="6578602" cy="2918641"/>
            </a:xfrm>
            <a:prstGeom prst="rect">
              <a:avLst/>
            </a:prstGeom>
          </p:spPr>
        </p:pic>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4558040"/>
              <a:ext cx="9144000" cy="673510"/>
            </a:xfrm>
            <a:prstGeom prst="rect">
              <a:avLst/>
            </a:prstGeom>
          </p:spPr>
        </p:pic>
      </p:grpSp>
      <p:sp>
        <p:nvSpPr>
          <p:cNvPr id="17" name="Freeform 5"/>
          <p:cNvSpPr>
            <a:spLocks/>
          </p:cNvSpPr>
          <p:nvPr/>
        </p:nvSpPr>
        <p:spPr bwMode="auto">
          <a:xfrm>
            <a:off x="2457103" y="1014709"/>
            <a:ext cx="1307576" cy="117892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rial"/>
              <a:ea typeface="微软雅黑"/>
              <a:cs typeface="+mn-cs"/>
            </a:endParaRPr>
          </a:p>
        </p:txBody>
      </p:sp>
      <p:sp>
        <p:nvSpPr>
          <p:cNvPr id="18" name="TextBox 21"/>
          <p:cNvSpPr txBox="1"/>
          <p:nvPr/>
        </p:nvSpPr>
        <p:spPr>
          <a:xfrm>
            <a:off x="2573971" y="1148979"/>
            <a:ext cx="1073839" cy="923330"/>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rPr>
              <a:t>03</a:t>
            </a:r>
            <a:endParaRPr kumimoji="0" lang="zh-CN" altLang="en-US" sz="4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9" name="TextBox 27"/>
          <p:cNvSpPr txBox="1"/>
          <p:nvPr/>
        </p:nvSpPr>
        <p:spPr>
          <a:xfrm>
            <a:off x="4041932" y="1437459"/>
            <a:ext cx="4136549"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342900" rtl="0" eaLnBrk="1" fontAlgn="auto" latinLnBrk="0" hangingPunct="1">
              <a:lnSpc>
                <a:spcPts val="13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C00000"/>
                </a:solidFill>
                <a:effectLst/>
                <a:uLnTx/>
                <a:uFillTx/>
              </a:rPr>
              <a:t>单击此处添加文字</a:t>
            </a:r>
            <a:r>
              <a:rPr lang="zh-CN" altLang="en-US" sz="3200" b="1" kern="0" dirty="0">
                <a:solidFill>
                  <a:srgbClr val="C00000"/>
                </a:solidFill>
              </a:rPr>
              <a:t>标题</a:t>
            </a:r>
            <a:endParaRPr kumimoji="0" lang="en-US" altLang="zh-CN" sz="3200" b="1" i="0" u="none" strike="noStrike" kern="0" cap="none" spc="0" normalizeH="0" baseline="0" noProof="0" dirty="0">
              <a:ln>
                <a:noFill/>
              </a:ln>
              <a:solidFill>
                <a:srgbClr val="C00000"/>
              </a:solidFill>
              <a:effectLst/>
              <a:uLnTx/>
              <a:uFillTx/>
            </a:endParaRPr>
          </a:p>
        </p:txBody>
      </p:sp>
      <p:sp>
        <p:nvSpPr>
          <p:cNvPr id="20" name="文本框 19"/>
          <p:cNvSpPr txBox="1"/>
          <p:nvPr/>
        </p:nvSpPr>
        <p:spPr>
          <a:xfrm>
            <a:off x="4159967" y="1743109"/>
            <a:ext cx="2069797" cy="400110"/>
          </a:xfrm>
          <a:prstGeom prst="rect">
            <a:avLst/>
          </a:prstGeom>
          <a:noFill/>
        </p:spPr>
        <p:txBody>
          <a:bodyPr vert="horz" wrap="none" rtlCol="0">
            <a:spAutoFit/>
          </a:bodyPr>
          <a:lstStyle/>
          <a:p>
            <a:pPr marL="342900" marR="0" lvl="0" indent="-34290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单击添加内容</a:t>
            </a:r>
            <a:endPar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p:cNvSpPr txBox="1"/>
          <p:nvPr/>
        </p:nvSpPr>
        <p:spPr>
          <a:xfrm>
            <a:off x="6017432" y="1743109"/>
            <a:ext cx="2069797" cy="400110"/>
          </a:xfrm>
          <a:prstGeom prst="rect">
            <a:avLst/>
          </a:prstGeom>
          <a:noFill/>
        </p:spPr>
        <p:txBody>
          <a:bodyPr vert="horz" wrap="none" rtlCol="0">
            <a:spAutoFit/>
          </a:bodyPr>
          <a:lstStyle/>
          <a:p>
            <a:pPr marL="342900" marR="0" lvl="0" indent="-34290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单击添加内容</a:t>
            </a:r>
            <a:endPar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54405553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anim calcmode="lin" valueType="num">
                                      <p:cBhvr>
                                        <p:cTn id="8" dur="2000" fill="hold"/>
                                        <p:tgtEl>
                                          <p:spTgt spid="18"/>
                                        </p:tgtEl>
                                        <p:attrNameLst>
                                          <p:attrName>ppt_w</p:attrName>
                                        </p:attrNameLst>
                                      </p:cBhvr>
                                      <p:tavLst>
                                        <p:tav tm="0" fmla="#ppt_w*sin(2.5*pi*$)">
                                          <p:val>
                                            <p:fltVal val="0"/>
                                          </p:val>
                                        </p:tav>
                                        <p:tav tm="100000">
                                          <p:val>
                                            <p:fltVal val="1"/>
                                          </p:val>
                                        </p:tav>
                                      </p:tavLst>
                                    </p:anim>
                                    <p:anim calcmode="lin" valueType="num">
                                      <p:cBhvr>
                                        <p:cTn id="9" dur="2000" fill="hold"/>
                                        <p:tgtEl>
                                          <p:spTgt spid="18"/>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2000"/>
                                        <p:tgtEl>
                                          <p:spTgt spid="17"/>
                                        </p:tgtEl>
                                      </p:cBhvr>
                                    </p:animEffect>
                                    <p:anim calcmode="lin" valueType="num">
                                      <p:cBhvr>
                                        <p:cTn id="13" dur="2000" fill="hold"/>
                                        <p:tgtEl>
                                          <p:spTgt spid="17"/>
                                        </p:tgtEl>
                                        <p:attrNameLst>
                                          <p:attrName>ppt_w</p:attrName>
                                        </p:attrNameLst>
                                      </p:cBhvr>
                                      <p:tavLst>
                                        <p:tav tm="0" fmla="#ppt_w*sin(2.5*pi*$)">
                                          <p:val>
                                            <p:fltVal val="0"/>
                                          </p:val>
                                        </p:tav>
                                        <p:tav tm="100000">
                                          <p:val>
                                            <p:fltVal val="1"/>
                                          </p:val>
                                        </p:tav>
                                      </p:tavLst>
                                    </p:anim>
                                    <p:anim calcmode="lin" valueType="num">
                                      <p:cBhvr>
                                        <p:cTn id="14" dur="2000" fill="hold"/>
                                        <p:tgtEl>
                                          <p:spTgt spid="17"/>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Arrow Connector 25"/>
          <p:cNvCxnSpPr/>
          <p:nvPr/>
        </p:nvCxnSpPr>
        <p:spPr bwMode="auto">
          <a:xfrm>
            <a:off x="4912672" y="1344088"/>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a:grpSpLocks/>
          </p:cNvGrpSpPr>
          <p:nvPr/>
        </p:nvGrpSpPr>
        <p:grpSpPr bwMode="auto">
          <a:xfrm>
            <a:off x="546133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8" name="组合 7"/>
          <p:cNvGrpSpPr>
            <a:grpSpLocks/>
          </p:cNvGrpSpPr>
          <p:nvPr/>
        </p:nvGrpSpPr>
        <p:grpSpPr bwMode="auto">
          <a:xfrm>
            <a:off x="5548468" y="2179850"/>
            <a:ext cx="1129509" cy="558411"/>
            <a:chOff x="7902901" y="3124000"/>
            <a:chExt cx="1129418" cy="558855"/>
          </a:xfrm>
        </p:grpSpPr>
        <p:cxnSp>
          <p:nvCxnSpPr>
            <p:cNvPr id="9"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1" name="组合 10"/>
          <p:cNvGrpSpPr>
            <a:grpSpLocks/>
          </p:cNvGrpSpPr>
          <p:nvPr/>
        </p:nvGrpSpPr>
        <p:grpSpPr bwMode="auto">
          <a:xfrm>
            <a:off x="2448036" y="1389859"/>
            <a:ext cx="1300163" cy="271463"/>
            <a:chOff x="3181205" y="2010025"/>
            <a:chExt cx="1299921" cy="271166"/>
          </a:xfrm>
        </p:grpSpPr>
        <p:cxnSp>
          <p:nvCxnSpPr>
            <p:cNvPr id="12"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4" name="组合 13"/>
          <p:cNvGrpSpPr>
            <a:grpSpLocks/>
          </p:cNvGrpSpPr>
          <p:nvPr/>
        </p:nvGrpSpPr>
        <p:grpSpPr bwMode="auto">
          <a:xfrm>
            <a:off x="2528500" y="3219820"/>
            <a:ext cx="960141" cy="833683"/>
            <a:chOff x="3243437" y="4210024"/>
            <a:chExt cx="960324" cy="834506"/>
          </a:xfrm>
        </p:grpSpPr>
        <p:cxnSp>
          <p:nvCxnSpPr>
            <p:cNvPr id="15"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a:off x="2564739" y="2721895"/>
            <a:ext cx="1871862" cy="325928"/>
            <a:chOff x="3279710" y="3713495"/>
            <a:chExt cx="1872464" cy="325928"/>
          </a:xfrm>
        </p:grpSpPr>
        <p:cxnSp>
          <p:nvCxnSpPr>
            <p:cNvPr id="18"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0" name="TextBox 59"/>
          <p:cNvSpPr txBox="1">
            <a:spLocks noChangeArrowheads="1"/>
          </p:cNvSpPr>
          <p:nvPr/>
        </p:nvSpPr>
        <p:spPr bwMode="auto">
          <a:xfrm flipH="1">
            <a:off x="497936" y="1233519"/>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r"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核心产品一</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1" name="矩形 17"/>
          <p:cNvSpPr>
            <a:spLocks noChangeArrowheads="1"/>
          </p:cNvSpPr>
          <p:nvPr/>
        </p:nvSpPr>
        <p:spPr bwMode="auto">
          <a:xfrm>
            <a:off x="467544" y="1583067"/>
            <a:ext cx="1822450" cy="650939"/>
          </a:xfrm>
          <a:prstGeom prst="rect">
            <a:avLst/>
          </a:prstGeom>
          <a:noFill/>
          <a:ln>
            <a:noFill/>
          </a:ln>
          <a:extLst/>
        </p:spPr>
        <p:txBody>
          <a:bodyPr lIns="91431" tIns="45716" rIns="91431" bIns="45716">
            <a:spAutoFit/>
          </a:bodyPr>
          <a:lstStyle/>
          <a:p>
            <a:pPr marL="0" marR="0" lvl="0" indent="0" algn="r"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在此录入上述图表的综合描述说明，在此录入上述图表的综合描述说明。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2" name="TextBox 59"/>
          <p:cNvSpPr txBox="1">
            <a:spLocks noChangeArrowheads="1"/>
          </p:cNvSpPr>
          <p:nvPr/>
        </p:nvSpPr>
        <p:spPr bwMode="auto">
          <a:xfrm flipH="1">
            <a:off x="497936" y="2558000"/>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r"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核心</a:t>
            </a: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产品二</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3" name="矩形 17"/>
          <p:cNvSpPr>
            <a:spLocks noChangeArrowheads="1"/>
          </p:cNvSpPr>
          <p:nvPr/>
        </p:nvSpPr>
        <p:spPr bwMode="auto">
          <a:xfrm>
            <a:off x="474419" y="2868479"/>
            <a:ext cx="1822450" cy="650939"/>
          </a:xfrm>
          <a:prstGeom prst="rect">
            <a:avLst/>
          </a:prstGeom>
          <a:noFill/>
          <a:ln>
            <a:noFill/>
          </a:ln>
          <a:extLst/>
        </p:spPr>
        <p:txBody>
          <a:bodyPr lIns="91431" tIns="45716" rIns="91431" bIns="45716">
            <a:spAutoFit/>
          </a:bodyPr>
          <a:lstStyle/>
          <a:p>
            <a:pPr marL="0" marR="0" lvl="0" indent="0" algn="r"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在此录入上述图表的综合描述说明，在此录入上述图表的综合描述说明。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4" name="TextBox 59"/>
          <p:cNvSpPr txBox="1">
            <a:spLocks noChangeArrowheads="1"/>
          </p:cNvSpPr>
          <p:nvPr/>
        </p:nvSpPr>
        <p:spPr bwMode="auto">
          <a:xfrm flipH="1">
            <a:off x="497936" y="3914072"/>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r"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核心</a:t>
            </a: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产品三</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5" name="矩形 17"/>
          <p:cNvSpPr>
            <a:spLocks noChangeArrowheads="1"/>
          </p:cNvSpPr>
          <p:nvPr/>
        </p:nvSpPr>
        <p:spPr bwMode="auto">
          <a:xfrm>
            <a:off x="497936" y="4240967"/>
            <a:ext cx="1822450" cy="650939"/>
          </a:xfrm>
          <a:prstGeom prst="rect">
            <a:avLst/>
          </a:prstGeom>
          <a:noFill/>
          <a:ln>
            <a:noFill/>
          </a:ln>
          <a:extLst/>
        </p:spPr>
        <p:txBody>
          <a:bodyPr lIns="91431" tIns="45716" rIns="91431" bIns="45716">
            <a:spAutoFit/>
          </a:bodyPr>
          <a:lstStyle/>
          <a:p>
            <a:pPr marL="0" marR="0" lvl="0" indent="0" algn="r"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在此录入上述图表的描述说明，在此录入图表的描述说明。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6" name="TextBox 59"/>
          <p:cNvSpPr txBox="1">
            <a:spLocks noChangeArrowheads="1"/>
          </p:cNvSpPr>
          <p:nvPr/>
        </p:nvSpPr>
        <p:spPr bwMode="auto">
          <a:xfrm flipH="1">
            <a:off x="6913327" y="1151935"/>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附属</a:t>
            </a: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产品</a:t>
            </a: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一</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7" name="矩形 17"/>
          <p:cNvSpPr>
            <a:spLocks noChangeArrowheads="1"/>
          </p:cNvSpPr>
          <p:nvPr/>
        </p:nvSpPr>
        <p:spPr bwMode="auto">
          <a:xfrm>
            <a:off x="6913328" y="1501237"/>
            <a:ext cx="1822450" cy="650939"/>
          </a:xfrm>
          <a:prstGeom prst="rect">
            <a:avLst/>
          </a:prstGeom>
          <a:noFill/>
          <a:ln>
            <a:noFill/>
          </a:ln>
          <a:extLst/>
        </p:spPr>
        <p:txBody>
          <a:bodyPr lIns="91431" tIns="45716" rIns="91431" bIns="45716">
            <a:spAutoFit/>
          </a:bodyPr>
          <a:lstStyle/>
          <a:p>
            <a:pPr marL="0" marR="0" lvl="0" indent="0" algn="l"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在此录入上述图表的综合描述说明，在此录入上述图表的综合描述说明。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8" name="TextBox 59"/>
          <p:cNvSpPr txBox="1">
            <a:spLocks noChangeArrowheads="1"/>
          </p:cNvSpPr>
          <p:nvPr/>
        </p:nvSpPr>
        <p:spPr bwMode="auto">
          <a:xfrm flipH="1">
            <a:off x="6913326" y="2571403"/>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附属</a:t>
            </a: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产品二</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9" name="矩形 17"/>
          <p:cNvSpPr>
            <a:spLocks noChangeArrowheads="1"/>
          </p:cNvSpPr>
          <p:nvPr/>
        </p:nvSpPr>
        <p:spPr bwMode="auto">
          <a:xfrm>
            <a:off x="6913328" y="2893317"/>
            <a:ext cx="1822450" cy="650939"/>
          </a:xfrm>
          <a:prstGeom prst="rect">
            <a:avLst/>
          </a:prstGeom>
          <a:noFill/>
          <a:ln>
            <a:noFill/>
          </a:ln>
          <a:extLst/>
        </p:spPr>
        <p:txBody>
          <a:bodyPr lIns="91431" tIns="45716" rIns="91431" bIns="45716">
            <a:spAutoFit/>
          </a:bodyPr>
          <a:lstStyle/>
          <a:p>
            <a:pPr marL="0" marR="0" lvl="0" indent="0" algn="l"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在此录入上述图表的综合描述说明，在此录入上述图表的综合描述说明。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30" name="TextBox 59"/>
          <p:cNvSpPr txBox="1">
            <a:spLocks noChangeArrowheads="1"/>
          </p:cNvSpPr>
          <p:nvPr/>
        </p:nvSpPr>
        <p:spPr bwMode="auto">
          <a:xfrm flipH="1">
            <a:off x="6913327" y="3768210"/>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附属</a:t>
            </a: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产品三</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31" name="矩形 17"/>
          <p:cNvSpPr>
            <a:spLocks noChangeArrowheads="1"/>
          </p:cNvSpPr>
          <p:nvPr/>
        </p:nvSpPr>
        <p:spPr bwMode="auto">
          <a:xfrm>
            <a:off x="6913328" y="4106258"/>
            <a:ext cx="1822450" cy="464735"/>
          </a:xfrm>
          <a:prstGeom prst="rect">
            <a:avLst/>
          </a:prstGeom>
          <a:noFill/>
          <a:ln>
            <a:noFill/>
          </a:ln>
          <a:extLst/>
        </p:spPr>
        <p:txBody>
          <a:bodyPr lIns="91431" tIns="45716" rIns="91431" bIns="45716">
            <a:spAutoFit/>
          </a:bodyPr>
          <a:lstStyle/>
          <a:p>
            <a:pPr marL="0" marR="0" lvl="0" indent="0" algn="l"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在此录入上述图表的综合描述说明，在此录入。</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32"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accent1"/>
          </a:solidFill>
          <a:ln w="9525">
            <a:noFill/>
            <a:round/>
            <a:headEnd/>
            <a:tailEnd/>
          </a:ln>
        </p:spPr>
        <p:txBody>
          <a:bodyPr lIns="121920" tIns="60960" rIns="121920" bIns="60960"/>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33" name="组合 32"/>
          <p:cNvGrpSpPr/>
          <p:nvPr/>
        </p:nvGrpSpPr>
        <p:grpSpPr>
          <a:xfrm>
            <a:off x="4048578" y="2659800"/>
            <a:ext cx="776045" cy="77604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5" name="椭圆 34"/>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6" name="组合 35"/>
          <p:cNvGrpSpPr/>
          <p:nvPr/>
        </p:nvGrpSpPr>
        <p:grpSpPr>
          <a:xfrm>
            <a:off x="5009057" y="1707654"/>
            <a:ext cx="904550" cy="904550"/>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8" name="椭圆 3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9" name="组合 38"/>
          <p:cNvGrpSpPr/>
          <p:nvPr/>
        </p:nvGrpSpPr>
        <p:grpSpPr>
          <a:xfrm>
            <a:off x="3622770" y="1450531"/>
            <a:ext cx="1121219" cy="1121219"/>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1" name="椭圆 40"/>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42" name="组合 41"/>
          <p:cNvGrpSpPr/>
          <p:nvPr/>
        </p:nvGrpSpPr>
        <p:grpSpPr>
          <a:xfrm>
            <a:off x="4732484" y="1021290"/>
            <a:ext cx="654934" cy="65493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4" name="椭圆 43"/>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45" name="组合 44"/>
          <p:cNvGrpSpPr/>
          <p:nvPr/>
        </p:nvGrpSpPr>
        <p:grpSpPr>
          <a:xfrm>
            <a:off x="5022393" y="2900981"/>
            <a:ext cx="836431" cy="836431"/>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7" name="椭圆 4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48" name="组合 47"/>
          <p:cNvGrpSpPr/>
          <p:nvPr/>
        </p:nvGrpSpPr>
        <p:grpSpPr>
          <a:xfrm>
            <a:off x="3075116" y="2771234"/>
            <a:ext cx="817141" cy="817141"/>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0" name="椭圆 4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51" name="椭圆 50"/>
          <p:cNvSpPr/>
          <p:nvPr/>
        </p:nvSpPr>
        <p:spPr>
          <a:xfrm>
            <a:off x="3527201" y="2211710"/>
            <a:ext cx="449369" cy="44936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2" name="椭圆 51"/>
          <p:cNvSpPr/>
          <p:nvPr/>
        </p:nvSpPr>
        <p:spPr>
          <a:xfrm>
            <a:off x="3310827" y="1756709"/>
            <a:ext cx="137599" cy="13759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3" name="椭圆 52"/>
          <p:cNvSpPr/>
          <p:nvPr/>
        </p:nvSpPr>
        <p:spPr>
          <a:xfrm>
            <a:off x="5737761" y="2677796"/>
            <a:ext cx="307718" cy="30771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4" name="椭圆 53"/>
          <p:cNvSpPr/>
          <p:nvPr/>
        </p:nvSpPr>
        <p:spPr>
          <a:xfrm>
            <a:off x="4768423" y="2086525"/>
            <a:ext cx="269201" cy="269201"/>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5" name="椭圆 54"/>
          <p:cNvSpPr/>
          <p:nvPr/>
        </p:nvSpPr>
        <p:spPr>
          <a:xfrm>
            <a:off x="3629344" y="3651869"/>
            <a:ext cx="345339" cy="34533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6" name="椭圆 55"/>
          <p:cNvSpPr/>
          <p:nvPr/>
        </p:nvSpPr>
        <p:spPr>
          <a:xfrm>
            <a:off x="4696650" y="3097627"/>
            <a:ext cx="211067" cy="21106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7" name="椭圆 56"/>
          <p:cNvSpPr/>
          <p:nvPr/>
        </p:nvSpPr>
        <p:spPr>
          <a:xfrm>
            <a:off x="5560746" y="1602968"/>
            <a:ext cx="245925" cy="24592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8" name="椭圆 57"/>
          <p:cNvSpPr/>
          <p:nvPr/>
        </p:nvSpPr>
        <p:spPr>
          <a:xfrm>
            <a:off x="2375825" y="12713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9" name="椭圆 58"/>
          <p:cNvSpPr/>
          <p:nvPr/>
        </p:nvSpPr>
        <p:spPr>
          <a:xfrm>
            <a:off x="2368844" y="2587889"/>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0" name="椭圆 59"/>
          <p:cNvSpPr/>
          <p:nvPr/>
        </p:nvSpPr>
        <p:spPr>
          <a:xfrm>
            <a:off x="2367876" y="3924073"/>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1" name="椭圆 60"/>
          <p:cNvSpPr/>
          <p:nvPr/>
        </p:nvSpPr>
        <p:spPr>
          <a:xfrm>
            <a:off x="6551558" y="1232764"/>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2" name="椭圆 61"/>
          <p:cNvSpPr/>
          <p:nvPr/>
        </p:nvSpPr>
        <p:spPr>
          <a:xfrm>
            <a:off x="6561198" y="25924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3" name="椭圆 62"/>
          <p:cNvSpPr/>
          <p:nvPr/>
        </p:nvSpPr>
        <p:spPr>
          <a:xfrm>
            <a:off x="6551558" y="3794637"/>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4" name="椭圆 63"/>
          <p:cNvSpPr/>
          <p:nvPr/>
        </p:nvSpPr>
        <p:spPr>
          <a:xfrm>
            <a:off x="5009057" y="2473329"/>
            <a:ext cx="98421" cy="98421"/>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Tree>
    <p:extLst>
      <p:ext uri="{BB962C8B-B14F-4D97-AF65-F5344CB8AC3E}">
        <p14:creationId xmlns:p14="http://schemas.microsoft.com/office/powerpoint/2010/main" val="47417399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anim calcmode="lin" valueType="num">
                                      <p:cBhvr>
                                        <p:cTn id="8" dur="750" fill="hold"/>
                                        <p:tgtEl>
                                          <p:spTgt spid="32"/>
                                        </p:tgtEl>
                                        <p:attrNameLst>
                                          <p:attrName>ppt_x</p:attrName>
                                        </p:attrNameLst>
                                      </p:cBhvr>
                                      <p:tavLst>
                                        <p:tav tm="0">
                                          <p:val>
                                            <p:strVal val="#ppt_x"/>
                                          </p:val>
                                        </p:tav>
                                        <p:tav tm="100000">
                                          <p:val>
                                            <p:strVal val="#ppt_x"/>
                                          </p:val>
                                        </p:tav>
                                      </p:tavLst>
                                    </p:anim>
                                    <p:anim calcmode="lin" valueType="num">
                                      <p:cBhvr>
                                        <p:cTn id="9" dur="750" fill="hold"/>
                                        <p:tgtEl>
                                          <p:spTgt spid="3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500"/>
                                  </p:stCondLst>
                                  <p:childTnLst>
                                    <p:set>
                                      <p:cBhvr>
                                        <p:cTn id="21" dur="1" fill="hold">
                                          <p:stCondLst>
                                            <p:cond delay="0"/>
                                          </p:stCondLst>
                                        </p:cTn>
                                        <p:tgtEl>
                                          <p:spTgt spid="42"/>
                                        </p:tgtEl>
                                        <p:attrNameLst>
                                          <p:attrName>style.visibility</p:attrName>
                                        </p:attrNameLst>
                                      </p:cBhvr>
                                      <p:to>
                                        <p:strVal val="visible"/>
                                      </p:to>
                                    </p:set>
                                    <p:anim calcmode="lin" valueType="num">
                                      <p:cBhvr>
                                        <p:cTn id="22" dur="300" fill="hold"/>
                                        <p:tgtEl>
                                          <p:spTgt spid="42"/>
                                        </p:tgtEl>
                                        <p:attrNameLst>
                                          <p:attrName>ppt_w</p:attrName>
                                        </p:attrNameLst>
                                      </p:cBhvr>
                                      <p:tavLst>
                                        <p:tav tm="0">
                                          <p:val>
                                            <p:fltVal val="0"/>
                                          </p:val>
                                        </p:tav>
                                        <p:tav tm="100000">
                                          <p:val>
                                            <p:strVal val="#ppt_w"/>
                                          </p:val>
                                        </p:tav>
                                      </p:tavLst>
                                    </p:anim>
                                    <p:anim calcmode="lin" valueType="num">
                                      <p:cBhvr>
                                        <p:cTn id="23" dur="300" fill="hold"/>
                                        <p:tgtEl>
                                          <p:spTgt spid="42"/>
                                        </p:tgtEl>
                                        <p:attrNameLst>
                                          <p:attrName>ppt_h</p:attrName>
                                        </p:attrNameLst>
                                      </p:cBhvr>
                                      <p:tavLst>
                                        <p:tav tm="0">
                                          <p:val>
                                            <p:fltVal val="0"/>
                                          </p:val>
                                        </p:tav>
                                        <p:tav tm="100000">
                                          <p:val>
                                            <p:strVal val="#ppt_h"/>
                                          </p:val>
                                        </p:tav>
                                      </p:tavLst>
                                    </p:anim>
                                    <p:animEffect transition="in" filter="fade">
                                      <p:cBhvr>
                                        <p:cTn id="24" dur="300"/>
                                        <p:tgtEl>
                                          <p:spTgt spid="42"/>
                                        </p:tgtEl>
                                      </p:cBhvr>
                                    </p:animEffect>
                                  </p:childTnLst>
                                </p:cTn>
                              </p:par>
                              <p:par>
                                <p:cTn id="25" presetID="53" presetClass="entr" presetSubtype="16" fill="hold" nodeType="withEffect">
                                  <p:stCondLst>
                                    <p:cond delay="7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6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nodeType="withEffect">
                                  <p:stCondLst>
                                    <p:cond delay="200"/>
                                  </p:stCondLst>
                                  <p:childTnLst>
                                    <p:set>
                                      <p:cBhvr>
                                        <p:cTn id="36" dur="1" fill="hold">
                                          <p:stCondLst>
                                            <p:cond delay="0"/>
                                          </p:stCondLst>
                                        </p:cTn>
                                        <p:tgtEl>
                                          <p:spTgt spid="45"/>
                                        </p:tgtEl>
                                        <p:attrNameLst>
                                          <p:attrName>style.visibility</p:attrName>
                                        </p:attrNameLst>
                                      </p:cBhvr>
                                      <p:to>
                                        <p:strVal val="visible"/>
                                      </p:to>
                                    </p:set>
                                    <p:anim calcmode="lin" valueType="num">
                                      <p:cBhvr>
                                        <p:cTn id="37" dur="800" fill="hold"/>
                                        <p:tgtEl>
                                          <p:spTgt spid="45"/>
                                        </p:tgtEl>
                                        <p:attrNameLst>
                                          <p:attrName>ppt_w</p:attrName>
                                        </p:attrNameLst>
                                      </p:cBhvr>
                                      <p:tavLst>
                                        <p:tav tm="0">
                                          <p:val>
                                            <p:fltVal val="0"/>
                                          </p:val>
                                        </p:tav>
                                        <p:tav tm="100000">
                                          <p:val>
                                            <p:strVal val="#ppt_w"/>
                                          </p:val>
                                        </p:tav>
                                      </p:tavLst>
                                    </p:anim>
                                    <p:anim calcmode="lin" valueType="num">
                                      <p:cBhvr>
                                        <p:cTn id="38" dur="800" fill="hold"/>
                                        <p:tgtEl>
                                          <p:spTgt spid="45"/>
                                        </p:tgtEl>
                                        <p:attrNameLst>
                                          <p:attrName>ppt_h</p:attrName>
                                        </p:attrNameLst>
                                      </p:cBhvr>
                                      <p:tavLst>
                                        <p:tav tm="0">
                                          <p:val>
                                            <p:fltVal val="0"/>
                                          </p:val>
                                        </p:tav>
                                        <p:tav tm="100000">
                                          <p:val>
                                            <p:strVal val="#ppt_h"/>
                                          </p:val>
                                        </p:tav>
                                      </p:tavLst>
                                    </p:anim>
                                    <p:animEffect transition="in" filter="fade">
                                      <p:cBhvr>
                                        <p:cTn id="39" dur="800"/>
                                        <p:tgtEl>
                                          <p:spTgt spid="45"/>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52"/>
                                        </p:tgtEl>
                                        <p:attrNameLst>
                                          <p:attrName>style.visibility</p:attrName>
                                        </p:attrNameLst>
                                      </p:cBhvr>
                                      <p:to>
                                        <p:strVal val="visible"/>
                                      </p:to>
                                    </p:set>
                                    <p:anim calcmode="lin" valueType="num">
                                      <p:cBhvr>
                                        <p:cTn id="47" dur="300" fill="hold"/>
                                        <p:tgtEl>
                                          <p:spTgt spid="52"/>
                                        </p:tgtEl>
                                        <p:attrNameLst>
                                          <p:attrName>ppt_w</p:attrName>
                                        </p:attrNameLst>
                                      </p:cBhvr>
                                      <p:tavLst>
                                        <p:tav tm="0">
                                          <p:val>
                                            <p:fltVal val="0"/>
                                          </p:val>
                                        </p:tav>
                                        <p:tav tm="100000">
                                          <p:val>
                                            <p:strVal val="#ppt_w"/>
                                          </p:val>
                                        </p:tav>
                                      </p:tavLst>
                                    </p:anim>
                                    <p:anim calcmode="lin" valueType="num">
                                      <p:cBhvr>
                                        <p:cTn id="48" dur="300" fill="hold"/>
                                        <p:tgtEl>
                                          <p:spTgt spid="52"/>
                                        </p:tgtEl>
                                        <p:attrNameLst>
                                          <p:attrName>ppt_h</p:attrName>
                                        </p:attrNameLst>
                                      </p:cBhvr>
                                      <p:tavLst>
                                        <p:tav tm="0">
                                          <p:val>
                                            <p:fltVal val="0"/>
                                          </p:val>
                                        </p:tav>
                                        <p:tav tm="100000">
                                          <p:val>
                                            <p:strVal val="#ppt_h"/>
                                          </p:val>
                                        </p:tav>
                                      </p:tavLst>
                                    </p:anim>
                                    <p:animEffect transition="in" filter="fade">
                                      <p:cBhvr>
                                        <p:cTn id="49" dur="300"/>
                                        <p:tgtEl>
                                          <p:spTgt spid="52"/>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53"/>
                                        </p:tgtEl>
                                        <p:attrNameLst>
                                          <p:attrName>style.visibility</p:attrName>
                                        </p:attrNameLst>
                                      </p:cBhvr>
                                      <p:to>
                                        <p:strVal val="visible"/>
                                      </p:to>
                                    </p:set>
                                    <p:anim calcmode="lin" valueType="num">
                                      <p:cBhvr>
                                        <p:cTn id="52" dur="600" fill="hold"/>
                                        <p:tgtEl>
                                          <p:spTgt spid="53"/>
                                        </p:tgtEl>
                                        <p:attrNameLst>
                                          <p:attrName>ppt_w</p:attrName>
                                        </p:attrNameLst>
                                      </p:cBhvr>
                                      <p:tavLst>
                                        <p:tav tm="0">
                                          <p:val>
                                            <p:fltVal val="0"/>
                                          </p:val>
                                        </p:tav>
                                        <p:tav tm="100000">
                                          <p:val>
                                            <p:strVal val="#ppt_w"/>
                                          </p:val>
                                        </p:tav>
                                      </p:tavLst>
                                    </p:anim>
                                    <p:anim calcmode="lin" valueType="num">
                                      <p:cBhvr>
                                        <p:cTn id="53" dur="600" fill="hold"/>
                                        <p:tgtEl>
                                          <p:spTgt spid="53"/>
                                        </p:tgtEl>
                                        <p:attrNameLst>
                                          <p:attrName>ppt_h</p:attrName>
                                        </p:attrNameLst>
                                      </p:cBhvr>
                                      <p:tavLst>
                                        <p:tav tm="0">
                                          <p:val>
                                            <p:fltVal val="0"/>
                                          </p:val>
                                        </p:tav>
                                        <p:tav tm="100000">
                                          <p:val>
                                            <p:strVal val="#ppt_h"/>
                                          </p:val>
                                        </p:tav>
                                      </p:tavLst>
                                    </p:anim>
                                    <p:animEffect transition="in" filter="fade">
                                      <p:cBhvr>
                                        <p:cTn id="54" dur="600"/>
                                        <p:tgtEl>
                                          <p:spTgt spid="53"/>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55"/>
                                        </p:tgtEl>
                                        <p:attrNameLst>
                                          <p:attrName>style.visibility</p:attrName>
                                        </p:attrNameLst>
                                      </p:cBhvr>
                                      <p:to>
                                        <p:strVal val="visible"/>
                                      </p:to>
                                    </p:set>
                                    <p:anim calcmode="lin" valueType="num">
                                      <p:cBhvr>
                                        <p:cTn id="62" dur="800" fill="hold"/>
                                        <p:tgtEl>
                                          <p:spTgt spid="55"/>
                                        </p:tgtEl>
                                        <p:attrNameLst>
                                          <p:attrName>ppt_w</p:attrName>
                                        </p:attrNameLst>
                                      </p:cBhvr>
                                      <p:tavLst>
                                        <p:tav tm="0">
                                          <p:val>
                                            <p:fltVal val="0"/>
                                          </p:val>
                                        </p:tav>
                                        <p:tav tm="100000">
                                          <p:val>
                                            <p:strVal val="#ppt_w"/>
                                          </p:val>
                                        </p:tav>
                                      </p:tavLst>
                                    </p:anim>
                                    <p:anim calcmode="lin" valueType="num">
                                      <p:cBhvr>
                                        <p:cTn id="63" dur="800" fill="hold"/>
                                        <p:tgtEl>
                                          <p:spTgt spid="55"/>
                                        </p:tgtEl>
                                        <p:attrNameLst>
                                          <p:attrName>ppt_h</p:attrName>
                                        </p:attrNameLst>
                                      </p:cBhvr>
                                      <p:tavLst>
                                        <p:tav tm="0">
                                          <p:val>
                                            <p:fltVal val="0"/>
                                          </p:val>
                                        </p:tav>
                                        <p:tav tm="100000">
                                          <p:val>
                                            <p:strVal val="#ppt_h"/>
                                          </p:val>
                                        </p:tav>
                                      </p:tavLst>
                                    </p:anim>
                                    <p:animEffect transition="in" filter="fade">
                                      <p:cBhvr>
                                        <p:cTn id="64" dur="800"/>
                                        <p:tgtEl>
                                          <p:spTgt spid="55"/>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57"/>
                                        </p:tgtEl>
                                        <p:attrNameLst>
                                          <p:attrName>style.visibility</p:attrName>
                                        </p:attrNameLst>
                                      </p:cBhvr>
                                      <p:to>
                                        <p:strVal val="visible"/>
                                      </p:to>
                                    </p:set>
                                    <p:anim calcmode="lin" valueType="num">
                                      <p:cBhvr>
                                        <p:cTn id="72" dur="500" fill="hold"/>
                                        <p:tgtEl>
                                          <p:spTgt spid="57"/>
                                        </p:tgtEl>
                                        <p:attrNameLst>
                                          <p:attrName>ppt_w</p:attrName>
                                        </p:attrNameLst>
                                      </p:cBhvr>
                                      <p:tavLst>
                                        <p:tav tm="0">
                                          <p:val>
                                            <p:fltVal val="0"/>
                                          </p:val>
                                        </p:tav>
                                        <p:tav tm="100000">
                                          <p:val>
                                            <p:strVal val="#ppt_w"/>
                                          </p:val>
                                        </p:tav>
                                      </p:tavLst>
                                    </p:anim>
                                    <p:anim calcmode="lin" valueType="num">
                                      <p:cBhvr>
                                        <p:cTn id="73" dur="500" fill="hold"/>
                                        <p:tgtEl>
                                          <p:spTgt spid="57"/>
                                        </p:tgtEl>
                                        <p:attrNameLst>
                                          <p:attrName>ppt_h</p:attrName>
                                        </p:attrNameLst>
                                      </p:cBhvr>
                                      <p:tavLst>
                                        <p:tav tm="0">
                                          <p:val>
                                            <p:fltVal val="0"/>
                                          </p:val>
                                        </p:tav>
                                        <p:tav tm="100000">
                                          <p:val>
                                            <p:strVal val="#ppt_h"/>
                                          </p:val>
                                        </p:tav>
                                      </p:tavLst>
                                    </p:anim>
                                    <p:animEffect transition="in" filter="fade">
                                      <p:cBhvr>
                                        <p:cTn id="74" dur="500"/>
                                        <p:tgtEl>
                                          <p:spTgt spid="57"/>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58"/>
                                        </p:tgtEl>
                                        <p:attrNameLst>
                                          <p:attrName>style.visibility</p:attrName>
                                        </p:attrNameLst>
                                      </p:cBhvr>
                                      <p:to>
                                        <p:strVal val="visible"/>
                                      </p:to>
                                    </p:set>
                                    <p:anim calcmode="lin" valueType="num">
                                      <p:cBhvr>
                                        <p:cTn id="77" dur="300" fill="hold"/>
                                        <p:tgtEl>
                                          <p:spTgt spid="58"/>
                                        </p:tgtEl>
                                        <p:attrNameLst>
                                          <p:attrName>ppt_w</p:attrName>
                                        </p:attrNameLst>
                                      </p:cBhvr>
                                      <p:tavLst>
                                        <p:tav tm="0">
                                          <p:val>
                                            <p:fltVal val="0"/>
                                          </p:val>
                                        </p:tav>
                                        <p:tav tm="100000">
                                          <p:val>
                                            <p:strVal val="#ppt_w"/>
                                          </p:val>
                                        </p:tav>
                                      </p:tavLst>
                                    </p:anim>
                                    <p:anim calcmode="lin" valueType="num">
                                      <p:cBhvr>
                                        <p:cTn id="78" dur="300" fill="hold"/>
                                        <p:tgtEl>
                                          <p:spTgt spid="58"/>
                                        </p:tgtEl>
                                        <p:attrNameLst>
                                          <p:attrName>ppt_h</p:attrName>
                                        </p:attrNameLst>
                                      </p:cBhvr>
                                      <p:tavLst>
                                        <p:tav tm="0">
                                          <p:val>
                                            <p:fltVal val="0"/>
                                          </p:val>
                                        </p:tav>
                                        <p:tav tm="100000">
                                          <p:val>
                                            <p:strVal val="#ppt_h"/>
                                          </p:val>
                                        </p:tav>
                                      </p:tavLst>
                                    </p:anim>
                                    <p:animEffect transition="in" filter="fade">
                                      <p:cBhvr>
                                        <p:cTn id="79" dur="300"/>
                                        <p:tgtEl>
                                          <p:spTgt spid="58"/>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60"/>
                                        </p:tgtEl>
                                        <p:attrNameLst>
                                          <p:attrName>style.visibility</p:attrName>
                                        </p:attrNameLst>
                                      </p:cBhvr>
                                      <p:to>
                                        <p:strVal val="visible"/>
                                      </p:to>
                                    </p:set>
                                    <p:anim calcmode="lin" valueType="num">
                                      <p:cBhvr>
                                        <p:cTn id="87" dur="500" fill="hold"/>
                                        <p:tgtEl>
                                          <p:spTgt spid="60"/>
                                        </p:tgtEl>
                                        <p:attrNameLst>
                                          <p:attrName>ppt_w</p:attrName>
                                        </p:attrNameLst>
                                      </p:cBhvr>
                                      <p:tavLst>
                                        <p:tav tm="0">
                                          <p:val>
                                            <p:fltVal val="0"/>
                                          </p:val>
                                        </p:tav>
                                        <p:tav tm="100000">
                                          <p:val>
                                            <p:strVal val="#ppt_w"/>
                                          </p:val>
                                        </p:tav>
                                      </p:tavLst>
                                    </p:anim>
                                    <p:anim calcmode="lin" valueType="num">
                                      <p:cBhvr>
                                        <p:cTn id="88" dur="500" fill="hold"/>
                                        <p:tgtEl>
                                          <p:spTgt spid="60"/>
                                        </p:tgtEl>
                                        <p:attrNameLst>
                                          <p:attrName>ppt_h</p:attrName>
                                        </p:attrNameLst>
                                      </p:cBhvr>
                                      <p:tavLst>
                                        <p:tav tm="0">
                                          <p:val>
                                            <p:fltVal val="0"/>
                                          </p:val>
                                        </p:tav>
                                        <p:tav tm="100000">
                                          <p:val>
                                            <p:strVal val="#ppt_h"/>
                                          </p:val>
                                        </p:tav>
                                      </p:tavLst>
                                    </p:anim>
                                    <p:animEffect transition="in" filter="fade">
                                      <p:cBhvr>
                                        <p:cTn id="89" dur="500"/>
                                        <p:tgtEl>
                                          <p:spTgt spid="60"/>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61"/>
                                        </p:tgtEl>
                                        <p:attrNameLst>
                                          <p:attrName>style.visibility</p:attrName>
                                        </p:attrNameLst>
                                      </p:cBhvr>
                                      <p:to>
                                        <p:strVal val="visible"/>
                                      </p:to>
                                    </p:set>
                                    <p:anim calcmode="lin" valueType="num">
                                      <p:cBhvr>
                                        <p:cTn id="92" dur="800" fill="hold"/>
                                        <p:tgtEl>
                                          <p:spTgt spid="61"/>
                                        </p:tgtEl>
                                        <p:attrNameLst>
                                          <p:attrName>ppt_w</p:attrName>
                                        </p:attrNameLst>
                                      </p:cBhvr>
                                      <p:tavLst>
                                        <p:tav tm="0">
                                          <p:val>
                                            <p:fltVal val="0"/>
                                          </p:val>
                                        </p:tav>
                                        <p:tav tm="100000">
                                          <p:val>
                                            <p:strVal val="#ppt_w"/>
                                          </p:val>
                                        </p:tav>
                                      </p:tavLst>
                                    </p:anim>
                                    <p:anim calcmode="lin" valueType="num">
                                      <p:cBhvr>
                                        <p:cTn id="93" dur="800" fill="hold"/>
                                        <p:tgtEl>
                                          <p:spTgt spid="61"/>
                                        </p:tgtEl>
                                        <p:attrNameLst>
                                          <p:attrName>ppt_h</p:attrName>
                                        </p:attrNameLst>
                                      </p:cBhvr>
                                      <p:tavLst>
                                        <p:tav tm="0">
                                          <p:val>
                                            <p:fltVal val="0"/>
                                          </p:val>
                                        </p:tav>
                                        <p:tav tm="100000">
                                          <p:val>
                                            <p:strVal val="#ppt_h"/>
                                          </p:val>
                                        </p:tav>
                                      </p:tavLst>
                                    </p:anim>
                                    <p:animEffect transition="in" filter="fade">
                                      <p:cBhvr>
                                        <p:cTn id="94" dur="800"/>
                                        <p:tgtEl>
                                          <p:spTgt spid="61"/>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62"/>
                                        </p:tgtEl>
                                        <p:attrNameLst>
                                          <p:attrName>style.visibility</p:attrName>
                                        </p:attrNameLst>
                                      </p:cBhvr>
                                      <p:to>
                                        <p:strVal val="visible"/>
                                      </p:to>
                                    </p:set>
                                    <p:anim calcmode="lin" valueType="num">
                                      <p:cBhvr>
                                        <p:cTn id="97" dur="500" fill="hold"/>
                                        <p:tgtEl>
                                          <p:spTgt spid="62"/>
                                        </p:tgtEl>
                                        <p:attrNameLst>
                                          <p:attrName>ppt_w</p:attrName>
                                        </p:attrNameLst>
                                      </p:cBhvr>
                                      <p:tavLst>
                                        <p:tav tm="0">
                                          <p:val>
                                            <p:fltVal val="0"/>
                                          </p:val>
                                        </p:tav>
                                        <p:tav tm="100000">
                                          <p:val>
                                            <p:strVal val="#ppt_w"/>
                                          </p:val>
                                        </p:tav>
                                      </p:tavLst>
                                    </p:anim>
                                    <p:anim calcmode="lin" valueType="num">
                                      <p:cBhvr>
                                        <p:cTn id="98" dur="500" fill="hold"/>
                                        <p:tgtEl>
                                          <p:spTgt spid="62"/>
                                        </p:tgtEl>
                                        <p:attrNameLst>
                                          <p:attrName>ppt_h</p:attrName>
                                        </p:attrNameLst>
                                      </p:cBhvr>
                                      <p:tavLst>
                                        <p:tav tm="0">
                                          <p:val>
                                            <p:fltVal val="0"/>
                                          </p:val>
                                        </p:tav>
                                        <p:tav tm="100000">
                                          <p:val>
                                            <p:strVal val="#ppt_h"/>
                                          </p:val>
                                        </p:tav>
                                      </p:tavLst>
                                    </p:anim>
                                    <p:animEffect transition="in" filter="fade">
                                      <p:cBhvr>
                                        <p:cTn id="99" dur="500"/>
                                        <p:tgtEl>
                                          <p:spTgt spid="62"/>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500" fill="hold"/>
                                        <p:tgtEl>
                                          <p:spTgt spid="63"/>
                                        </p:tgtEl>
                                        <p:attrNameLst>
                                          <p:attrName>ppt_w</p:attrName>
                                        </p:attrNameLst>
                                      </p:cBhvr>
                                      <p:tavLst>
                                        <p:tav tm="0">
                                          <p:val>
                                            <p:fltVal val="0"/>
                                          </p:val>
                                        </p:tav>
                                        <p:tav tm="100000">
                                          <p:val>
                                            <p:strVal val="#ppt_w"/>
                                          </p:val>
                                        </p:tav>
                                      </p:tavLst>
                                    </p:anim>
                                    <p:anim calcmode="lin" valueType="num">
                                      <p:cBhvr>
                                        <p:cTn id="103" dur="500" fill="hold"/>
                                        <p:tgtEl>
                                          <p:spTgt spid="63"/>
                                        </p:tgtEl>
                                        <p:attrNameLst>
                                          <p:attrName>ppt_h</p:attrName>
                                        </p:attrNameLst>
                                      </p:cBhvr>
                                      <p:tavLst>
                                        <p:tav tm="0">
                                          <p:val>
                                            <p:fltVal val="0"/>
                                          </p:val>
                                        </p:tav>
                                        <p:tav tm="100000">
                                          <p:val>
                                            <p:strVal val="#ppt_h"/>
                                          </p:val>
                                        </p:tav>
                                      </p:tavLst>
                                    </p:anim>
                                    <p:animEffect transition="in" filter="fade">
                                      <p:cBhvr>
                                        <p:cTn id="104" dur="500"/>
                                        <p:tgtEl>
                                          <p:spTgt spid="63"/>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64"/>
                                        </p:tgtEl>
                                        <p:attrNameLst>
                                          <p:attrName>style.visibility</p:attrName>
                                        </p:attrNameLst>
                                      </p:cBhvr>
                                      <p:to>
                                        <p:strVal val="visible"/>
                                      </p:to>
                                    </p:set>
                                    <p:anim calcmode="lin" valueType="num">
                                      <p:cBhvr>
                                        <p:cTn id="107" dur="500" fill="hold"/>
                                        <p:tgtEl>
                                          <p:spTgt spid="64"/>
                                        </p:tgtEl>
                                        <p:attrNameLst>
                                          <p:attrName>ppt_w</p:attrName>
                                        </p:attrNameLst>
                                      </p:cBhvr>
                                      <p:tavLst>
                                        <p:tav tm="0">
                                          <p:val>
                                            <p:fltVal val="0"/>
                                          </p:val>
                                        </p:tav>
                                        <p:tav tm="100000">
                                          <p:val>
                                            <p:strVal val="#ppt_w"/>
                                          </p:val>
                                        </p:tav>
                                      </p:tavLst>
                                    </p:anim>
                                    <p:anim calcmode="lin" valueType="num">
                                      <p:cBhvr>
                                        <p:cTn id="108" dur="500" fill="hold"/>
                                        <p:tgtEl>
                                          <p:spTgt spid="64"/>
                                        </p:tgtEl>
                                        <p:attrNameLst>
                                          <p:attrName>ppt_h</p:attrName>
                                        </p:attrNameLst>
                                      </p:cBhvr>
                                      <p:tavLst>
                                        <p:tav tm="0">
                                          <p:val>
                                            <p:fltVal val="0"/>
                                          </p:val>
                                        </p:tav>
                                        <p:tav tm="100000">
                                          <p:val>
                                            <p:strVal val="#ppt_h"/>
                                          </p:val>
                                        </p:tav>
                                      </p:tavLst>
                                    </p:anim>
                                    <p:animEffect transition="in" filter="fade">
                                      <p:cBhvr>
                                        <p:cTn id="109" dur="500"/>
                                        <p:tgtEl>
                                          <p:spTgt spid="64"/>
                                        </p:tgtEl>
                                      </p:cBhvr>
                                    </p:animEffect>
                                  </p:childTnLst>
                                </p:cTn>
                              </p:par>
                            </p:childTnLst>
                          </p:cTn>
                        </p:par>
                        <p:par>
                          <p:cTn id="110" fill="hold">
                            <p:stCondLst>
                              <p:cond delay="1700"/>
                            </p:stCondLst>
                            <p:childTnLst>
                              <p:par>
                                <p:cTn id="111" presetID="22" presetClass="entr" presetSubtype="2" fill="hold" nodeType="afterEffect">
                                  <p:stCondLst>
                                    <p:cond delay="0"/>
                                  </p:stCondLst>
                                  <p:childTnLst>
                                    <p:set>
                                      <p:cBhvr>
                                        <p:cTn id="112" dur="1" fill="hold">
                                          <p:stCondLst>
                                            <p:cond delay="0"/>
                                          </p:stCondLst>
                                        </p:cTn>
                                        <p:tgtEl>
                                          <p:spTgt spid="11"/>
                                        </p:tgtEl>
                                        <p:attrNameLst>
                                          <p:attrName>style.visibility</p:attrName>
                                        </p:attrNameLst>
                                      </p:cBhvr>
                                      <p:to>
                                        <p:strVal val="visible"/>
                                      </p:to>
                                    </p:set>
                                    <p:animEffect transition="in" filter="wipe(right)">
                                      <p:cBhvr>
                                        <p:cTn id="113" dur="500"/>
                                        <p:tgtEl>
                                          <p:spTgt spid="11"/>
                                        </p:tgtEl>
                                      </p:cBhvr>
                                    </p:animEffect>
                                  </p:childTnLst>
                                </p:cTn>
                              </p:par>
                            </p:childTnLst>
                          </p:cTn>
                        </p:par>
                        <p:par>
                          <p:cTn id="114" fill="hold">
                            <p:stCondLst>
                              <p:cond delay="2200"/>
                            </p:stCondLst>
                            <p:childTnLst>
                              <p:par>
                                <p:cTn id="115" presetID="22" presetClass="entr" presetSubtype="2" fill="hold" grpId="0" nodeType="after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wipe(right)">
                                      <p:cBhvr>
                                        <p:cTn id="117" dur="500"/>
                                        <p:tgtEl>
                                          <p:spTgt spid="2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right)">
                                      <p:cBhvr>
                                        <p:cTn id="120" dur="500"/>
                                        <p:tgtEl>
                                          <p:spTgt spid="21"/>
                                        </p:tgtEl>
                                      </p:cBhvr>
                                    </p:animEffect>
                                  </p:childTnLst>
                                </p:cTn>
                              </p:par>
                            </p:childTnLst>
                          </p:cTn>
                        </p:par>
                        <p:par>
                          <p:cTn id="121" fill="hold">
                            <p:stCondLst>
                              <p:cond delay="2700"/>
                            </p:stCondLst>
                            <p:childTnLst>
                              <p:par>
                                <p:cTn id="122" presetID="22" presetClass="entr" presetSubtype="2" fill="hold" nodeType="after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wipe(right)">
                                      <p:cBhvr>
                                        <p:cTn id="124" dur="500"/>
                                        <p:tgtEl>
                                          <p:spTgt spid="17"/>
                                        </p:tgtEl>
                                      </p:cBhvr>
                                    </p:animEffect>
                                  </p:childTnLst>
                                </p:cTn>
                              </p:par>
                            </p:childTnLst>
                          </p:cTn>
                        </p:par>
                        <p:par>
                          <p:cTn id="125" fill="hold">
                            <p:stCondLst>
                              <p:cond delay="3200"/>
                            </p:stCondLst>
                            <p:childTnLst>
                              <p:par>
                                <p:cTn id="126" presetID="22" presetClass="entr" presetSubtype="2"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wipe(right)">
                                      <p:cBhvr>
                                        <p:cTn id="128" dur="500"/>
                                        <p:tgtEl>
                                          <p:spTgt spid="22"/>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3"/>
                                        </p:tgtEl>
                                        <p:attrNameLst>
                                          <p:attrName>style.visibility</p:attrName>
                                        </p:attrNameLst>
                                      </p:cBhvr>
                                      <p:to>
                                        <p:strVal val="visible"/>
                                      </p:to>
                                    </p:set>
                                    <p:animEffect transition="in" filter="wipe(right)">
                                      <p:cBhvr>
                                        <p:cTn id="131" dur="500"/>
                                        <p:tgtEl>
                                          <p:spTgt spid="23"/>
                                        </p:tgtEl>
                                      </p:cBhvr>
                                    </p:animEffect>
                                  </p:childTnLst>
                                </p:cTn>
                              </p:par>
                            </p:childTnLst>
                          </p:cTn>
                        </p:par>
                        <p:par>
                          <p:cTn id="132" fill="hold">
                            <p:stCondLst>
                              <p:cond delay="3700"/>
                            </p:stCondLst>
                            <p:childTnLst>
                              <p:par>
                                <p:cTn id="133" presetID="22" presetClass="entr" presetSubtype="2" fill="hold" nodeType="afterEffect">
                                  <p:stCondLst>
                                    <p:cond delay="0"/>
                                  </p:stCondLst>
                                  <p:childTnLst>
                                    <p:set>
                                      <p:cBhvr>
                                        <p:cTn id="134" dur="1" fill="hold">
                                          <p:stCondLst>
                                            <p:cond delay="0"/>
                                          </p:stCondLst>
                                        </p:cTn>
                                        <p:tgtEl>
                                          <p:spTgt spid="14"/>
                                        </p:tgtEl>
                                        <p:attrNameLst>
                                          <p:attrName>style.visibility</p:attrName>
                                        </p:attrNameLst>
                                      </p:cBhvr>
                                      <p:to>
                                        <p:strVal val="visible"/>
                                      </p:to>
                                    </p:set>
                                    <p:animEffect transition="in" filter="wipe(right)">
                                      <p:cBhvr>
                                        <p:cTn id="135" dur="500"/>
                                        <p:tgtEl>
                                          <p:spTgt spid="14"/>
                                        </p:tgtEl>
                                      </p:cBhvr>
                                    </p:animEffect>
                                  </p:childTnLst>
                                </p:cTn>
                              </p:par>
                            </p:childTnLst>
                          </p:cTn>
                        </p:par>
                        <p:par>
                          <p:cTn id="136" fill="hold">
                            <p:stCondLst>
                              <p:cond delay="4200"/>
                            </p:stCondLst>
                            <p:childTnLst>
                              <p:par>
                                <p:cTn id="137" presetID="22" presetClass="entr" presetSubtype="2" fill="hold" grpId="0" nodeType="afterEffect">
                                  <p:stCondLst>
                                    <p:cond delay="0"/>
                                  </p:stCondLst>
                                  <p:childTnLst>
                                    <p:set>
                                      <p:cBhvr>
                                        <p:cTn id="138" dur="1" fill="hold">
                                          <p:stCondLst>
                                            <p:cond delay="0"/>
                                          </p:stCondLst>
                                        </p:cTn>
                                        <p:tgtEl>
                                          <p:spTgt spid="24"/>
                                        </p:tgtEl>
                                        <p:attrNameLst>
                                          <p:attrName>style.visibility</p:attrName>
                                        </p:attrNameLst>
                                      </p:cBhvr>
                                      <p:to>
                                        <p:strVal val="visible"/>
                                      </p:to>
                                    </p:set>
                                    <p:animEffect transition="in" filter="wipe(right)">
                                      <p:cBhvr>
                                        <p:cTn id="139" dur="500"/>
                                        <p:tgtEl>
                                          <p:spTgt spid="24"/>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25"/>
                                        </p:tgtEl>
                                        <p:attrNameLst>
                                          <p:attrName>style.visibility</p:attrName>
                                        </p:attrNameLst>
                                      </p:cBhvr>
                                      <p:to>
                                        <p:strVal val="visible"/>
                                      </p:to>
                                    </p:set>
                                    <p:animEffect transition="in" filter="wipe(right)">
                                      <p:cBhvr>
                                        <p:cTn id="142" dur="500"/>
                                        <p:tgtEl>
                                          <p:spTgt spid="25"/>
                                        </p:tgtEl>
                                      </p:cBhvr>
                                    </p:animEffect>
                                  </p:childTnLst>
                                </p:cTn>
                              </p:par>
                            </p:childTnLst>
                          </p:cTn>
                        </p:par>
                        <p:par>
                          <p:cTn id="143" fill="hold">
                            <p:stCondLst>
                              <p:cond delay="4700"/>
                            </p:stCondLst>
                            <p:childTnLst>
                              <p:par>
                                <p:cTn id="144" presetID="22" presetClass="entr" presetSubtype="8" fill="hold" nodeType="afterEffect">
                                  <p:stCondLst>
                                    <p:cond delay="0"/>
                                  </p:stCondLst>
                                  <p:childTnLst>
                                    <p:set>
                                      <p:cBhvr>
                                        <p:cTn id="145" dur="1" fill="hold">
                                          <p:stCondLst>
                                            <p:cond delay="0"/>
                                          </p:stCondLst>
                                        </p:cTn>
                                        <p:tgtEl>
                                          <p:spTgt spid="4"/>
                                        </p:tgtEl>
                                        <p:attrNameLst>
                                          <p:attrName>style.visibility</p:attrName>
                                        </p:attrNameLst>
                                      </p:cBhvr>
                                      <p:to>
                                        <p:strVal val="visible"/>
                                      </p:to>
                                    </p:set>
                                    <p:animEffect transition="in" filter="wipe(left)">
                                      <p:cBhvr>
                                        <p:cTn id="146" dur="500"/>
                                        <p:tgtEl>
                                          <p:spTgt spid="4"/>
                                        </p:tgtEl>
                                      </p:cBhvr>
                                    </p:animEffect>
                                  </p:childTnLst>
                                </p:cTn>
                              </p:par>
                            </p:childTnLst>
                          </p:cTn>
                        </p:par>
                        <p:par>
                          <p:cTn id="147" fill="hold">
                            <p:stCondLst>
                              <p:cond delay="5200"/>
                            </p:stCondLst>
                            <p:childTnLst>
                              <p:par>
                                <p:cTn id="148" presetID="22" presetClass="entr" presetSubtype="8" fill="hold" grpId="0" nodeType="afterEffect">
                                  <p:stCondLst>
                                    <p:cond delay="0"/>
                                  </p:stCondLst>
                                  <p:childTnLst>
                                    <p:set>
                                      <p:cBhvr>
                                        <p:cTn id="149" dur="1" fill="hold">
                                          <p:stCondLst>
                                            <p:cond delay="0"/>
                                          </p:stCondLst>
                                        </p:cTn>
                                        <p:tgtEl>
                                          <p:spTgt spid="26"/>
                                        </p:tgtEl>
                                        <p:attrNameLst>
                                          <p:attrName>style.visibility</p:attrName>
                                        </p:attrNameLst>
                                      </p:cBhvr>
                                      <p:to>
                                        <p:strVal val="visible"/>
                                      </p:to>
                                    </p:set>
                                    <p:animEffect transition="in" filter="wipe(left)">
                                      <p:cBhvr>
                                        <p:cTn id="150" dur="500"/>
                                        <p:tgtEl>
                                          <p:spTgt spid="26"/>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27"/>
                                        </p:tgtEl>
                                        <p:attrNameLst>
                                          <p:attrName>style.visibility</p:attrName>
                                        </p:attrNameLst>
                                      </p:cBhvr>
                                      <p:to>
                                        <p:strVal val="visible"/>
                                      </p:to>
                                    </p:set>
                                    <p:animEffect transition="in" filter="wipe(left)">
                                      <p:cBhvr>
                                        <p:cTn id="153" dur="500"/>
                                        <p:tgtEl>
                                          <p:spTgt spid="27"/>
                                        </p:tgtEl>
                                      </p:cBhvr>
                                    </p:animEffect>
                                  </p:childTnLst>
                                </p:cTn>
                              </p:par>
                            </p:childTnLst>
                          </p:cTn>
                        </p:par>
                        <p:par>
                          <p:cTn id="154" fill="hold">
                            <p:stCondLst>
                              <p:cond delay="5700"/>
                            </p:stCondLst>
                            <p:childTnLst>
                              <p:par>
                                <p:cTn id="155" presetID="22" presetClass="entr" presetSubtype="8" fill="hold" nodeType="afterEffect">
                                  <p:stCondLst>
                                    <p:cond delay="0"/>
                                  </p:stCondLst>
                                  <p:childTnLst>
                                    <p:set>
                                      <p:cBhvr>
                                        <p:cTn id="156" dur="1" fill="hold">
                                          <p:stCondLst>
                                            <p:cond delay="0"/>
                                          </p:stCondLst>
                                        </p:cTn>
                                        <p:tgtEl>
                                          <p:spTgt spid="8"/>
                                        </p:tgtEl>
                                        <p:attrNameLst>
                                          <p:attrName>style.visibility</p:attrName>
                                        </p:attrNameLst>
                                      </p:cBhvr>
                                      <p:to>
                                        <p:strVal val="visible"/>
                                      </p:to>
                                    </p:set>
                                    <p:animEffect transition="in" filter="wipe(left)">
                                      <p:cBhvr>
                                        <p:cTn id="157" dur="500"/>
                                        <p:tgtEl>
                                          <p:spTgt spid="8"/>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28"/>
                                        </p:tgtEl>
                                        <p:attrNameLst>
                                          <p:attrName>style.visibility</p:attrName>
                                        </p:attrNameLst>
                                      </p:cBhvr>
                                      <p:to>
                                        <p:strVal val="visible"/>
                                      </p:to>
                                    </p:set>
                                    <p:animEffect transition="in" filter="wipe(left)">
                                      <p:cBhvr>
                                        <p:cTn id="160" dur="500"/>
                                        <p:tgtEl>
                                          <p:spTgt spid="28"/>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Effect transition="in" filter="wipe(left)">
                                      <p:cBhvr>
                                        <p:cTn id="163" dur="500"/>
                                        <p:tgtEl>
                                          <p:spTgt spid="29"/>
                                        </p:tgtEl>
                                      </p:cBhvr>
                                    </p:animEffect>
                                  </p:childTnLst>
                                </p:cTn>
                              </p:par>
                            </p:childTnLst>
                          </p:cTn>
                        </p:par>
                        <p:par>
                          <p:cTn id="164" fill="hold">
                            <p:stCondLst>
                              <p:cond delay="6700"/>
                            </p:stCondLst>
                            <p:childTnLst>
                              <p:par>
                                <p:cTn id="165" presetID="22" presetClass="entr" presetSubtype="8" fill="hold" nodeType="after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left)">
                                      <p:cBhvr>
                                        <p:cTn id="167" dur="500"/>
                                        <p:tgtEl>
                                          <p:spTgt spid="5"/>
                                        </p:tgtEl>
                                      </p:cBhvr>
                                    </p:animEffect>
                                  </p:childTnLst>
                                </p:cTn>
                              </p:par>
                            </p:childTnLst>
                          </p:cTn>
                        </p:par>
                        <p:par>
                          <p:cTn id="168" fill="hold">
                            <p:stCondLst>
                              <p:cond delay="7200"/>
                            </p:stCondLst>
                            <p:childTnLst>
                              <p:par>
                                <p:cTn id="169" presetID="22" presetClass="entr" presetSubtype="8" fill="hold" grpId="0" nodeType="afterEffect">
                                  <p:stCondLst>
                                    <p:cond delay="0"/>
                                  </p:stCondLst>
                                  <p:childTnLst>
                                    <p:set>
                                      <p:cBhvr>
                                        <p:cTn id="170" dur="1" fill="hold">
                                          <p:stCondLst>
                                            <p:cond delay="0"/>
                                          </p:stCondLst>
                                        </p:cTn>
                                        <p:tgtEl>
                                          <p:spTgt spid="30"/>
                                        </p:tgtEl>
                                        <p:attrNameLst>
                                          <p:attrName>style.visibility</p:attrName>
                                        </p:attrNameLst>
                                      </p:cBhvr>
                                      <p:to>
                                        <p:strVal val="visible"/>
                                      </p:to>
                                    </p:set>
                                    <p:animEffect transition="in" filter="wipe(left)">
                                      <p:cBhvr>
                                        <p:cTn id="171" dur="500"/>
                                        <p:tgtEl>
                                          <p:spTgt spid="30"/>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1"/>
                                        </p:tgtEl>
                                        <p:attrNameLst>
                                          <p:attrName>style.visibility</p:attrName>
                                        </p:attrNameLst>
                                      </p:cBhvr>
                                      <p:to>
                                        <p:strVal val="visible"/>
                                      </p:to>
                                    </p:set>
                                    <p:animEffect transition="in" filter="wipe(left)">
                                      <p:cBhvr>
                                        <p:cTn id="17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P spid="30" grpId="0"/>
      <p:bldP spid="31" grpId="0"/>
      <p:bldP spid="32"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grpSp>
        <p:nvGrpSpPr>
          <p:cNvPr id="5" name="组合 4"/>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grpSp>
      <p:grpSp>
        <p:nvGrpSpPr>
          <p:cNvPr id="16" name="组合 15"/>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grpSp>
        <p:nvGrpSpPr>
          <p:cNvPr id="19" name="Group 30"/>
          <p:cNvGrpSpPr/>
          <p:nvPr/>
        </p:nvGrpSpPr>
        <p:grpSpPr>
          <a:xfrm>
            <a:off x="4801394" y="3834127"/>
            <a:ext cx="317357" cy="278329"/>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22"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微软雅黑"/>
              <a:ea typeface="+mj-ea"/>
              <a:cs typeface="+mn-cs"/>
            </a:endParaRPr>
          </a:p>
        </p:txBody>
      </p:sp>
      <p:sp>
        <p:nvSpPr>
          <p:cNvPr id="23"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微软雅黑"/>
              <a:ea typeface="+mj-ea"/>
              <a:cs typeface="+mn-cs"/>
            </a:endParaRPr>
          </a:p>
        </p:txBody>
      </p:sp>
      <p:grpSp>
        <p:nvGrpSpPr>
          <p:cNvPr id="24" name="Group 18"/>
          <p:cNvGrpSpPr/>
          <p:nvPr/>
        </p:nvGrpSpPr>
        <p:grpSpPr>
          <a:xfrm>
            <a:off x="7429035" y="3182144"/>
            <a:ext cx="312268" cy="31226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Roboto condensed"/>
              </a:endParaRPr>
            </a:p>
          </p:txBody>
        </p:sp>
      </p:grpSp>
      <p:sp>
        <p:nvSpPr>
          <p:cNvPr id="28"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29"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30"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31"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grpSp>
        <p:nvGrpSpPr>
          <p:cNvPr id="32" name="组合 31"/>
          <p:cNvGrpSpPr/>
          <p:nvPr/>
        </p:nvGrpSpPr>
        <p:grpSpPr>
          <a:xfrm>
            <a:off x="4677858" y="2649672"/>
            <a:ext cx="809336" cy="809336"/>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5" name="组合 34"/>
          <p:cNvGrpSpPr/>
          <p:nvPr/>
        </p:nvGrpSpPr>
        <p:grpSpPr>
          <a:xfrm>
            <a:off x="639258" y="1763208"/>
            <a:ext cx="809336" cy="809336"/>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7236296" y="1738043"/>
            <a:ext cx="1089477" cy="373510"/>
          </a:xfrm>
          <a:prstGeom prst="rect">
            <a:avLst/>
          </a:prstGeom>
        </p:spPr>
        <p:txBody>
          <a:bodyPr wrap="square" lIns="68589" tIns="34295" rIns="68589" bIns="34295">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rPr>
              <a:t>完成概述</a:t>
            </a:r>
            <a:endPar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Tree>
    <p:extLst>
      <p:ext uri="{BB962C8B-B14F-4D97-AF65-F5344CB8AC3E}">
        <p14:creationId xmlns:p14="http://schemas.microsoft.com/office/powerpoint/2010/main" val="3649351513"/>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2"/>
          <p:cNvCxnSpPr>
            <a:cxnSpLocks noChangeShapeType="1"/>
          </p:cNvCxnSpPr>
          <p:nvPr/>
        </p:nvCxnSpPr>
        <p:spPr bwMode="auto">
          <a:xfrm>
            <a:off x="6908676" y="1945942"/>
            <a:ext cx="559718" cy="184693"/>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 name="直接连接符 20"/>
          <p:cNvCxnSpPr>
            <a:cxnSpLocks noChangeShapeType="1"/>
          </p:cNvCxnSpPr>
          <p:nvPr/>
        </p:nvCxnSpPr>
        <p:spPr bwMode="auto">
          <a:xfrm flipV="1">
            <a:off x="4915214" y="2283260"/>
            <a:ext cx="683924" cy="622217"/>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6" name="组合 5"/>
          <p:cNvGrpSpPr/>
          <p:nvPr/>
        </p:nvGrpSpPr>
        <p:grpSpPr>
          <a:xfrm>
            <a:off x="5364309" y="867739"/>
            <a:ext cx="1656509" cy="1656509"/>
            <a:chOff x="5252030" y="2008764"/>
            <a:chExt cx="809336" cy="809336"/>
          </a:xfrm>
          <a:solidFill>
            <a:schemeClr val="accent1"/>
          </a:solidFill>
        </p:grpSpPr>
        <p:sp>
          <p:nvSpPr>
            <p:cNvPr id="7" name="椭圆 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8" name="椭圆 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9" name="组合 8"/>
          <p:cNvGrpSpPr/>
          <p:nvPr/>
        </p:nvGrpSpPr>
        <p:grpSpPr>
          <a:xfrm>
            <a:off x="3366390" y="3924072"/>
            <a:ext cx="515519" cy="515519"/>
            <a:chOff x="5252030" y="2008764"/>
            <a:chExt cx="809336" cy="809336"/>
          </a:xfrm>
          <a:solidFill>
            <a:schemeClr val="accent1"/>
          </a:soli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1" name="椭圆 1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2" name="组合 11"/>
          <p:cNvGrpSpPr/>
          <p:nvPr/>
        </p:nvGrpSpPr>
        <p:grpSpPr>
          <a:xfrm>
            <a:off x="2252257" y="1467966"/>
            <a:ext cx="1244798" cy="1244798"/>
            <a:chOff x="5252030" y="2008764"/>
            <a:chExt cx="809336" cy="809336"/>
          </a:xfrm>
          <a:solidFill>
            <a:schemeClr val="accent1"/>
          </a:solidFill>
        </p:grpSpPr>
        <p:sp>
          <p:nvSpPr>
            <p:cNvPr id="13" name="椭圆 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4" name="椭圆 1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cxnSp>
        <p:nvCxnSpPr>
          <p:cNvPr id="15" name="直接连接符 14"/>
          <p:cNvCxnSpPr>
            <a:cxnSpLocks noChangeShapeType="1"/>
          </p:cNvCxnSpPr>
          <p:nvPr/>
        </p:nvCxnSpPr>
        <p:spPr bwMode="auto">
          <a:xfrm flipV="1">
            <a:off x="2017615" y="2550772"/>
            <a:ext cx="413953" cy="322088"/>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6" name="直接连接符 17"/>
          <p:cNvCxnSpPr>
            <a:cxnSpLocks noChangeShapeType="1"/>
          </p:cNvCxnSpPr>
          <p:nvPr/>
        </p:nvCxnSpPr>
        <p:spPr bwMode="auto">
          <a:xfrm>
            <a:off x="3407040" y="2413506"/>
            <a:ext cx="681323" cy="491172"/>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7" name="直接连接符 23"/>
          <p:cNvCxnSpPr>
            <a:cxnSpLocks noChangeShapeType="1"/>
            <a:endCxn id="27" idx="1"/>
          </p:cNvCxnSpPr>
          <p:nvPr/>
        </p:nvCxnSpPr>
        <p:spPr bwMode="auto">
          <a:xfrm>
            <a:off x="1044841" y="2659079"/>
            <a:ext cx="363984" cy="242094"/>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8" name="直接连接符 43"/>
          <p:cNvCxnSpPr>
            <a:cxnSpLocks noChangeShapeType="1"/>
          </p:cNvCxnSpPr>
          <p:nvPr/>
        </p:nvCxnSpPr>
        <p:spPr bwMode="auto">
          <a:xfrm flipV="1">
            <a:off x="3786841" y="3733236"/>
            <a:ext cx="301521" cy="27830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19" name="组合 18"/>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grpSp>
      <p:grpSp>
        <p:nvGrpSpPr>
          <p:cNvPr id="22" name="组合 21"/>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 name="椭圆 23"/>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5" name="组合 24"/>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8"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22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标题</a:t>
            </a:r>
            <a:endParaRPr kumimoji="0" lang="en-US" altLang="zh-CN" sz="22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22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内容</a:t>
            </a:r>
            <a:endParaRPr kumimoji="0" lang="zh-CN" altLang="en-US" sz="22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endParaRPr>
          </a:p>
        </p:txBody>
      </p:sp>
      <p:sp>
        <p:nvSpPr>
          <p:cNvPr id="29"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标题</a:t>
            </a:r>
            <a:endParaRPr kumimoji="0" lang="en-US" altLang="zh-CN" sz="19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内容</a:t>
            </a:r>
            <a:endParaRPr kumimoji="0" lang="zh-CN" altLang="en-US" sz="19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endParaRPr>
          </a:p>
        </p:txBody>
      </p:sp>
      <p:sp>
        <p:nvSpPr>
          <p:cNvPr id="30"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标题</a:t>
            </a:r>
            <a:endParaRPr kumimoji="0" lang="en-US" altLang="zh-CN" sz="19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内容</a:t>
            </a:r>
            <a:endParaRPr kumimoji="0" lang="zh-CN" altLang="en-US" sz="19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endParaRPr>
          </a:p>
        </p:txBody>
      </p:sp>
      <p:sp>
        <p:nvSpPr>
          <p:cNvPr id="31"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标题</a:t>
            </a:r>
            <a:endParaRPr kumimoji="0" lang="en-US" altLang="zh-CN" sz="12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内容</a:t>
            </a:r>
            <a:endParaRPr kumimoji="0" lang="zh-CN" altLang="en-US" sz="12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endParaRPr>
          </a:p>
        </p:txBody>
      </p:sp>
      <p:sp>
        <p:nvSpPr>
          <p:cNvPr id="32"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3"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4"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5"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p>
        </p:txBody>
      </p:sp>
      <p:sp>
        <p:nvSpPr>
          <p:cNvPr id="36" name="矩形 35"/>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base" latinLnBrk="0" hangingPunct="1">
              <a:lnSpc>
                <a:spcPct val="100000"/>
              </a:lnSpc>
              <a:spcBef>
                <a:spcPct val="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C00002"/>
                </a:solidFill>
                <a:effectLst/>
                <a:uLnTx/>
                <a:uFillTx/>
                <a:latin typeface="微软雅黑"/>
                <a:ea typeface="微软雅黑"/>
                <a:cs typeface="+mn-cs"/>
                <a:sym typeface="微软雅黑" pitchFamily="34" charset="-122"/>
              </a:rPr>
              <a:t>添加</a:t>
            </a:r>
            <a:r>
              <a:rPr kumimoji="0" lang="zh-CN" altLang="en-US" sz="1600" b="1" i="0" u="none" strike="noStrike" kern="1200" cap="none" spc="0" normalizeH="0" baseline="0" noProof="0" dirty="0" smtClean="0">
                <a:ln>
                  <a:noFill/>
                </a:ln>
                <a:solidFill>
                  <a:srgbClr val="C00002"/>
                </a:solidFill>
                <a:effectLst/>
                <a:uLnTx/>
                <a:uFillTx/>
                <a:latin typeface="微软雅黑"/>
                <a:ea typeface="微软雅黑"/>
                <a:cs typeface="+mn-cs"/>
                <a:sym typeface="微软雅黑" pitchFamily="34" charset="-122"/>
              </a:rPr>
              <a:t>主要标题内容</a:t>
            </a:r>
            <a:endParaRPr kumimoji="0" lang="zh-CN" altLang="en-US" sz="1600" b="0" i="0" u="none" strike="noStrike" kern="1200" cap="none" spc="0" normalizeH="0" baseline="0" noProof="0" dirty="0">
              <a:ln>
                <a:noFill/>
              </a:ln>
              <a:solidFill>
                <a:srgbClr val="C00002"/>
              </a:solidFill>
              <a:effectLst/>
              <a:uLnTx/>
              <a:uFillTx/>
              <a:latin typeface="微软雅黑"/>
              <a:ea typeface="微软雅黑"/>
              <a:cs typeface="+mn-cs"/>
              <a:sym typeface="Calibri" pitchFamily="34" charset="0"/>
            </a:endParaRPr>
          </a:p>
        </p:txBody>
      </p:sp>
      <p:sp>
        <p:nvSpPr>
          <p:cNvPr id="37" name="文本框 13"/>
          <p:cNvSpPr txBox="1"/>
          <p:nvPr/>
        </p:nvSpPr>
        <p:spPr>
          <a:xfrm>
            <a:off x="5870768" y="3710837"/>
            <a:ext cx="2740626" cy="805129"/>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8" name="组合 37"/>
          <p:cNvGrpSpPr/>
          <p:nvPr/>
        </p:nvGrpSpPr>
        <p:grpSpPr>
          <a:xfrm>
            <a:off x="665688" y="2327926"/>
            <a:ext cx="420958" cy="420958"/>
            <a:chOff x="5252030" y="2008764"/>
            <a:chExt cx="809336" cy="809336"/>
          </a:xfrm>
          <a:solidFill>
            <a:schemeClr val="accent1"/>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2470659861"/>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38000">
                                          <p:cBhvr additive="base">
                                            <p:cTn id="7" dur="500" fill="hold"/>
                                            <p:tgtEl>
                                              <p:spTgt spid="38"/>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38000">
                                          <p:cBhvr additive="base">
                                            <p:cTn id="15" dur="500" fill="hold"/>
                                            <p:tgtEl>
                                              <p:spTgt spid="25"/>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14:bounceEnd="38000">
                                          <p:cBhvr additive="base">
                                            <p:cTn id="29" dur="500" fill="hold"/>
                                            <p:tgtEl>
                                              <p:spTgt spid="12"/>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14:bounceEnd="38000">
                                          <p:cBhvr additive="base">
                                            <p:cTn id="43" dur="500" fill="hold"/>
                                            <p:tgtEl>
                                              <p:spTgt spid="22"/>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14:bounceEnd="38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14:bounceEnd="38000">
                                          <p:cBhvr additive="base">
                                            <p:cTn id="64" dur="500" fill="hold"/>
                                            <p:tgtEl>
                                              <p:spTgt spid="6"/>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14:bounceEnd="38000">
                                          <p:cBhvr additive="base">
                                            <p:cTn id="78" dur="500" fill="hold"/>
                                            <p:tgtEl>
                                              <p:spTgt spid="19"/>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1+#ppt_w/2"/>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1+#ppt_w/2"/>
                                              </p:val>
                                            </p:tav>
                                            <p:tav tm="100000">
                                              <p:val>
                                                <p:strVal val="#ppt_x"/>
                                              </p:val>
                                            </p:tav>
                                          </p:tavLst>
                                        </p:anim>
                                        <p:anim calcmode="lin" valueType="num">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1+#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8"/>
          <p:cNvSpPr txBox="1"/>
          <p:nvPr/>
        </p:nvSpPr>
        <p:spPr>
          <a:xfrm>
            <a:off x="6894120" y="1386819"/>
            <a:ext cx="1368152"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01</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a:t>
            </a:r>
            <a:r>
              <a:rPr kumimoji="0" lang="zh-CN" altLang="en-US" sz="1100" b="0" i="0" u="none" strike="noStrike" kern="1200" cap="none" spc="0" normalizeH="0" baseline="0" noProof="0" dirty="0" smtClean="0">
                <a:ln>
                  <a:noFill/>
                </a:ln>
                <a:solidFill>
                  <a:prstClr val="black"/>
                </a:solidFill>
                <a:effectLst/>
                <a:uLnTx/>
                <a:uFillTx/>
                <a:latin typeface="微软雅黑"/>
                <a:ea typeface="微软雅黑"/>
                <a:cs typeface="+mn-cs"/>
              </a:rPr>
              <a:t>文字</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5" name="TextBox 19"/>
          <p:cNvSpPr txBox="1"/>
          <p:nvPr/>
        </p:nvSpPr>
        <p:spPr>
          <a:xfrm>
            <a:off x="6894120" y="2519445"/>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smtClean="0">
                <a:ln>
                  <a:noFill/>
                </a:ln>
                <a:solidFill>
                  <a:prstClr val="black"/>
                </a:solidFill>
                <a:effectLst/>
                <a:uLnTx/>
                <a:uFillTx/>
                <a:latin typeface="微软雅黑"/>
                <a:ea typeface="微软雅黑"/>
                <a:cs typeface="+mn-cs"/>
              </a:rPr>
              <a:t>02</a:t>
            </a:r>
            <a:r>
              <a:rPr kumimoji="0" lang="zh-CN" altLang="en-US" sz="1100" b="0" i="0" u="none" strike="noStrike" kern="1200" cap="none" spc="0" normalizeH="0" baseline="0" noProof="0" dirty="0" smtClean="0">
                <a:ln>
                  <a:noFill/>
                </a:ln>
                <a:solidFill>
                  <a:prstClr val="black"/>
                </a:solidFill>
                <a:effectLst/>
                <a:uLnTx/>
                <a:uFillTx/>
                <a:latin typeface="微软雅黑"/>
                <a:ea typeface="微软雅黑"/>
                <a:cs typeface="+mn-cs"/>
              </a:rPr>
              <a:t>、</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a:t>
            </a:r>
          </a:p>
        </p:txBody>
      </p:sp>
      <p:sp>
        <p:nvSpPr>
          <p:cNvPr id="6" name="TextBox 20"/>
          <p:cNvSpPr txBox="1"/>
          <p:nvPr/>
        </p:nvSpPr>
        <p:spPr>
          <a:xfrm>
            <a:off x="6894120" y="3731829"/>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smtClean="0">
                <a:ln>
                  <a:noFill/>
                </a:ln>
                <a:solidFill>
                  <a:prstClr val="black"/>
                </a:solidFill>
                <a:effectLst/>
                <a:uLnTx/>
                <a:uFillTx/>
                <a:latin typeface="微软雅黑"/>
                <a:ea typeface="微软雅黑"/>
                <a:cs typeface="+mn-cs"/>
              </a:rPr>
              <a:t>03</a:t>
            </a:r>
            <a:r>
              <a:rPr kumimoji="0" lang="zh-CN" altLang="en-US" sz="1100" b="0" i="0" u="none" strike="noStrike" kern="1200" cap="none" spc="0" normalizeH="0" baseline="0" noProof="0" dirty="0" smtClean="0">
                <a:ln>
                  <a:noFill/>
                </a:ln>
                <a:solidFill>
                  <a:prstClr val="black"/>
                </a:solidFill>
                <a:effectLst/>
                <a:uLnTx/>
                <a:uFillTx/>
                <a:latin typeface="微软雅黑"/>
                <a:ea typeface="微软雅黑"/>
                <a:cs typeface="+mn-cs"/>
              </a:rPr>
              <a:t>、</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a:t>
            </a:r>
          </a:p>
        </p:txBody>
      </p:sp>
      <p:sp>
        <p:nvSpPr>
          <p:cNvPr id="7" name="TextBox 22"/>
          <p:cNvSpPr txBox="1"/>
          <p:nvPr/>
        </p:nvSpPr>
        <p:spPr>
          <a:xfrm>
            <a:off x="491146" y="1618550"/>
            <a:ext cx="2952328"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100" b="0" i="0" u="none" strike="noStrike" kern="1200" cap="none" spc="0" normalizeH="0" baseline="0" noProof="0" dirty="0" smtClean="0">
                <a:ln>
                  <a:noFill/>
                </a:ln>
                <a:solidFill>
                  <a:prstClr val="black"/>
                </a:solidFill>
                <a:effectLst/>
                <a:uLnTx/>
                <a:uFillTx/>
                <a:latin typeface="微软雅黑"/>
                <a:ea typeface="微软雅黑"/>
                <a:cs typeface="+mn-cs"/>
              </a:rPr>
              <a:t>点击</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输入简要文字内容，文字内容需概括精炼，不用多余的文字修饰，言简意赅的</a:t>
            </a:r>
            <a:r>
              <a:rPr kumimoji="0" lang="zh-CN" altLang="en-US" sz="1100" b="0" i="0" u="none" strike="noStrike" kern="1200" cap="none" spc="0" normalizeH="0" baseline="0" noProof="0" dirty="0" smtClean="0">
                <a:ln>
                  <a:noFill/>
                </a:ln>
                <a:solidFill>
                  <a:prstClr val="black"/>
                </a:solidFill>
                <a:effectLst/>
                <a:uLnTx/>
                <a:uFillTx/>
                <a:latin typeface="微软雅黑"/>
                <a:ea typeface="微软雅黑"/>
                <a:cs typeface="+mn-cs"/>
              </a:rPr>
              <a:t>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cxnSp>
        <p:nvCxnSpPr>
          <p:cNvPr id="8" name="直接连接符 7"/>
          <p:cNvCxnSpPr/>
          <p:nvPr/>
        </p:nvCxnSpPr>
        <p:spPr>
          <a:xfrm flipV="1">
            <a:off x="4895760" y="1629870"/>
            <a:ext cx="1389448" cy="8580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49904" y="2945173"/>
            <a:ext cx="135636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95760" y="3254929"/>
            <a:ext cx="1350288" cy="8812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728649" y="1114494"/>
            <a:ext cx="1090590" cy="1068059"/>
            <a:chOff x="2470425" y="1106543"/>
            <a:chExt cx="1090590" cy="1068059"/>
          </a:xfrm>
        </p:grpSpPr>
        <p:grpSp>
          <p:nvGrpSpPr>
            <p:cNvPr id="12" name="组合 11"/>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sp>
            <p:nvSpPr>
              <p:cNvPr id="15" name="椭圆 1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grpSp>
        <p:sp>
          <p:nvSpPr>
            <p:cNvPr id="13" name="TextBox 43"/>
            <p:cNvSpPr txBox="1"/>
            <p:nvPr/>
          </p:nvSpPr>
          <p:spPr>
            <a:xfrm>
              <a:off x="2470425" y="1396843"/>
              <a:ext cx="1053935" cy="461665"/>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smtClean="0">
                  <a:ln>
                    <a:noFill/>
                  </a:ln>
                  <a:solidFill>
                    <a:srgbClr val="C00002"/>
                  </a:solidFill>
                  <a:effectLst/>
                  <a:uLnTx/>
                  <a:uFillTx/>
                  <a:latin typeface="微软雅黑"/>
                  <a:ea typeface="微软雅黑"/>
                  <a:cs typeface="+mn-cs"/>
                </a:rPr>
                <a:t>标题</a:t>
              </a:r>
              <a:endParaRPr kumimoji="0" lang="en-US" altLang="zh-CN" sz="1500" b="1" i="0" u="none" strike="noStrike" kern="1200" cap="none" spc="0" normalizeH="0" baseline="0" noProof="0" dirty="0" smtClean="0">
                <a:ln>
                  <a:noFill/>
                </a:ln>
                <a:solidFill>
                  <a:srgbClr val="C00002"/>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smtClean="0">
                  <a:ln>
                    <a:noFill/>
                  </a:ln>
                  <a:solidFill>
                    <a:srgbClr val="C00002"/>
                  </a:solidFill>
                  <a:effectLst/>
                  <a:uLnTx/>
                  <a:uFillTx/>
                  <a:latin typeface="微软雅黑"/>
                  <a:ea typeface="微软雅黑"/>
                  <a:cs typeface="+mn-cs"/>
                </a:rPr>
                <a:t>内容</a:t>
              </a:r>
            </a:p>
          </p:txBody>
        </p:sp>
      </p:grpSp>
      <p:grpSp>
        <p:nvGrpSpPr>
          <p:cNvPr id="16" name="组合 15"/>
          <p:cNvGrpSpPr/>
          <p:nvPr/>
        </p:nvGrpSpPr>
        <p:grpSpPr>
          <a:xfrm>
            <a:off x="5767709" y="2345610"/>
            <a:ext cx="1068059" cy="1068059"/>
            <a:chOff x="2509485" y="2337659"/>
            <a:chExt cx="1068059" cy="1068059"/>
          </a:xfrm>
        </p:grpSpPr>
        <p:grpSp>
          <p:nvGrpSpPr>
            <p:cNvPr id="17" name="组合 16"/>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sp>
            <p:nvSpPr>
              <p:cNvPr id="20" name="椭圆 1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grpSp>
        <p:sp>
          <p:nvSpPr>
            <p:cNvPr id="18" name="TextBox 52"/>
            <p:cNvSpPr txBox="1"/>
            <p:nvPr/>
          </p:nvSpPr>
          <p:spPr>
            <a:xfrm>
              <a:off x="2535078" y="2643055"/>
              <a:ext cx="1025937" cy="461665"/>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a:ln>
                    <a:noFill/>
                  </a:ln>
                  <a:solidFill>
                    <a:srgbClr val="C00002"/>
                  </a:solidFill>
                  <a:effectLst/>
                  <a:uLnTx/>
                  <a:uFillTx/>
                  <a:latin typeface="微软雅黑"/>
                  <a:ea typeface="微软雅黑"/>
                  <a:cs typeface="+mn-cs"/>
                </a:rPr>
                <a:t>标题</a:t>
              </a:r>
              <a:endParaRPr kumimoji="0" lang="en-US" altLang="zh-CN" sz="1500" b="1" i="0" u="none" strike="noStrike" kern="1200" cap="none" spc="0" normalizeH="0" baseline="0" noProof="0" dirty="0">
                <a:ln>
                  <a:noFill/>
                </a:ln>
                <a:solidFill>
                  <a:srgbClr val="C00002"/>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a:ln>
                    <a:noFill/>
                  </a:ln>
                  <a:solidFill>
                    <a:srgbClr val="C00002"/>
                  </a:solidFill>
                  <a:effectLst/>
                  <a:uLnTx/>
                  <a:uFillTx/>
                  <a:latin typeface="微软雅黑"/>
                  <a:ea typeface="微软雅黑"/>
                  <a:cs typeface="+mn-cs"/>
                </a:rPr>
                <a:t>内容</a:t>
              </a:r>
            </a:p>
          </p:txBody>
        </p:sp>
      </p:grpSp>
      <p:grpSp>
        <p:nvGrpSpPr>
          <p:cNvPr id="21" name="组合 20"/>
          <p:cNvGrpSpPr/>
          <p:nvPr/>
        </p:nvGrpSpPr>
        <p:grpSpPr>
          <a:xfrm>
            <a:off x="5741068" y="3587813"/>
            <a:ext cx="1081044" cy="1068059"/>
            <a:chOff x="2482844" y="3579862"/>
            <a:chExt cx="1081044" cy="1068059"/>
          </a:xfrm>
        </p:grpSpPr>
        <p:grpSp>
          <p:nvGrpSpPr>
            <p:cNvPr id="22" name="组合 21"/>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sp>
            <p:nvSpPr>
              <p:cNvPr id="25" name="椭圆 2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grpSp>
        <p:sp>
          <p:nvSpPr>
            <p:cNvPr id="23" name="TextBox 56"/>
            <p:cNvSpPr txBox="1"/>
            <p:nvPr/>
          </p:nvSpPr>
          <p:spPr>
            <a:xfrm>
              <a:off x="2482844" y="3853085"/>
              <a:ext cx="1076003" cy="461665"/>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a:ln>
                    <a:noFill/>
                  </a:ln>
                  <a:solidFill>
                    <a:srgbClr val="C00002"/>
                  </a:solidFill>
                  <a:effectLst/>
                  <a:uLnTx/>
                  <a:uFillTx/>
                  <a:latin typeface="微软雅黑"/>
                  <a:ea typeface="微软雅黑"/>
                  <a:cs typeface="+mn-cs"/>
                </a:rPr>
                <a:t>标题</a:t>
              </a:r>
              <a:endParaRPr kumimoji="0" lang="en-US" altLang="zh-CN" sz="1500" b="1" i="0" u="none" strike="noStrike" kern="1200" cap="none" spc="0" normalizeH="0" baseline="0" noProof="0" dirty="0">
                <a:ln>
                  <a:noFill/>
                </a:ln>
                <a:solidFill>
                  <a:srgbClr val="C00002"/>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a:ln>
                    <a:noFill/>
                  </a:ln>
                  <a:solidFill>
                    <a:srgbClr val="C00002"/>
                  </a:solidFill>
                  <a:effectLst/>
                  <a:uLnTx/>
                  <a:uFillTx/>
                  <a:latin typeface="微软雅黑"/>
                  <a:ea typeface="微软雅黑"/>
                  <a:cs typeface="+mn-cs"/>
                </a:rPr>
                <a:t>内容</a:t>
              </a:r>
            </a:p>
          </p:txBody>
        </p:sp>
      </p:grpSp>
      <p:grpSp>
        <p:nvGrpSpPr>
          <p:cNvPr id="26" name="组合 25"/>
          <p:cNvGrpSpPr/>
          <p:nvPr/>
        </p:nvGrpSpPr>
        <p:grpSpPr>
          <a:xfrm>
            <a:off x="3635896" y="2082565"/>
            <a:ext cx="1458024" cy="1458024"/>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8" name="椭圆 27"/>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1" name="组合 30"/>
          <p:cNvGrpSpPr/>
          <p:nvPr/>
        </p:nvGrpSpPr>
        <p:grpSpPr>
          <a:xfrm>
            <a:off x="1355242" y="1114494"/>
            <a:ext cx="1356392" cy="432536"/>
            <a:chOff x="814328" y="3219334"/>
            <a:chExt cx="1356392" cy="432536"/>
          </a:xfrm>
        </p:grpSpPr>
        <p:grpSp>
          <p:nvGrpSpPr>
            <p:cNvPr id="32" name="组合 31"/>
            <p:cNvGrpSpPr/>
            <p:nvPr/>
          </p:nvGrpSpPr>
          <p:grpSpPr>
            <a:xfrm>
              <a:off x="814328" y="3219334"/>
              <a:ext cx="1356392" cy="432536"/>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7" name="圆角矩形 3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5" name="椭圆 3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3"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endParaRPr>
            </a:p>
          </p:txBody>
        </p:sp>
      </p:grpSp>
      <p:sp>
        <p:nvSpPr>
          <p:cNvPr id="38" name="TextBox 81"/>
          <p:cNvSpPr txBox="1"/>
          <p:nvPr/>
        </p:nvSpPr>
        <p:spPr>
          <a:xfrm>
            <a:off x="491146" y="2914694"/>
            <a:ext cx="2952328"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a:t>
            </a:r>
          </a:p>
        </p:txBody>
      </p:sp>
      <p:sp>
        <p:nvSpPr>
          <p:cNvPr id="39" name="TextBox 82"/>
          <p:cNvSpPr txBox="1"/>
          <p:nvPr/>
        </p:nvSpPr>
        <p:spPr>
          <a:xfrm>
            <a:off x="491146" y="4138830"/>
            <a:ext cx="2952328"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a:t>
            </a:r>
          </a:p>
        </p:txBody>
      </p:sp>
      <p:grpSp>
        <p:nvGrpSpPr>
          <p:cNvPr id="40" name="组合 39"/>
          <p:cNvGrpSpPr/>
          <p:nvPr/>
        </p:nvGrpSpPr>
        <p:grpSpPr>
          <a:xfrm>
            <a:off x="1355242" y="2347574"/>
            <a:ext cx="1356392" cy="432536"/>
            <a:chOff x="814328" y="3219334"/>
            <a:chExt cx="1356392" cy="432536"/>
          </a:xfrm>
        </p:grpSpPr>
        <p:grpSp>
          <p:nvGrpSpPr>
            <p:cNvPr id="41" name="组合 40"/>
            <p:cNvGrpSpPr/>
            <p:nvPr/>
          </p:nvGrpSpPr>
          <p:grpSpPr>
            <a:xfrm>
              <a:off x="814328" y="3219334"/>
              <a:ext cx="1356392" cy="432536"/>
              <a:chOff x="2173927" y="3285519"/>
              <a:chExt cx="1721136" cy="548848"/>
            </a:xfrm>
          </p:grpSpPr>
          <p:grpSp>
            <p:nvGrpSpPr>
              <p:cNvPr id="43" name="组合 4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6" name="圆角矩形 4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44" name="椭圆 43"/>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42"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47" name="组合 46"/>
          <p:cNvGrpSpPr/>
          <p:nvPr/>
        </p:nvGrpSpPr>
        <p:grpSpPr>
          <a:xfrm>
            <a:off x="1355241" y="3569621"/>
            <a:ext cx="1356392" cy="432536"/>
            <a:chOff x="814328" y="3219334"/>
            <a:chExt cx="1356392" cy="432536"/>
          </a:xfrm>
        </p:grpSpPr>
        <p:grpSp>
          <p:nvGrpSpPr>
            <p:cNvPr id="48" name="组合 47"/>
            <p:cNvGrpSpPr/>
            <p:nvPr/>
          </p:nvGrpSpPr>
          <p:grpSpPr>
            <a:xfrm>
              <a:off x="814328" y="3219334"/>
              <a:ext cx="1356392" cy="432536"/>
              <a:chOff x="2173927" y="3285519"/>
              <a:chExt cx="1721136" cy="548848"/>
            </a:xfrm>
          </p:grpSpPr>
          <p:grpSp>
            <p:nvGrpSpPr>
              <p:cNvPr id="50" name="组合 4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3" name="圆角矩形 5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51" name="椭圆 50"/>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49"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endParaRPr>
            </a:p>
          </p:txBody>
        </p:sp>
      </p:grpSp>
    </p:spTree>
    <p:extLst>
      <p:ext uri="{BB962C8B-B14F-4D97-AF65-F5344CB8AC3E}">
        <p14:creationId xmlns:p14="http://schemas.microsoft.com/office/powerpoint/2010/main" val="195571715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1+#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300"/>
                                        <p:tgtEl>
                                          <p:spTgt spid="7"/>
                                        </p:tgtEl>
                                      </p:cBhvr>
                                    </p:animEffect>
                                  </p:childTnLst>
                                </p:cTn>
                              </p:par>
                            </p:childTnLst>
                          </p:cTn>
                        </p:par>
                        <p:par>
                          <p:cTn id="13" fill="hold">
                            <p:stCondLst>
                              <p:cond delay="600"/>
                            </p:stCondLst>
                            <p:childTnLst>
                              <p:par>
                                <p:cTn id="14" presetID="2" presetClass="entr" presetSubtype="2"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00" fill="hold"/>
                                        <p:tgtEl>
                                          <p:spTgt spid="40"/>
                                        </p:tgtEl>
                                        <p:attrNameLst>
                                          <p:attrName>ppt_x</p:attrName>
                                        </p:attrNameLst>
                                      </p:cBhvr>
                                      <p:tavLst>
                                        <p:tav tm="0">
                                          <p:val>
                                            <p:strVal val="1+#ppt_w/2"/>
                                          </p:val>
                                        </p:tav>
                                        <p:tav tm="100000">
                                          <p:val>
                                            <p:strVal val="#ppt_x"/>
                                          </p:val>
                                        </p:tav>
                                      </p:tavLst>
                                    </p:anim>
                                    <p:anim calcmode="lin" valueType="num">
                                      <p:cBhvr additive="base">
                                        <p:cTn id="17" dur="3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300"/>
                                        <p:tgtEl>
                                          <p:spTgt spid="38"/>
                                        </p:tgtEl>
                                      </p:cBhvr>
                                    </p:animEffect>
                                  </p:childTnLst>
                                </p:cTn>
                              </p:par>
                            </p:childTnLst>
                          </p:cTn>
                        </p:par>
                        <p:par>
                          <p:cTn id="22" fill="hold">
                            <p:stCondLst>
                              <p:cond delay="1200"/>
                            </p:stCondLst>
                            <p:childTnLst>
                              <p:par>
                                <p:cTn id="23" presetID="2" presetClass="entr" presetSubtype="2"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300" fill="hold"/>
                                        <p:tgtEl>
                                          <p:spTgt spid="47"/>
                                        </p:tgtEl>
                                        <p:attrNameLst>
                                          <p:attrName>ppt_x</p:attrName>
                                        </p:attrNameLst>
                                      </p:cBhvr>
                                      <p:tavLst>
                                        <p:tav tm="0">
                                          <p:val>
                                            <p:strVal val="1+#ppt_w/2"/>
                                          </p:val>
                                        </p:tav>
                                        <p:tav tm="100000">
                                          <p:val>
                                            <p:strVal val="#ppt_x"/>
                                          </p:val>
                                        </p:tav>
                                      </p:tavLst>
                                    </p:anim>
                                    <p:anim calcmode="lin" valueType="num">
                                      <p:cBhvr additive="base">
                                        <p:cTn id="26" dur="30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up)">
                                      <p:cBhvr>
                                        <p:cTn id="30" dur="300"/>
                                        <p:tgtEl>
                                          <p:spTgt spid="39"/>
                                        </p:tgtEl>
                                      </p:cBhvr>
                                    </p:animEffec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05556E-6 -4.93827E-6 L 0.17847 0.88797 " pathEditMode="relative" rAng="0" ptsTypes="AA">
                                      <p:cBhvr>
                                        <p:cTn id="34" dur="600" spd="-100000" fill="hold"/>
                                        <p:tgtEl>
                                          <p:spTgt spid="26"/>
                                        </p:tgtEl>
                                        <p:attrNameLst>
                                          <p:attrName>ppt_x</p:attrName>
                                          <p:attrName>ppt_y</p:attrName>
                                        </p:attrNameLst>
                                      </p:cBhvr>
                                      <p:rCtr x="8924" y="44383"/>
                                    </p:animMotion>
                                  </p:childTnLst>
                                </p:cTn>
                              </p:par>
                            </p:childTnLst>
                          </p:cTn>
                        </p:par>
                        <p:par>
                          <p:cTn id="35" fill="hold">
                            <p:stCondLst>
                              <p:cond delay="21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260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3100"/>
                            </p:stCondLst>
                            <p:childTnLst>
                              <p:par>
                                <p:cTn id="62" presetID="2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 y="0"/>
            <a:ext cx="9144002" cy="5231550"/>
            <a:chOff x="-2" y="0"/>
            <a:chExt cx="9144002" cy="5231550"/>
          </a:xfrm>
        </p:grpSpPr>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255" y="1263020"/>
              <a:ext cx="1372786" cy="2617460"/>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 y="1831159"/>
              <a:ext cx="6578602" cy="2918641"/>
            </a:xfrm>
            <a:prstGeom prst="rect">
              <a:avLst/>
            </a:prstGeom>
          </p:spPr>
        </p:pic>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4558040"/>
              <a:ext cx="9144000" cy="673510"/>
            </a:xfrm>
            <a:prstGeom prst="rect">
              <a:avLst/>
            </a:prstGeom>
          </p:spPr>
        </p:pic>
      </p:grpSp>
      <p:sp>
        <p:nvSpPr>
          <p:cNvPr id="8" name="Freeform 5"/>
          <p:cNvSpPr>
            <a:spLocks/>
          </p:cNvSpPr>
          <p:nvPr/>
        </p:nvSpPr>
        <p:spPr bwMode="auto">
          <a:xfrm>
            <a:off x="1972480" y="1599560"/>
            <a:ext cx="1679368" cy="151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rial"/>
              <a:ea typeface="微软雅黑"/>
              <a:cs typeface="+mn-cs"/>
            </a:endParaRPr>
          </a:p>
        </p:txBody>
      </p:sp>
      <p:sp>
        <p:nvSpPr>
          <p:cNvPr id="9" name="TextBox 21"/>
          <p:cNvSpPr txBox="1"/>
          <p:nvPr/>
        </p:nvSpPr>
        <p:spPr>
          <a:xfrm>
            <a:off x="2357821" y="1925741"/>
            <a:ext cx="908686" cy="800219"/>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rPr>
              <a:t>目录</a:t>
            </a:r>
            <a:endParaRPr kumimoji="0" lang="en-US" altLang="zh-CN" sz="32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endParaRPr>
          </a:p>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rPr>
              <a:t>MULU</a:t>
            </a:r>
            <a:endPar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4" name="圆角矩形 13"/>
          <p:cNvSpPr/>
          <p:nvPr/>
        </p:nvSpPr>
        <p:spPr>
          <a:xfrm>
            <a:off x="4375150" y="1029030"/>
            <a:ext cx="4119012" cy="451685"/>
          </a:xfrm>
          <a:prstGeom prst="roundRect">
            <a:avLst>
              <a:gd name="adj" fmla="val 50000"/>
            </a:avLst>
          </a:prstGeom>
          <a:solidFill>
            <a:srgbClr val="C00000"/>
          </a:solidFill>
          <a:ln w="12700" cap="flat" cmpd="sng" algn="ctr">
            <a:noFill/>
            <a:prstDash val="solid"/>
            <a:miter lim="800000"/>
          </a:ln>
          <a:effectLst/>
        </p:spPr>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Freeform 5"/>
          <p:cNvSpPr>
            <a:spLocks/>
          </p:cNvSpPr>
          <p:nvPr/>
        </p:nvSpPr>
        <p:spPr bwMode="auto">
          <a:xfrm>
            <a:off x="3729534" y="1233119"/>
            <a:ext cx="547516" cy="2247018"/>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rial"/>
              <a:ea typeface="微软雅黑"/>
              <a:cs typeface="+mn-cs"/>
            </a:endParaRPr>
          </a:p>
        </p:txBody>
      </p:sp>
      <p:sp>
        <p:nvSpPr>
          <p:cNvPr id="16" name="圆角矩形 15"/>
          <p:cNvSpPr/>
          <p:nvPr/>
        </p:nvSpPr>
        <p:spPr>
          <a:xfrm>
            <a:off x="4375150" y="1763424"/>
            <a:ext cx="4119012" cy="451685"/>
          </a:xfrm>
          <a:prstGeom prst="roundRect">
            <a:avLst>
              <a:gd name="adj" fmla="val 50000"/>
            </a:avLst>
          </a:prstGeom>
          <a:solidFill>
            <a:srgbClr val="C00000"/>
          </a:solidFill>
          <a:ln w="12700" cap="flat" cmpd="sng" algn="ctr">
            <a:noFill/>
            <a:prstDash val="solid"/>
            <a:miter lim="800000"/>
          </a:ln>
          <a:effectLst/>
        </p:spPr>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圆角矩形 16"/>
          <p:cNvSpPr/>
          <p:nvPr/>
        </p:nvSpPr>
        <p:spPr>
          <a:xfrm>
            <a:off x="4375150" y="2497818"/>
            <a:ext cx="4119012" cy="451685"/>
          </a:xfrm>
          <a:prstGeom prst="roundRect">
            <a:avLst>
              <a:gd name="adj" fmla="val 50000"/>
            </a:avLst>
          </a:prstGeom>
          <a:solidFill>
            <a:srgbClr val="C00000"/>
          </a:solidFill>
          <a:ln w="12700" cap="flat" cmpd="sng" algn="ctr">
            <a:noFill/>
            <a:prstDash val="solid"/>
            <a:miter lim="800000"/>
          </a:ln>
          <a:effectLst/>
        </p:spPr>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rial"/>
              <a:ea typeface="微软雅黑"/>
              <a:cs typeface="+mn-cs"/>
            </a:endParaRPr>
          </a:p>
        </p:txBody>
      </p:sp>
      <p:sp>
        <p:nvSpPr>
          <p:cNvPr id="18" name="圆角矩形 17"/>
          <p:cNvSpPr/>
          <p:nvPr/>
        </p:nvSpPr>
        <p:spPr>
          <a:xfrm>
            <a:off x="4375150" y="3232211"/>
            <a:ext cx="4119012" cy="451685"/>
          </a:xfrm>
          <a:prstGeom prst="roundRect">
            <a:avLst>
              <a:gd name="adj" fmla="val 50000"/>
            </a:avLst>
          </a:prstGeom>
          <a:solidFill>
            <a:srgbClr val="C00000"/>
          </a:solidFill>
          <a:ln w="12700" cap="flat" cmpd="sng" algn="ctr">
            <a:noFill/>
            <a:prstDash val="solid"/>
            <a:miter lim="800000"/>
          </a:ln>
          <a:effectLst/>
        </p:spPr>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rial"/>
              <a:ea typeface="微软雅黑"/>
              <a:cs typeface="+mn-cs"/>
            </a:endParaRPr>
          </a:p>
        </p:txBody>
      </p:sp>
      <p:sp>
        <p:nvSpPr>
          <p:cNvPr id="19" name="TextBox 27"/>
          <p:cNvSpPr txBox="1"/>
          <p:nvPr/>
        </p:nvSpPr>
        <p:spPr>
          <a:xfrm>
            <a:off x="4693662" y="1177094"/>
            <a:ext cx="3456384" cy="1860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342900" rtl="0" eaLnBrk="1" fontAlgn="auto" latinLnBrk="0" hangingPunct="1">
              <a:lnSpc>
                <a:spcPts val="13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rPr>
              <a:t>单击此处添加第一部分文字</a:t>
            </a:r>
            <a:endParaRPr kumimoji="0" lang="en-US" altLang="zh-CN"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0" name="TextBox 28"/>
          <p:cNvSpPr txBox="1"/>
          <p:nvPr/>
        </p:nvSpPr>
        <p:spPr>
          <a:xfrm>
            <a:off x="4693662" y="1905910"/>
            <a:ext cx="3456384" cy="1860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342900" rtl="0" eaLnBrk="1" fontAlgn="auto" latinLnBrk="0" hangingPunct="1">
              <a:lnSpc>
                <a:spcPts val="13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a:t>
            </a:r>
            <a:r>
              <a:rPr kumimoji="0" lang="zh-CN" altLang="en-US" sz="20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rPr>
              <a:t>第二部分</a:t>
            </a:r>
            <a:r>
              <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文字</a:t>
            </a:r>
            <a:endParaRPr kumimoji="0" lang="en-US" altLang="zh-CN"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1" name="TextBox 29"/>
          <p:cNvSpPr txBox="1"/>
          <p:nvPr/>
        </p:nvSpPr>
        <p:spPr>
          <a:xfrm>
            <a:off x="4693662" y="2640304"/>
            <a:ext cx="3456384" cy="1860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342900" rtl="0" eaLnBrk="1" fontAlgn="auto" latinLnBrk="0" hangingPunct="1">
              <a:lnSpc>
                <a:spcPts val="13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a:t>
            </a:r>
            <a:r>
              <a:rPr kumimoji="0" lang="zh-CN" altLang="en-US" sz="20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rPr>
              <a:t>第三部分</a:t>
            </a:r>
            <a:r>
              <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文字</a:t>
            </a:r>
            <a:endParaRPr kumimoji="0" lang="en-US" altLang="zh-CN"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2" name="TextBox 30"/>
          <p:cNvSpPr txBox="1"/>
          <p:nvPr/>
        </p:nvSpPr>
        <p:spPr>
          <a:xfrm>
            <a:off x="4693662" y="3374697"/>
            <a:ext cx="3456384" cy="1860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342900" rtl="0" eaLnBrk="1" fontAlgn="auto" latinLnBrk="0" hangingPunct="1">
              <a:lnSpc>
                <a:spcPts val="13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a:t>
            </a:r>
            <a:r>
              <a:rPr kumimoji="0" lang="zh-CN" altLang="en-US" sz="20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rPr>
              <a:t>第四部分</a:t>
            </a:r>
            <a:r>
              <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文字</a:t>
            </a:r>
            <a:endParaRPr kumimoji="0" lang="en-US" altLang="zh-CN"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77423480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anim calcmode="lin" valueType="num">
                                      <p:cBhvr>
                                        <p:cTn id="13" dur="2000" fill="hold"/>
                                        <p:tgtEl>
                                          <p:spTgt spid="8"/>
                                        </p:tgtEl>
                                        <p:attrNameLst>
                                          <p:attrName>ppt_w</p:attrName>
                                        </p:attrNameLst>
                                      </p:cBhvr>
                                      <p:tavLst>
                                        <p:tav tm="0" fmla="#ppt_w*sin(2.5*pi*$)">
                                          <p:val>
                                            <p:fltVal val="0"/>
                                          </p:val>
                                        </p:tav>
                                        <p:tav tm="100000">
                                          <p:val>
                                            <p:fltVal val="1"/>
                                          </p:val>
                                        </p:tav>
                                      </p:tavLst>
                                    </p:anim>
                                    <p:anim calcmode="lin" valueType="num">
                                      <p:cBhvr>
                                        <p:cTn id="14" dur="2000" fill="hold"/>
                                        <p:tgtEl>
                                          <p:spTgt spid="8"/>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2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Horizontal)">
                                      <p:cBhvr>
                                        <p:cTn id="18" dur="500"/>
                                        <p:tgtEl>
                                          <p:spTgt spid="15"/>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4" grpId="0" animBg="1"/>
      <p:bldP spid="15" grpId="0" animBg="1"/>
      <p:bldP spid="16" grpId="0" animBg="1"/>
      <p:bldP spid="17" grpId="0" animBg="1"/>
      <p:bldP spid="18" grpId="0" animBg="1"/>
      <p:bldP spid="19" grpId="0"/>
      <p:bldP spid="20" grpId="0"/>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42614" y="1570310"/>
            <a:ext cx="2864150" cy="3002957"/>
            <a:chOff x="2330673" y="2010009"/>
            <a:chExt cx="1739454" cy="1412819"/>
          </a:xfrm>
        </p:grpSpPr>
        <p:sp>
          <p:nvSpPr>
            <p:cNvPr id="5" name="圆角矩形 4"/>
            <p:cNvSpPr/>
            <p:nvPr/>
          </p:nvSpPr>
          <p:spPr>
            <a:xfrm>
              <a:off x="2330673" y="2010009"/>
              <a:ext cx="1739454" cy="1412819"/>
            </a:xfrm>
            <a:prstGeom prst="roundRect">
              <a:avLst>
                <a:gd name="adj" fmla="val 0"/>
              </a:avLst>
            </a:prstGeom>
            <a:solidFill>
              <a:schemeClr val="bg1">
                <a:lumMod val="7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6" name="圆角矩形 5"/>
            <p:cNvSpPr/>
            <p:nvPr/>
          </p:nvSpPr>
          <p:spPr>
            <a:xfrm>
              <a:off x="2385774" y="2051987"/>
              <a:ext cx="1629238" cy="132885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7" name="文本框 6"/>
          <p:cNvSpPr txBox="1"/>
          <p:nvPr/>
        </p:nvSpPr>
        <p:spPr>
          <a:xfrm>
            <a:off x="2164025" y="1764106"/>
            <a:ext cx="1621305" cy="276999"/>
          </a:xfrm>
          <a:prstGeom prst="rect">
            <a:avLst/>
          </a:prstGeom>
          <a:noFill/>
        </p:spPr>
        <p:txBody>
          <a:bodyPr wrap="square" rtlCol="0">
            <a:spAutoFit/>
          </a:body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Add the title here</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8" name="圆角矩形 7"/>
          <p:cNvSpPr/>
          <p:nvPr/>
        </p:nvSpPr>
        <p:spPr>
          <a:xfrm>
            <a:off x="1884245" y="2062814"/>
            <a:ext cx="2196810" cy="24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9" name="组合 8"/>
          <p:cNvGrpSpPr/>
          <p:nvPr/>
        </p:nvGrpSpPr>
        <p:grpSpPr>
          <a:xfrm>
            <a:off x="1858143" y="2347684"/>
            <a:ext cx="489994" cy="1684725"/>
            <a:chOff x="6238875" y="2790826"/>
            <a:chExt cx="1285875" cy="4371967"/>
          </a:xfrm>
          <a:solidFill>
            <a:srgbClr val="E2E2E2"/>
          </a:solidFill>
          <a:effectLst/>
        </p:grpSpPr>
        <p:sp>
          <p:nvSpPr>
            <p:cNvPr id="10" name="矩形 9"/>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矩形 10"/>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2" name="矩形 11"/>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矩形 12"/>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4" name="矩形 13"/>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5" name="矩形 14"/>
            <p:cNvSpPr/>
            <p:nvPr/>
          </p:nvSpPr>
          <p:spPr>
            <a:xfrm>
              <a:off x="6238875" y="5026025"/>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矩形 15"/>
            <p:cNvSpPr/>
            <p:nvPr/>
          </p:nvSpPr>
          <p:spPr>
            <a:xfrm>
              <a:off x="6238875" y="5470524"/>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7" name="矩形 16"/>
            <p:cNvSpPr/>
            <p:nvPr/>
          </p:nvSpPr>
          <p:spPr>
            <a:xfrm>
              <a:off x="6238875" y="5915023"/>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8" name="矩形 17"/>
            <p:cNvSpPr/>
            <p:nvPr/>
          </p:nvSpPr>
          <p:spPr>
            <a:xfrm>
              <a:off x="6238875" y="6363489"/>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9" name="矩形 18"/>
            <p:cNvSpPr/>
            <p:nvPr/>
          </p:nvSpPr>
          <p:spPr>
            <a:xfrm>
              <a:off x="6238875" y="6811955"/>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0" name="组合 19"/>
          <p:cNvGrpSpPr/>
          <p:nvPr/>
        </p:nvGrpSpPr>
        <p:grpSpPr>
          <a:xfrm>
            <a:off x="2439168" y="2347684"/>
            <a:ext cx="489994" cy="1684725"/>
            <a:chOff x="6238875" y="2790826"/>
            <a:chExt cx="1285875" cy="4371967"/>
          </a:xfrm>
          <a:solidFill>
            <a:srgbClr val="E2E2E2"/>
          </a:solidFill>
          <a:effectLst/>
        </p:grpSpPr>
        <p:sp>
          <p:nvSpPr>
            <p:cNvPr id="21" name="矩形 20"/>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2" name="矩形 21"/>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3" name="矩形 22"/>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矩形 23"/>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5" name="矩形 24"/>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6" name="矩形 25"/>
            <p:cNvSpPr/>
            <p:nvPr/>
          </p:nvSpPr>
          <p:spPr>
            <a:xfrm>
              <a:off x="6238875" y="502602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7" name="矩形 26"/>
            <p:cNvSpPr/>
            <p:nvPr/>
          </p:nvSpPr>
          <p:spPr>
            <a:xfrm>
              <a:off x="6238875" y="5470524"/>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8" name="矩形 27"/>
            <p:cNvSpPr/>
            <p:nvPr/>
          </p:nvSpPr>
          <p:spPr>
            <a:xfrm>
              <a:off x="6238875" y="5915023"/>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9" name="矩形 28"/>
            <p:cNvSpPr/>
            <p:nvPr/>
          </p:nvSpPr>
          <p:spPr>
            <a:xfrm>
              <a:off x="6238875" y="6363489"/>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0" name="矩形 29"/>
            <p:cNvSpPr/>
            <p:nvPr/>
          </p:nvSpPr>
          <p:spPr>
            <a:xfrm>
              <a:off x="6238875" y="6811955"/>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1" name="组合 30"/>
          <p:cNvGrpSpPr/>
          <p:nvPr/>
        </p:nvGrpSpPr>
        <p:grpSpPr>
          <a:xfrm>
            <a:off x="3020193" y="2347684"/>
            <a:ext cx="489994" cy="1684725"/>
            <a:chOff x="6238875" y="2790826"/>
            <a:chExt cx="1285875" cy="4371967"/>
          </a:xfrm>
          <a:solidFill>
            <a:srgbClr val="E2E2E2"/>
          </a:solidFill>
          <a:effectLst/>
        </p:grpSpPr>
        <p:sp>
          <p:nvSpPr>
            <p:cNvPr id="32" name="矩形 31"/>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3" name="矩形 32"/>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4" name="矩形 33"/>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5" name="矩形 34"/>
            <p:cNvSpPr/>
            <p:nvPr/>
          </p:nvSpPr>
          <p:spPr>
            <a:xfrm>
              <a:off x="6238875" y="4133851"/>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6" name="矩形 35"/>
            <p:cNvSpPr/>
            <p:nvPr/>
          </p:nvSpPr>
          <p:spPr>
            <a:xfrm>
              <a:off x="6238875" y="4581526"/>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7" name="矩形 36"/>
            <p:cNvSpPr/>
            <p:nvPr/>
          </p:nvSpPr>
          <p:spPr>
            <a:xfrm>
              <a:off x="6238875" y="5026025"/>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8" name="矩形 37"/>
            <p:cNvSpPr/>
            <p:nvPr/>
          </p:nvSpPr>
          <p:spPr>
            <a:xfrm>
              <a:off x="6238875" y="5470524"/>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9" name="矩形 38"/>
            <p:cNvSpPr/>
            <p:nvPr/>
          </p:nvSpPr>
          <p:spPr>
            <a:xfrm>
              <a:off x="6238875" y="5915023"/>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0" name="矩形 39"/>
            <p:cNvSpPr/>
            <p:nvPr/>
          </p:nvSpPr>
          <p:spPr>
            <a:xfrm>
              <a:off x="6238875" y="6363489"/>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1" name="矩形 40"/>
            <p:cNvSpPr/>
            <p:nvPr/>
          </p:nvSpPr>
          <p:spPr>
            <a:xfrm>
              <a:off x="6238875" y="6811955"/>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42" name="组合 41"/>
          <p:cNvGrpSpPr/>
          <p:nvPr/>
        </p:nvGrpSpPr>
        <p:grpSpPr>
          <a:xfrm>
            <a:off x="3601218" y="2347684"/>
            <a:ext cx="489994" cy="1684725"/>
            <a:chOff x="6238875" y="2790826"/>
            <a:chExt cx="1285875" cy="4371967"/>
          </a:xfrm>
          <a:solidFill>
            <a:schemeClr val="accent4"/>
          </a:solidFill>
          <a:effectLst/>
        </p:grpSpPr>
        <p:sp>
          <p:nvSpPr>
            <p:cNvPr id="43" name="矩形 42"/>
            <p:cNvSpPr/>
            <p:nvPr/>
          </p:nvSpPr>
          <p:spPr>
            <a:xfrm>
              <a:off x="6238875" y="2790826"/>
              <a:ext cx="1285875" cy="350838"/>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4" name="矩形 43"/>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5" name="矩形 44"/>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6" name="矩形 45"/>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7" name="矩形 46"/>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8" name="矩形 47"/>
            <p:cNvSpPr/>
            <p:nvPr/>
          </p:nvSpPr>
          <p:spPr>
            <a:xfrm>
              <a:off x="6238875" y="502602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9" name="矩形 48"/>
            <p:cNvSpPr/>
            <p:nvPr/>
          </p:nvSpPr>
          <p:spPr>
            <a:xfrm>
              <a:off x="6238875" y="5470524"/>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0" name="矩形 49"/>
            <p:cNvSpPr/>
            <p:nvPr/>
          </p:nvSpPr>
          <p:spPr>
            <a:xfrm>
              <a:off x="6238875" y="5915023"/>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1" name="矩形 50"/>
            <p:cNvSpPr/>
            <p:nvPr/>
          </p:nvSpPr>
          <p:spPr>
            <a:xfrm>
              <a:off x="6238875" y="6363489"/>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2" name="矩形 51"/>
            <p:cNvSpPr/>
            <p:nvPr/>
          </p:nvSpPr>
          <p:spPr>
            <a:xfrm>
              <a:off x="6238875" y="681195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53" name="矩形 52"/>
          <p:cNvSpPr/>
          <p:nvPr/>
        </p:nvSpPr>
        <p:spPr>
          <a:xfrm>
            <a:off x="1784783" y="4032409"/>
            <a:ext cx="636713" cy="20774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75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PART 01</a:t>
            </a:r>
            <a:endParaRPr kumimoji="0" lang="zh-CN" altLang="en-US" sz="75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54" name="矩形 53"/>
          <p:cNvSpPr/>
          <p:nvPr/>
        </p:nvSpPr>
        <p:spPr>
          <a:xfrm>
            <a:off x="2367661" y="4032409"/>
            <a:ext cx="636713" cy="20774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75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PART 02</a:t>
            </a:r>
            <a:endParaRPr kumimoji="0" lang="zh-CN" altLang="en-US" sz="75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55" name="矩形 54"/>
          <p:cNvSpPr/>
          <p:nvPr/>
        </p:nvSpPr>
        <p:spPr>
          <a:xfrm>
            <a:off x="2950401" y="4032409"/>
            <a:ext cx="636713" cy="20774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75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PART 03</a:t>
            </a:r>
            <a:endParaRPr kumimoji="0" lang="zh-CN" altLang="en-US" sz="75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56" name="矩形 55"/>
          <p:cNvSpPr/>
          <p:nvPr/>
        </p:nvSpPr>
        <p:spPr>
          <a:xfrm>
            <a:off x="3527858" y="4032409"/>
            <a:ext cx="636713" cy="20774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75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PART 04</a:t>
            </a:r>
            <a:endParaRPr kumimoji="0" lang="zh-CN" altLang="en-US" sz="75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nvGrpSpPr>
          <p:cNvPr id="57" name="组合 56"/>
          <p:cNvGrpSpPr/>
          <p:nvPr/>
        </p:nvGrpSpPr>
        <p:grpSpPr>
          <a:xfrm>
            <a:off x="4935715" y="1713060"/>
            <a:ext cx="822743" cy="354595"/>
            <a:chOff x="6225354" y="2411080"/>
            <a:chExt cx="1096990" cy="472793"/>
          </a:xfrm>
        </p:grpSpPr>
        <p:grpSp>
          <p:nvGrpSpPr>
            <p:cNvPr id="58" name="组合 57"/>
            <p:cNvGrpSpPr/>
            <p:nvPr/>
          </p:nvGrpSpPr>
          <p:grpSpPr>
            <a:xfrm>
              <a:off x="6225354" y="2411080"/>
              <a:ext cx="1096990" cy="472793"/>
              <a:chOff x="2207939" y="2018653"/>
              <a:chExt cx="6978844" cy="1220496"/>
            </a:xfrm>
          </p:grpSpPr>
          <p:sp>
            <p:nvSpPr>
              <p:cNvPr id="60" name="圆角矩形 59"/>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61" name="圆角矩形 60"/>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59" name="矩形 58"/>
            <p:cNvSpPr/>
            <p:nvPr/>
          </p:nvSpPr>
          <p:spPr>
            <a:xfrm>
              <a:off x="6729715" y="2447877"/>
              <a:ext cx="571096" cy="430886"/>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500" b="0" i="0" u="none" strike="noStrike" kern="1200" cap="none" spc="75" normalizeH="0" baseline="0" noProof="0" dirty="0">
                  <a:ln>
                    <a:noFill/>
                  </a:ln>
                  <a:solidFill>
                    <a:prstClr val="white"/>
                  </a:solidFill>
                  <a:effectLst/>
                  <a:uLnTx/>
                  <a:uFillTx/>
                  <a:latin typeface="微软雅黑"/>
                  <a:ea typeface="微软雅黑"/>
                  <a:cs typeface="+mn-cs"/>
                </a:rPr>
                <a:t>01</a:t>
              </a:r>
              <a:endParaRPr kumimoji="0" lang="zh-CN" altLang="en-US" sz="15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62" name="组合 61"/>
          <p:cNvGrpSpPr/>
          <p:nvPr/>
        </p:nvGrpSpPr>
        <p:grpSpPr>
          <a:xfrm>
            <a:off x="5855253" y="1669854"/>
            <a:ext cx="1762338" cy="605265"/>
            <a:chOff x="2744012" y="4525702"/>
            <a:chExt cx="2349784" cy="807020"/>
          </a:xfrm>
        </p:grpSpPr>
        <p:sp>
          <p:nvSpPr>
            <p:cNvPr id="63" name="文本框 62"/>
            <p:cNvSpPr txBox="1"/>
            <p:nvPr/>
          </p:nvSpPr>
          <p:spPr bwMode="auto">
            <a:xfrm>
              <a:off x="2744012" y="4747946"/>
              <a:ext cx="2253439" cy="584776"/>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rPr>
                <a:t>此处添加详细文本描述，建议与标题相关并符合</a:t>
              </a:r>
              <a:r>
                <a:rPr kumimoji="0" lang="zh-CN" altLang="en-US" sz="900" b="0" i="0" u="none" strike="noStrike" kern="1200" cap="none" spc="0" normalizeH="0" baseline="0" noProof="0" dirty="0" smtClean="0">
                  <a:ln>
                    <a:noFill/>
                  </a:ln>
                  <a:solidFill>
                    <a:srgbClr val="000000"/>
                  </a:solidFill>
                  <a:effectLst/>
                  <a:uLnTx/>
                  <a:uFillTx/>
                  <a:latin typeface="微软雅黑"/>
                  <a:ea typeface="宋体" charset="-122"/>
                  <a:cs typeface="Lato Light" charset="0"/>
                  <a:sym typeface="Lato Light" charset="0"/>
                </a:rPr>
                <a:t>整体</a:t>
              </a: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p:txBody>
        </p:sp>
        <p:sp>
          <p:nvSpPr>
            <p:cNvPr id="64" name="文本框 63"/>
            <p:cNvSpPr txBox="1"/>
            <p:nvPr/>
          </p:nvSpPr>
          <p:spPr bwMode="auto">
            <a:xfrm>
              <a:off x="2744012" y="4525702"/>
              <a:ext cx="2349784"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cxnSp>
        <p:nvCxnSpPr>
          <p:cNvPr id="65" name="直接连接符 64"/>
          <p:cNvCxnSpPr/>
          <p:nvPr/>
        </p:nvCxnSpPr>
        <p:spPr>
          <a:xfrm>
            <a:off x="5845728" y="1708573"/>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4935715" y="2446485"/>
            <a:ext cx="822743" cy="354595"/>
            <a:chOff x="6225354" y="2411080"/>
            <a:chExt cx="1096990" cy="472793"/>
          </a:xfrm>
        </p:grpSpPr>
        <p:grpSp>
          <p:nvGrpSpPr>
            <p:cNvPr id="67" name="组合 66"/>
            <p:cNvGrpSpPr/>
            <p:nvPr/>
          </p:nvGrpSpPr>
          <p:grpSpPr>
            <a:xfrm>
              <a:off x="6225354" y="2411080"/>
              <a:ext cx="1096990" cy="472793"/>
              <a:chOff x="2207939" y="2018653"/>
              <a:chExt cx="6978844" cy="1220496"/>
            </a:xfrm>
          </p:grpSpPr>
          <p:sp>
            <p:nvSpPr>
              <p:cNvPr id="69" name="圆角矩形 68"/>
              <p:cNvSpPr/>
              <p:nvPr/>
            </p:nvSpPr>
            <p:spPr>
              <a:xfrm>
                <a:off x="2207939" y="2018653"/>
                <a:ext cx="6978844" cy="1220496"/>
              </a:xfrm>
              <a:prstGeom prst="roundRect">
                <a:avLst>
                  <a:gd name="adj" fmla="val 50000"/>
                </a:avLst>
              </a:prstGeom>
              <a:solidFill>
                <a:schemeClr val="accent2"/>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70" name="圆角矩形 6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68" name="矩形 67"/>
            <p:cNvSpPr/>
            <p:nvPr/>
          </p:nvSpPr>
          <p:spPr>
            <a:xfrm>
              <a:off x="6729714" y="2447877"/>
              <a:ext cx="571097" cy="430886"/>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500" b="0" i="0" u="none" strike="noStrike" kern="1200" cap="none" spc="75" normalizeH="0" baseline="0" noProof="0" dirty="0">
                  <a:ln>
                    <a:noFill/>
                  </a:ln>
                  <a:solidFill>
                    <a:prstClr val="white"/>
                  </a:solidFill>
                  <a:effectLst/>
                  <a:uLnTx/>
                  <a:uFillTx/>
                  <a:latin typeface="微软雅黑"/>
                  <a:ea typeface="微软雅黑"/>
                  <a:cs typeface="+mn-cs"/>
                </a:rPr>
                <a:t>02</a:t>
              </a:r>
              <a:endParaRPr kumimoji="0" lang="zh-CN" altLang="en-US" sz="15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71" name="组合 70"/>
          <p:cNvGrpSpPr/>
          <p:nvPr/>
        </p:nvGrpSpPr>
        <p:grpSpPr>
          <a:xfrm>
            <a:off x="5855253" y="2403279"/>
            <a:ext cx="1762338" cy="587952"/>
            <a:chOff x="2744012" y="4525702"/>
            <a:chExt cx="2349784" cy="783936"/>
          </a:xfrm>
        </p:grpSpPr>
        <p:sp>
          <p:nvSpPr>
            <p:cNvPr id="72" name="文本框 71"/>
            <p:cNvSpPr txBox="1"/>
            <p:nvPr/>
          </p:nvSpPr>
          <p:spPr bwMode="auto">
            <a:xfrm>
              <a:off x="2744012" y="4747946"/>
              <a:ext cx="2253439"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rPr>
                <a:t>此处添加详细文本描述，建议与标题相关并符合</a:t>
              </a:r>
              <a:r>
                <a:rPr kumimoji="0" lang="zh-CN" altLang="en-US" sz="900" b="0" i="0" u="none" strike="noStrike" kern="1200" cap="none" spc="0" normalizeH="0" baseline="0" noProof="0" dirty="0" smtClean="0">
                  <a:ln>
                    <a:noFill/>
                  </a:ln>
                  <a:solidFill>
                    <a:srgbClr val="000000"/>
                  </a:solidFill>
                  <a:effectLst/>
                  <a:uLnTx/>
                  <a:uFillTx/>
                  <a:latin typeface="微软雅黑"/>
                  <a:ea typeface="宋体" charset="-122"/>
                  <a:cs typeface="Lato Light" charset="0"/>
                  <a:sym typeface="Lato Light" charset="0"/>
                </a:rPr>
                <a:t>整体</a:t>
              </a: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p:txBody>
        </p:sp>
        <p:sp>
          <p:nvSpPr>
            <p:cNvPr id="73" name="文本框 72"/>
            <p:cNvSpPr txBox="1"/>
            <p:nvPr/>
          </p:nvSpPr>
          <p:spPr bwMode="auto">
            <a:xfrm>
              <a:off x="2744012" y="4525702"/>
              <a:ext cx="2349784"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cxnSp>
        <p:nvCxnSpPr>
          <p:cNvPr id="74" name="直接连接符 73"/>
          <p:cNvCxnSpPr/>
          <p:nvPr/>
        </p:nvCxnSpPr>
        <p:spPr>
          <a:xfrm>
            <a:off x="5845728" y="2441998"/>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4935715" y="3179910"/>
            <a:ext cx="822743" cy="354595"/>
            <a:chOff x="6225354" y="2411080"/>
            <a:chExt cx="1096990" cy="472793"/>
          </a:xfrm>
        </p:grpSpPr>
        <p:grpSp>
          <p:nvGrpSpPr>
            <p:cNvPr id="76" name="组合 75"/>
            <p:cNvGrpSpPr/>
            <p:nvPr/>
          </p:nvGrpSpPr>
          <p:grpSpPr>
            <a:xfrm>
              <a:off x="6225354" y="2411080"/>
              <a:ext cx="1096990" cy="472793"/>
              <a:chOff x="2207939" y="2018653"/>
              <a:chExt cx="6978844" cy="1220496"/>
            </a:xfrm>
          </p:grpSpPr>
          <p:sp>
            <p:nvSpPr>
              <p:cNvPr id="78" name="圆角矩形 77"/>
              <p:cNvSpPr/>
              <p:nvPr/>
            </p:nvSpPr>
            <p:spPr>
              <a:xfrm>
                <a:off x="2207939" y="2018653"/>
                <a:ext cx="6978844" cy="1220496"/>
              </a:xfrm>
              <a:prstGeom prst="roundRect">
                <a:avLst>
                  <a:gd name="adj" fmla="val 50000"/>
                </a:avLst>
              </a:prstGeom>
              <a:solidFill>
                <a:schemeClr val="accent3"/>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79" name="圆角矩形 78"/>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77" name="矩形 76"/>
            <p:cNvSpPr/>
            <p:nvPr/>
          </p:nvSpPr>
          <p:spPr>
            <a:xfrm>
              <a:off x="6729712" y="2447877"/>
              <a:ext cx="571097" cy="430886"/>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500" b="0" i="0" u="none" strike="noStrike" kern="1200" cap="none" spc="75" normalizeH="0" baseline="0" noProof="0" dirty="0">
                  <a:ln>
                    <a:noFill/>
                  </a:ln>
                  <a:solidFill>
                    <a:prstClr val="white"/>
                  </a:solidFill>
                  <a:effectLst/>
                  <a:uLnTx/>
                  <a:uFillTx/>
                  <a:latin typeface="微软雅黑"/>
                  <a:ea typeface="微软雅黑"/>
                  <a:cs typeface="+mn-cs"/>
                </a:rPr>
                <a:t>03</a:t>
              </a:r>
              <a:endParaRPr kumimoji="0" lang="zh-CN" altLang="en-US" sz="15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80" name="组合 79"/>
          <p:cNvGrpSpPr/>
          <p:nvPr/>
        </p:nvGrpSpPr>
        <p:grpSpPr>
          <a:xfrm>
            <a:off x="5855253" y="3136704"/>
            <a:ext cx="1762338" cy="587952"/>
            <a:chOff x="2744012" y="4525702"/>
            <a:chExt cx="2349784" cy="783936"/>
          </a:xfrm>
        </p:grpSpPr>
        <p:sp>
          <p:nvSpPr>
            <p:cNvPr id="81" name="文本框 80"/>
            <p:cNvSpPr txBox="1"/>
            <p:nvPr/>
          </p:nvSpPr>
          <p:spPr bwMode="auto">
            <a:xfrm>
              <a:off x="2744012" y="4747946"/>
              <a:ext cx="2253439"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rPr>
                <a:t>此处添加详细文本描述，建议与标题相关并符合</a:t>
              </a:r>
              <a:r>
                <a:rPr kumimoji="0" lang="zh-CN" altLang="en-US" sz="900" b="0" i="0" u="none" strike="noStrike" kern="1200" cap="none" spc="0" normalizeH="0" baseline="0" noProof="0" dirty="0" smtClean="0">
                  <a:ln>
                    <a:noFill/>
                  </a:ln>
                  <a:solidFill>
                    <a:srgbClr val="000000"/>
                  </a:solidFill>
                  <a:effectLst/>
                  <a:uLnTx/>
                  <a:uFillTx/>
                  <a:latin typeface="微软雅黑"/>
                  <a:ea typeface="宋体" charset="-122"/>
                  <a:cs typeface="Lato Light" charset="0"/>
                  <a:sym typeface="Lato Light" charset="0"/>
                </a:rPr>
                <a:t>整体</a:t>
              </a: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p:txBody>
        </p:sp>
        <p:sp>
          <p:nvSpPr>
            <p:cNvPr id="82" name="文本框 81"/>
            <p:cNvSpPr txBox="1"/>
            <p:nvPr/>
          </p:nvSpPr>
          <p:spPr bwMode="auto">
            <a:xfrm>
              <a:off x="2744012" y="4525702"/>
              <a:ext cx="2349784"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cxnSp>
        <p:nvCxnSpPr>
          <p:cNvPr id="83" name="直接连接符 82"/>
          <p:cNvCxnSpPr/>
          <p:nvPr/>
        </p:nvCxnSpPr>
        <p:spPr>
          <a:xfrm>
            <a:off x="5845728" y="3175423"/>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4935715" y="3913335"/>
            <a:ext cx="822743" cy="354595"/>
            <a:chOff x="6225354" y="2411080"/>
            <a:chExt cx="1096990" cy="472793"/>
          </a:xfrm>
        </p:grpSpPr>
        <p:grpSp>
          <p:nvGrpSpPr>
            <p:cNvPr id="85" name="组合 84"/>
            <p:cNvGrpSpPr/>
            <p:nvPr/>
          </p:nvGrpSpPr>
          <p:grpSpPr>
            <a:xfrm>
              <a:off x="6225354" y="2411080"/>
              <a:ext cx="1096990" cy="472793"/>
              <a:chOff x="2207939" y="2018653"/>
              <a:chExt cx="6978844" cy="1220496"/>
            </a:xfrm>
          </p:grpSpPr>
          <p:sp>
            <p:nvSpPr>
              <p:cNvPr id="89" name="圆角矩形 88"/>
              <p:cNvSpPr/>
              <p:nvPr/>
            </p:nvSpPr>
            <p:spPr>
              <a:xfrm>
                <a:off x="2207939" y="2018653"/>
                <a:ext cx="6978844" cy="1220496"/>
              </a:xfrm>
              <a:prstGeom prst="roundRect">
                <a:avLst>
                  <a:gd name="adj" fmla="val 50000"/>
                </a:avLst>
              </a:prstGeom>
              <a:solidFill>
                <a:schemeClr val="accent4"/>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90" name="圆角矩形 8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86" name="矩形 85"/>
            <p:cNvSpPr/>
            <p:nvPr/>
          </p:nvSpPr>
          <p:spPr>
            <a:xfrm>
              <a:off x="6729714" y="2447877"/>
              <a:ext cx="571097" cy="430886"/>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500" b="0" i="0" u="none" strike="noStrike" kern="1200" cap="none" spc="75" normalizeH="0" baseline="0" noProof="0" dirty="0">
                  <a:ln>
                    <a:noFill/>
                  </a:ln>
                  <a:solidFill>
                    <a:prstClr val="white"/>
                  </a:solidFill>
                  <a:effectLst/>
                  <a:uLnTx/>
                  <a:uFillTx/>
                  <a:latin typeface="微软雅黑"/>
                  <a:ea typeface="微软雅黑"/>
                  <a:cs typeface="+mn-cs"/>
                </a:rPr>
                <a:t>04</a:t>
              </a:r>
              <a:endParaRPr kumimoji="0" lang="zh-CN" altLang="en-US" sz="15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91" name="组合 90"/>
          <p:cNvGrpSpPr/>
          <p:nvPr/>
        </p:nvGrpSpPr>
        <p:grpSpPr>
          <a:xfrm>
            <a:off x="5855253" y="3870129"/>
            <a:ext cx="1762338" cy="587952"/>
            <a:chOff x="2744012" y="4525702"/>
            <a:chExt cx="2349784" cy="783936"/>
          </a:xfrm>
        </p:grpSpPr>
        <p:sp>
          <p:nvSpPr>
            <p:cNvPr id="92" name="文本框 91"/>
            <p:cNvSpPr txBox="1"/>
            <p:nvPr/>
          </p:nvSpPr>
          <p:spPr bwMode="auto">
            <a:xfrm>
              <a:off x="2744012" y="4747946"/>
              <a:ext cx="2253439"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rPr>
                <a:t>此处添加详细文本描述，建议与标题相关并符合</a:t>
              </a:r>
              <a:r>
                <a:rPr kumimoji="0" lang="zh-CN" altLang="en-US" sz="900" b="0" i="0" u="none" strike="noStrike" kern="1200" cap="none" spc="0" normalizeH="0" baseline="0" noProof="0" dirty="0" smtClean="0">
                  <a:ln>
                    <a:noFill/>
                  </a:ln>
                  <a:solidFill>
                    <a:srgbClr val="000000"/>
                  </a:solidFill>
                  <a:effectLst/>
                  <a:uLnTx/>
                  <a:uFillTx/>
                  <a:latin typeface="微软雅黑"/>
                  <a:ea typeface="宋体" charset="-122"/>
                  <a:cs typeface="Lato Light" charset="0"/>
                  <a:sym typeface="Lato Light" charset="0"/>
                </a:rPr>
                <a:t>整体</a:t>
              </a: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p:txBody>
        </p:sp>
        <p:sp>
          <p:nvSpPr>
            <p:cNvPr id="93" name="文本框 92"/>
            <p:cNvSpPr txBox="1"/>
            <p:nvPr/>
          </p:nvSpPr>
          <p:spPr bwMode="auto">
            <a:xfrm>
              <a:off x="2744012" y="4525702"/>
              <a:ext cx="2349784"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cxnSp>
        <p:nvCxnSpPr>
          <p:cNvPr id="94" name="直接连接符 93"/>
          <p:cNvCxnSpPr/>
          <p:nvPr/>
        </p:nvCxnSpPr>
        <p:spPr>
          <a:xfrm>
            <a:off x="5845728" y="3908848"/>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61286"/>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53" presetClass="entr" presetSubtype="16" fill="hold" grpId="0" nodeType="withEffect">
                                      <p:stCondLst>
                                        <p:cond delay="0"/>
                                      </p:stCondLst>
                                      <p:iterate type="lt">
                                        <p:tmPct val="10000"/>
                                      </p:iterate>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250"/>
                                </p:stCondLst>
                                <p:childTnLst>
                                  <p:par>
                                    <p:cTn id="27" presetID="2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53" presetClass="entr" presetSubtype="16" fill="hold" grpId="0" nodeType="withEffect">
                                      <p:stCondLst>
                                        <p:cond delay="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375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2" presetClass="entr" presetSubtype="1"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5500"/>
                                </p:stCondLst>
                                <p:childTnLst>
                                  <p:par>
                                    <p:cTn id="66" presetID="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500" fill="hold"/>
                                            <p:tgtEl>
                                              <p:spTgt spid="66"/>
                                            </p:tgtEl>
                                            <p:attrNameLst>
                                              <p:attrName>ppt_x</p:attrName>
                                            </p:attrNameLst>
                                          </p:cBhvr>
                                          <p:tavLst>
                                            <p:tav tm="0">
                                              <p:val>
                                                <p:strVal val="#ppt_x"/>
                                              </p:val>
                                            </p:tav>
                                            <p:tav tm="100000">
                                              <p:val>
                                                <p:strVal val="#ppt_x"/>
                                              </p:val>
                                            </p:tav>
                                          </p:tavLst>
                                        </p:anim>
                                        <p:anim calcmode="lin" valueType="num">
                                          <p:cBhvr additive="base">
                                            <p:cTn id="69" dur="500" fill="hold"/>
                                            <p:tgtEl>
                                              <p:spTgt spid="66"/>
                                            </p:tgtEl>
                                            <p:attrNameLst>
                                              <p:attrName>ppt_y</p:attrName>
                                            </p:attrNameLst>
                                          </p:cBhvr>
                                          <p:tavLst>
                                            <p:tav tm="0">
                                              <p:val>
                                                <p:strVal val="1+#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6000"/>
                                </p:stCondLst>
                                <p:childTnLst>
                                  <p:par>
                                    <p:cTn id="74" presetID="22" presetClass="entr" presetSubtype="8"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childTnLst>
                              </p:cTn>
                            </p:par>
                            <p:par>
                              <p:cTn id="77" fill="hold">
                                <p:stCondLst>
                                  <p:cond delay="6500"/>
                                </p:stCondLst>
                                <p:childTnLst>
                                  <p:par>
                                    <p:cTn id="78" presetID="2" presetClass="entr" presetSubtype="4"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up)">
                                          <p:cBhvr>
                                            <p:cTn id="84" dur="500"/>
                                            <p:tgtEl>
                                              <p:spTgt spid="83"/>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7500"/>
                                </p:stCondLst>
                                <p:childTnLst>
                                  <p:par>
                                    <p:cTn id="90" presetID="2" presetClass="entr" presetSubtype="4" fill="hold"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2" presetClass="entr" presetSubtype="1"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up)">
                                          <p:cBhvr>
                                            <p:cTn id="96" dur="500"/>
                                            <p:tgtEl>
                                              <p:spTgt spid="94"/>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53" presetClass="entr" presetSubtype="16" fill="hold" grpId="0" nodeType="withEffect">
                                      <p:stCondLst>
                                        <p:cond delay="0"/>
                                      </p:stCondLst>
                                      <p:iterate type="lt">
                                        <p:tmPct val="10000"/>
                                      </p:iterate>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250"/>
                                </p:stCondLst>
                                <p:childTnLst>
                                  <p:par>
                                    <p:cTn id="27" presetID="2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53" presetClass="entr" presetSubtype="16" fill="hold" grpId="0" nodeType="withEffect">
                                      <p:stCondLst>
                                        <p:cond delay="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375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2" presetClass="entr" presetSubtype="1"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5500"/>
                                </p:stCondLst>
                                <p:childTnLst>
                                  <p:par>
                                    <p:cTn id="66" presetID="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500" fill="hold"/>
                                            <p:tgtEl>
                                              <p:spTgt spid="66"/>
                                            </p:tgtEl>
                                            <p:attrNameLst>
                                              <p:attrName>ppt_x</p:attrName>
                                            </p:attrNameLst>
                                          </p:cBhvr>
                                          <p:tavLst>
                                            <p:tav tm="0">
                                              <p:val>
                                                <p:strVal val="#ppt_x"/>
                                              </p:val>
                                            </p:tav>
                                            <p:tav tm="100000">
                                              <p:val>
                                                <p:strVal val="#ppt_x"/>
                                              </p:val>
                                            </p:tav>
                                          </p:tavLst>
                                        </p:anim>
                                        <p:anim calcmode="lin" valueType="num">
                                          <p:cBhvr additive="base">
                                            <p:cTn id="69" dur="500" fill="hold"/>
                                            <p:tgtEl>
                                              <p:spTgt spid="66"/>
                                            </p:tgtEl>
                                            <p:attrNameLst>
                                              <p:attrName>ppt_y</p:attrName>
                                            </p:attrNameLst>
                                          </p:cBhvr>
                                          <p:tavLst>
                                            <p:tav tm="0">
                                              <p:val>
                                                <p:strVal val="1+#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6000"/>
                                </p:stCondLst>
                                <p:childTnLst>
                                  <p:par>
                                    <p:cTn id="74" presetID="22" presetClass="entr" presetSubtype="8"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childTnLst>
                              </p:cTn>
                            </p:par>
                            <p:par>
                              <p:cTn id="77" fill="hold">
                                <p:stCondLst>
                                  <p:cond delay="6500"/>
                                </p:stCondLst>
                                <p:childTnLst>
                                  <p:par>
                                    <p:cTn id="78" presetID="2" presetClass="entr" presetSubtype="4"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up)">
                                          <p:cBhvr>
                                            <p:cTn id="84" dur="500"/>
                                            <p:tgtEl>
                                              <p:spTgt spid="83"/>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7500"/>
                                </p:stCondLst>
                                <p:childTnLst>
                                  <p:par>
                                    <p:cTn id="90" presetID="2" presetClass="entr" presetSubtype="4" fill="hold"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2" presetClass="entr" presetSubtype="1"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up)">
                                          <p:cBhvr>
                                            <p:cTn id="96" dur="500"/>
                                            <p:tgtEl>
                                              <p:spTgt spid="94"/>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3" grpId="0"/>
          <p:bldP spid="54" grpId="0"/>
          <p:bldP spid="55" grpId="0"/>
          <p:bldP spid="5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 y="0"/>
            <a:ext cx="9144002" cy="5231550"/>
            <a:chOff x="-2" y="0"/>
            <a:chExt cx="9144002" cy="523155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255" y="1263020"/>
              <a:ext cx="1372786" cy="2617460"/>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 y="1831159"/>
              <a:ext cx="6578602" cy="2918641"/>
            </a:xfrm>
            <a:prstGeom prst="rect">
              <a:avLst/>
            </a:prstGeom>
          </p:spPr>
        </p:pic>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4558040"/>
              <a:ext cx="9144000" cy="673510"/>
            </a:xfrm>
            <a:prstGeom prst="rect">
              <a:avLst/>
            </a:prstGeom>
          </p:spPr>
        </p:pic>
      </p:grpSp>
      <p:sp>
        <p:nvSpPr>
          <p:cNvPr id="17" name="Freeform 5"/>
          <p:cNvSpPr>
            <a:spLocks/>
          </p:cNvSpPr>
          <p:nvPr/>
        </p:nvSpPr>
        <p:spPr bwMode="auto">
          <a:xfrm>
            <a:off x="2457103" y="1014709"/>
            <a:ext cx="1307576" cy="117892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rial"/>
              <a:ea typeface="微软雅黑"/>
              <a:cs typeface="+mn-cs"/>
            </a:endParaRPr>
          </a:p>
        </p:txBody>
      </p:sp>
      <p:sp>
        <p:nvSpPr>
          <p:cNvPr id="18" name="TextBox 21"/>
          <p:cNvSpPr txBox="1"/>
          <p:nvPr/>
        </p:nvSpPr>
        <p:spPr>
          <a:xfrm>
            <a:off x="2573971" y="1148979"/>
            <a:ext cx="1073839" cy="923330"/>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rPr>
              <a:t>04</a:t>
            </a:r>
            <a:endParaRPr kumimoji="0" lang="zh-CN" altLang="en-US" sz="4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9" name="TextBox 27"/>
          <p:cNvSpPr txBox="1"/>
          <p:nvPr/>
        </p:nvSpPr>
        <p:spPr>
          <a:xfrm>
            <a:off x="4041932" y="1437459"/>
            <a:ext cx="4136549"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342900" rtl="0" eaLnBrk="1" fontAlgn="auto" latinLnBrk="0" hangingPunct="1">
              <a:lnSpc>
                <a:spcPts val="13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C00000"/>
                </a:solidFill>
                <a:effectLst/>
                <a:uLnTx/>
                <a:uFillTx/>
              </a:rPr>
              <a:t>单击此处添加文字</a:t>
            </a:r>
            <a:r>
              <a:rPr lang="zh-CN" altLang="en-US" sz="3200" b="1" kern="0" dirty="0">
                <a:solidFill>
                  <a:srgbClr val="C00000"/>
                </a:solidFill>
              </a:rPr>
              <a:t>标题</a:t>
            </a:r>
            <a:endParaRPr kumimoji="0" lang="en-US" altLang="zh-CN" sz="3200" b="1" i="0" u="none" strike="noStrike" kern="0" cap="none" spc="0" normalizeH="0" baseline="0" noProof="0" dirty="0">
              <a:ln>
                <a:noFill/>
              </a:ln>
              <a:solidFill>
                <a:srgbClr val="C00000"/>
              </a:solidFill>
              <a:effectLst/>
              <a:uLnTx/>
              <a:uFillTx/>
            </a:endParaRPr>
          </a:p>
        </p:txBody>
      </p:sp>
      <p:sp>
        <p:nvSpPr>
          <p:cNvPr id="20" name="文本框 19"/>
          <p:cNvSpPr txBox="1"/>
          <p:nvPr/>
        </p:nvSpPr>
        <p:spPr>
          <a:xfrm>
            <a:off x="4159967" y="1743109"/>
            <a:ext cx="2069797" cy="400110"/>
          </a:xfrm>
          <a:prstGeom prst="rect">
            <a:avLst/>
          </a:prstGeom>
          <a:noFill/>
        </p:spPr>
        <p:txBody>
          <a:bodyPr vert="horz" wrap="none" rtlCol="0">
            <a:spAutoFit/>
          </a:bodyPr>
          <a:lstStyle/>
          <a:p>
            <a:pPr marL="342900" marR="0" lvl="0" indent="-34290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单击添加内容</a:t>
            </a:r>
            <a:endPar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p:cNvSpPr txBox="1"/>
          <p:nvPr/>
        </p:nvSpPr>
        <p:spPr>
          <a:xfrm>
            <a:off x="6017432" y="1743109"/>
            <a:ext cx="2069797" cy="400110"/>
          </a:xfrm>
          <a:prstGeom prst="rect">
            <a:avLst/>
          </a:prstGeom>
          <a:noFill/>
        </p:spPr>
        <p:txBody>
          <a:bodyPr vert="horz" wrap="none" rtlCol="0">
            <a:spAutoFit/>
          </a:bodyPr>
          <a:lstStyle/>
          <a:p>
            <a:pPr marL="342900" marR="0" lvl="0" indent="-34290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单击添加内容</a:t>
            </a:r>
            <a:endPar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63812814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anim calcmode="lin" valueType="num">
                                      <p:cBhvr>
                                        <p:cTn id="8" dur="2000" fill="hold"/>
                                        <p:tgtEl>
                                          <p:spTgt spid="18"/>
                                        </p:tgtEl>
                                        <p:attrNameLst>
                                          <p:attrName>ppt_w</p:attrName>
                                        </p:attrNameLst>
                                      </p:cBhvr>
                                      <p:tavLst>
                                        <p:tav tm="0" fmla="#ppt_w*sin(2.5*pi*$)">
                                          <p:val>
                                            <p:fltVal val="0"/>
                                          </p:val>
                                        </p:tav>
                                        <p:tav tm="100000">
                                          <p:val>
                                            <p:fltVal val="1"/>
                                          </p:val>
                                        </p:tav>
                                      </p:tavLst>
                                    </p:anim>
                                    <p:anim calcmode="lin" valueType="num">
                                      <p:cBhvr>
                                        <p:cTn id="9" dur="2000" fill="hold"/>
                                        <p:tgtEl>
                                          <p:spTgt spid="18"/>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2000"/>
                                        <p:tgtEl>
                                          <p:spTgt spid="17"/>
                                        </p:tgtEl>
                                      </p:cBhvr>
                                    </p:animEffect>
                                    <p:anim calcmode="lin" valueType="num">
                                      <p:cBhvr>
                                        <p:cTn id="13" dur="2000" fill="hold"/>
                                        <p:tgtEl>
                                          <p:spTgt spid="17"/>
                                        </p:tgtEl>
                                        <p:attrNameLst>
                                          <p:attrName>ppt_w</p:attrName>
                                        </p:attrNameLst>
                                      </p:cBhvr>
                                      <p:tavLst>
                                        <p:tav tm="0" fmla="#ppt_w*sin(2.5*pi*$)">
                                          <p:val>
                                            <p:fltVal val="0"/>
                                          </p:val>
                                        </p:tav>
                                        <p:tav tm="100000">
                                          <p:val>
                                            <p:fltVal val="1"/>
                                          </p:val>
                                        </p:tav>
                                      </p:tavLst>
                                    </p:anim>
                                    <p:anim calcmode="lin" valueType="num">
                                      <p:cBhvr>
                                        <p:cTn id="14" dur="2000" fill="hold"/>
                                        <p:tgtEl>
                                          <p:spTgt spid="17"/>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8" name="组合 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500" b="1" i="0" u="none" strike="noStrike" kern="1200" cap="none" spc="0" normalizeH="0" baseline="0" noProof="0">
                <a:ln>
                  <a:noFill/>
                </a:ln>
                <a:solidFill>
                  <a:srgbClr val="C00002"/>
                </a:solidFill>
                <a:effectLst/>
                <a:uLnTx/>
                <a:uFillTx/>
                <a:latin typeface="微软雅黑"/>
                <a:ea typeface="微软雅黑"/>
                <a:cs typeface="+mn-cs"/>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500" b="1" i="0" u="none" strike="noStrike" kern="1200" cap="none" spc="0" normalizeH="0" baseline="0" noProof="0" dirty="0" smtClean="0">
                  <a:ln>
                    <a:noFill/>
                  </a:ln>
                  <a:solidFill>
                    <a:srgbClr val="C00002"/>
                  </a:solidFill>
                  <a:effectLst/>
                  <a:uLnTx/>
                  <a:uFillTx/>
                  <a:latin typeface="微软雅黑"/>
                  <a:ea typeface="微软雅黑"/>
                  <a:cs typeface="+mn-cs"/>
                </a:rPr>
                <a:t>1</a:t>
              </a:r>
              <a:endParaRPr kumimoji="0" lang="zh-CN" altLang="en-US" sz="25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11" name="组合 1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500" b="1" i="0" u="none" strike="noStrike" kern="1200" cap="none" spc="0" normalizeH="0" baseline="0" noProof="0">
                <a:ln>
                  <a:noFill/>
                </a:ln>
                <a:solidFill>
                  <a:srgbClr val="C00002"/>
                </a:solidFill>
                <a:effectLst/>
                <a:uLnTx/>
                <a:uFillTx/>
                <a:latin typeface="微软雅黑"/>
                <a:ea typeface="微软雅黑"/>
                <a:cs typeface="+mn-cs"/>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500" b="1" i="0" u="none" strike="noStrike" kern="1200" cap="none" spc="0" normalizeH="0" baseline="0" noProof="0" dirty="0" smtClean="0">
                  <a:ln>
                    <a:noFill/>
                  </a:ln>
                  <a:solidFill>
                    <a:srgbClr val="C00002"/>
                  </a:solidFill>
                  <a:effectLst/>
                  <a:uLnTx/>
                  <a:uFillTx/>
                  <a:latin typeface="微软雅黑"/>
                  <a:ea typeface="微软雅黑"/>
                  <a:cs typeface="+mn-cs"/>
                </a:rPr>
                <a:t>2</a:t>
              </a:r>
              <a:endParaRPr kumimoji="0" lang="zh-CN" altLang="en-US" sz="25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14" name="组合 1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500" b="1" i="0" u="none" strike="noStrike" kern="1200" cap="none" spc="0" normalizeH="0" baseline="0" noProof="0">
                <a:ln>
                  <a:noFill/>
                </a:ln>
                <a:solidFill>
                  <a:srgbClr val="C00002"/>
                </a:solidFill>
                <a:effectLst/>
                <a:uLnTx/>
                <a:uFillTx/>
                <a:latin typeface="微软雅黑"/>
                <a:ea typeface="微软雅黑"/>
                <a:cs typeface="+mn-cs"/>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500" b="1" i="0" u="none" strike="noStrike" kern="1200" cap="none" spc="0" normalizeH="0" baseline="0" noProof="0" dirty="0" smtClean="0">
                  <a:ln>
                    <a:noFill/>
                  </a:ln>
                  <a:solidFill>
                    <a:srgbClr val="C00002"/>
                  </a:solidFill>
                  <a:effectLst/>
                  <a:uLnTx/>
                  <a:uFillTx/>
                  <a:latin typeface="微软雅黑"/>
                  <a:ea typeface="微软雅黑"/>
                  <a:cs typeface="+mn-cs"/>
                </a:rPr>
                <a:t>3</a:t>
              </a:r>
              <a:endParaRPr kumimoji="0" lang="zh-CN" altLang="en-US" sz="2500" b="1" i="0" u="none" strike="noStrike" kern="1200" cap="none" spc="0" normalizeH="0" baseline="0" noProof="0" dirty="0">
                <a:ln>
                  <a:noFill/>
                </a:ln>
                <a:solidFill>
                  <a:srgbClr val="C00002"/>
                </a:solidFill>
                <a:effectLst/>
                <a:uLnTx/>
                <a:uFillTx/>
                <a:latin typeface="微软雅黑"/>
                <a:ea typeface="微软雅黑"/>
                <a:cs typeface="+mn-cs"/>
              </a:endParaRPr>
            </a:p>
          </p:txBody>
        </p:sp>
      </p:grpSp>
      <p:sp>
        <p:nvSpPr>
          <p:cNvPr id="17" name="TextBox 15"/>
          <p:cNvSpPr txBox="1"/>
          <p:nvPr/>
        </p:nvSpPr>
        <p:spPr>
          <a:xfrm>
            <a:off x="1426843" y="2460253"/>
            <a:ext cx="512961" cy="615553"/>
          </a:xfrm>
          <a:prstGeom prst="rect">
            <a:avLst/>
          </a:prstGeom>
          <a:noFill/>
        </p:spPr>
        <p:txBody>
          <a:bodyPr wrap="non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a:ea typeface="微软雅黑"/>
                <a:cs typeface="+mn-cs"/>
              </a:rPr>
              <a:t>标题</a:t>
            </a:r>
            <a:endParaRPr kumimoji="0" lang="en-US" altLang="zh-CN" sz="2000" b="1" i="0" u="none" strike="noStrike" kern="1200" cap="none" spc="0" normalizeH="0" baseline="0" noProof="0" dirty="0" smtClean="0">
              <a:ln>
                <a:noFill/>
              </a:ln>
              <a:solidFill>
                <a:prstClr val="white"/>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a:ea typeface="微软雅黑"/>
                <a:cs typeface="+mn-cs"/>
              </a:rPr>
              <a:t>内容</a:t>
            </a:r>
          </a:p>
        </p:txBody>
      </p:sp>
      <p:sp>
        <p:nvSpPr>
          <p:cNvPr id="18" name="TextBox 16"/>
          <p:cNvSpPr txBox="1"/>
          <p:nvPr/>
        </p:nvSpPr>
        <p:spPr>
          <a:xfrm>
            <a:off x="5827796" y="1438817"/>
            <a:ext cx="2200588" cy="577081"/>
          </a:xfrm>
          <a:prstGeom prst="rect">
            <a:avLst/>
          </a:prstGeom>
          <a:noFill/>
        </p:spPr>
        <p:txBody>
          <a:bodyPr wrap="square" lIns="0" tIns="0" rIns="0" bIns="0" rtlCol="0">
            <a:spAutoFit/>
          </a:bodyPr>
          <a:lstStyle/>
          <a:p>
            <a:pPr marL="0" marR="0" lvl="0" indent="0" algn="just" defTabSz="914400" rtl="0" eaLnBrk="1" fontAlgn="base" latinLnBrk="0" hangingPunct="1">
              <a:lnSpc>
                <a:spcPts val="15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rPr>
              <a:t>……</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endParaRPr>
          </a:p>
        </p:txBody>
      </p:sp>
      <p:sp>
        <p:nvSpPr>
          <p:cNvPr id="19" name="TextBox 17"/>
          <p:cNvSpPr txBox="1"/>
          <p:nvPr/>
        </p:nvSpPr>
        <p:spPr>
          <a:xfrm>
            <a:off x="6259844" y="2478885"/>
            <a:ext cx="2200588" cy="577081"/>
          </a:xfrm>
          <a:prstGeom prst="rect">
            <a:avLst/>
          </a:prstGeom>
          <a:noFill/>
        </p:spPr>
        <p:txBody>
          <a:bodyPr wrap="square" lIns="0" tIns="0" rIns="0" bIns="0" rtlCol="0">
            <a:spAutoFit/>
          </a:bodyPr>
          <a:lstStyle/>
          <a:p>
            <a:pPr marL="0" marR="0" lvl="0" indent="0" algn="just" defTabSz="914400" rtl="0" eaLnBrk="1" fontAlgn="base" latinLnBrk="0" hangingPunct="1">
              <a:lnSpc>
                <a:spcPts val="15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rPr>
              <a:t>……</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endParaRPr>
          </a:p>
        </p:txBody>
      </p:sp>
      <p:sp>
        <p:nvSpPr>
          <p:cNvPr id="20" name="TextBox 18"/>
          <p:cNvSpPr txBox="1"/>
          <p:nvPr/>
        </p:nvSpPr>
        <p:spPr>
          <a:xfrm>
            <a:off x="5774440" y="3593199"/>
            <a:ext cx="2200588" cy="577081"/>
          </a:xfrm>
          <a:prstGeom prst="rect">
            <a:avLst/>
          </a:prstGeom>
          <a:noFill/>
        </p:spPr>
        <p:txBody>
          <a:bodyPr wrap="square" lIns="0" tIns="0" rIns="0" bIns="0" rtlCol="0">
            <a:spAutoFit/>
          </a:bodyPr>
          <a:lstStyle/>
          <a:p>
            <a:pPr marL="0" marR="0" lvl="0" indent="0" algn="just" defTabSz="914400" rtl="0" eaLnBrk="1" fontAlgn="base" latinLnBrk="0" hangingPunct="1">
              <a:lnSpc>
                <a:spcPts val="15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rPr>
              <a:t>……</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endParaRPr>
          </a:p>
        </p:txBody>
      </p:sp>
      <p:sp>
        <p:nvSpPr>
          <p:cNvPr id="21" name="TextBox 19"/>
          <p:cNvSpPr txBox="1"/>
          <p:nvPr/>
        </p:nvSpPr>
        <p:spPr>
          <a:xfrm>
            <a:off x="3491879" y="2069425"/>
            <a:ext cx="1752111" cy="1373068"/>
          </a:xfrm>
          <a:prstGeom prst="rect">
            <a:avLst/>
          </a:prstGeom>
          <a:noFill/>
        </p:spPr>
        <p:txBody>
          <a:bodyPr wrap="square" lIns="0" tIns="0" rIns="0" bIns="0" rtlCol="0">
            <a:spAutoFit/>
          </a:body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4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4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2"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2947426978"/>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67936" y="2021101"/>
            <a:ext cx="963909" cy="923289"/>
            <a:chOff x="1664154" y="1934950"/>
            <a:chExt cx="963741" cy="897257"/>
          </a:xfrm>
        </p:grpSpPr>
        <p:grpSp>
          <p:nvGrpSpPr>
            <p:cNvPr id="5" name="组合 4"/>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 name="椭圆 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6" name="TextBox 44"/>
            <p:cNvSpPr txBox="1"/>
            <p:nvPr/>
          </p:nvSpPr>
          <p:spPr>
            <a:xfrm>
              <a:off x="1807549" y="2188595"/>
              <a:ext cx="820346" cy="40378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45%</a:t>
              </a:r>
              <a:endParaRPr kumimoji="0" lang="zh-CN" altLang="en-US"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grpSp>
        <p:nvGrpSpPr>
          <p:cNvPr id="9" name="组合 8"/>
          <p:cNvGrpSpPr/>
          <p:nvPr/>
        </p:nvGrpSpPr>
        <p:grpSpPr>
          <a:xfrm>
            <a:off x="3321508" y="2031184"/>
            <a:ext cx="897415" cy="923289"/>
            <a:chOff x="3293884" y="1912625"/>
            <a:chExt cx="897259" cy="897258"/>
          </a:xfrm>
        </p:grpSpPr>
        <p:grpSp>
          <p:nvGrpSpPr>
            <p:cNvPr id="10" name="组合 9"/>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3" name="椭圆 12"/>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1" name="TextBox 49"/>
            <p:cNvSpPr txBox="1"/>
            <p:nvPr/>
          </p:nvSpPr>
          <p:spPr>
            <a:xfrm>
              <a:off x="3404406" y="2201081"/>
              <a:ext cx="753231" cy="3888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68%</a:t>
              </a:r>
              <a:endParaRPr kumimoji="0" lang="zh-CN" altLang="en-US" sz="20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grpSp>
        <p:nvGrpSpPr>
          <p:cNvPr id="14" name="组合 13"/>
          <p:cNvGrpSpPr/>
          <p:nvPr/>
        </p:nvGrpSpPr>
        <p:grpSpPr>
          <a:xfrm>
            <a:off x="5127290" y="2025670"/>
            <a:ext cx="942085" cy="923289"/>
            <a:chOff x="4849324" y="1995712"/>
            <a:chExt cx="941921" cy="897257"/>
          </a:xfrm>
        </p:grpSpPr>
        <p:grpSp>
          <p:nvGrpSpPr>
            <p:cNvPr id="15" name="组合 14"/>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 name="椭圆 1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6" name="TextBox 54"/>
            <p:cNvSpPr txBox="1"/>
            <p:nvPr/>
          </p:nvSpPr>
          <p:spPr>
            <a:xfrm>
              <a:off x="4963049" y="2222298"/>
              <a:ext cx="828196" cy="40378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79%</a:t>
              </a:r>
              <a:endParaRPr kumimoji="0" lang="zh-CN" altLang="en-US"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grpSp>
        <p:nvGrpSpPr>
          <p:cNvPr id="19" name="组合 18"/>
          <p:cNvGrpSpPr/>
          <p:nvPr/>
        </p:nvGrpSpPr>
        <p:grpSpPr>
          <a:xfrm>
            <a:off x="6976586" y="2019651"/>
            <a:ext cx="951205" cy="923289"/>
            <a:chOff x="6380261" y="2029113"/>
            <a:chExt cx="951040" cy="897257"/>
          </a:xfrm>
        </p:grpSpPr>
        <p:grpSp>
          <p:nvGrpSpPr>
            <p:cNvPr id="20" name="组合 19"/>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 name="椭圆 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1" name="TextBox 59"/>
            <p:cNvSpPr txBox="1"/>
            <p:nvPr/>
          </p:nvSpPr>
          <p:spPr>
            <a:xfrm>
              <a:off x="6501314" y="2303662"/>
              <a:ext cx="829987" cy="40378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92%</a:t>
              </a:r>
              <a:endParaRPr kumimoji="0" lang="zh-CN" altLang="en-US"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sp>
        <p:nvSpPr>
          <p:cNvPr id="24" name="Freeform 8"/>
          <p:cNvSpPr>
            <a:spLocks/>
          </p:cNvSpPr>
          <p:nvPr/>
        </p:nvSpPr>
        <p:spPr bwMode="auto">
          <a:xfrm rot="18900000">
            <a:off x="1411691" y="2363455"/>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 name="Freeform 7"/>
          <p:cNvSpPr>
            <a:spLocks/>
          </p:cNvSpPr>
          <p:nvPr/>
        </p:nvSpPr>
        <p:spPr bwMode="auto">
          <a:xfrm rot="19087048">
            <a:off x="3320073" y="2260446"/>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 name="Freeform 6"/>
          <p:cNvSpPr>
            <a:spLocks/>
          </p:cNvSpPr>
          <p:nvPr/>
        </p:nvSpPr>
        <p:spPr bwMode="auto">
          <a:xfrm rot="19290703">
            <a:off x="5060464" y="2119119"/>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Freeform 5"/>
          <p:cNvSpPr>
            <a:spLocks/>
          </p:cNvSpPr>
          <p:nvPr/>
        </p:nvSpPr>
        <p:spPr bwMode="auto">
          <a:xfrm rot="19810786">
            <a:off x="6859697" y="1922971"/>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28" name="组合 27"/>
          <p:cNvGrpSpPr/>
          <p:nvPr/>
        </p:nvGrpSpPr>
        <p:grpSpPr>
          <a:xfrm>
            <a:off x="1390002"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29" name="流程图: 可选过程 28"/>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0" name="TextBox 72"/>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grpSp>
        <p:nvGrpSpPr>
          <p:cNvPr id="31" name="组合 30"/>
          <p:cNvGrpSpPr/>
          <p:nvPr/>
        </p:nvGrpSpPr>
        <p:grpSpPr>
          <a:xfrm>
            <a:off x="3205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2" name="流程图: 可选过程 31"/>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3" name="TextBox 75"/>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grpSp>
        <p:nvGrpSpPr>
          <p:cNvPr id="34" name="组合 33"/>
          <p:cNvGrpSpPr/>
          <p:nvPr/>
        </p:nvGrpSpPr>
        <p:grpSpPr>
          <a:xfrm>
            <a:off x="4996217"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5" name="流程图: 可选过程 34"/>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6" name="TextBox 78"/>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grpSp>
        <p:nvGrpSpPr>
          <p:cNvPr id="37" name="组合 36"/>
          <p:cNvGrpSpPr/>
          <p:nvPr/>
        </p:nvGrpSpPr>
        <p:grpSpPr>
          <a:xfrm>
            <a:off x="6891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8" name="流程图: 可选过程 37"/>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9" name="TextBox 81"/>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sp>
        <p:nvSpPr>
          <p:cNvPr id="40" name="TextBox 83"/>
          <p:cNvSpPr txBox="1"/>
          <p:nvPr/>
        </p:nvSpPr>
        <p:spPr>
          <a:xfrm>
            <a:off x="1187624"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41" name="TextBox 84"/>
          <p:cNvSpPr txBox="1"/>
          <p:nvPr/>
        </p:nvSpPr>
        <p:spPr>
          <a:xfrm>
            <a:off x="3027275"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42" name="TextBox 85"/>
          <p:cNvSpPr txBox="1"/>
          <p:nvPr/>
        </p:nvSpPr>
        <p:spPr>
          <a:xfrm>
            <a:off x="4796502"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43" name="TextBox 86"/>
          <p:cNvSpPr txBox="1"/>
          <p:nvPr/>
        </p:nvSpPr>
        <p:spPr>
          <a:xfrm>
            <a:off x="6740718"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Tree>
    <p:extLst>
      <p:ext uri="{BB962C8B-B14F-4D97-AF65-F5344CB8AC3E}">
        <p14:creationId xmlns:p14="http://schemas.microsoft.com/office/powerpoint/2010/main" val="421409851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2/3*#ppt_w"/>
                                          </p:val>
                                        </p:tav>
                                        <p:tav tm="100000">
                                          <p:val>
                                            <p:strVal val="#ppt_w"/>
                                          </p:val>
                                        </p:tav>
                                      </p:tavLst>
                                    </p:anim>
                                    <p:anim calcmode="lin" valueType="num">
                                      <p:cBhvr>
                                        <p:cTn id="32" dur="500" fill="hold"/>
                                        <p:tgtEl>
                                          <p:spTgt spid="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1000"/>
                                        <p:tgtEl>
                                          <p:spTgt spid="24"/>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2/3*#ppt_w"/>
                                          </p:val>
                                        </p:tav>
                                        <p:tav tm="100000">
                                          <p:val>
                                            <p:strVal val="#ppt_w"/>
                                          </p:val>
                                        </p:tav>
                                      </p:tavLst>
                                    </p:anim>
                                    <p:anim calcmode="lin" valueType="num">
                                      <p:cBhvr>
                                        <p:cTn id="40" dur="500" fill="hold"/>
                                        <p:tgtEl>
                                          <p:spTgt spid="9"/>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1000"/>
                                        <p:tgtEl>
                                          <p:spTgt spid="25"/>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strVal val="2/3*#ppt_w"/>
                                          </p:val>
                                        </p:tav>
                                        <p:tav tm="100000">
                                          <p:val>
                                            <p:strVal val="#ppt_w"/>
                                          </p:val>
                                        </p:tav>
                                      </p:tavLst>
                                    </p:anim>
                                    <p:anim calcmode="lin" valueType="num">
                                      <p:cBhvr>
                                        <p:cTn id="48" dur="500" fill="hold"/>
                                        <p:tgtEl>
                                          <p:spTgt spid="14"/>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heel(1)">
                                      <p:cBhvr>
                                        <p:cTn id="51" dur="1000"/>
                                        <p:tgtEl>
                                          <p:spTgt spid="26"/>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strVal val="2/3*#ppt_w"/>
                                          </p:val>
                                        </p:tav>
                                        <p:tav tm="100000">
                                          <p:val>
                                            <p:strVal val="#ppt_w"/>
                                          </p:val>
                                        </p:tav>
                                      </p:tavLst>
                                    </p:anim>
                                    <p:anim calcmode="lin" valueType="num">
                                      <p:cBhvr>
                                        <p:cTn id="56" dur="500" fill="hold"/>
                                        <p:tgtEl>
                                          <p:spTgt spid="19"/>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heel(1)">
                                      <p:cBhvr>
                                        <p:cTn id="59" dur="1000"/>
                                        <p:tgtEl>
                                          <p:spTgt spid="27"/>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randombar(horizontal)">
                                      <p:cBhvr>
                                        <p:cTn id="63" dur="500"/>
                                        <p:tgtEl>
                                          <p:spTgt spid="40"/>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randombar(horizontal)">
                                      <p:cBhvr>
                                        <p:cTn id="67" dur="500"/>
                                        <p:tgtEl>
                                          <p:spTgt spid="41"/>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randombar(horizontal)">
                                      <p:cBhvr>
                                        <p:cTn id="71" dur="500"/>
                                        <p:tgtEl>
                                          <p:spTgt spid="42"/>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0" grpId="0"/>
      <p:bldP spid="41" grpId="0"/>
      <p:bldP spid="42"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5" name="组合 4"/>
          <p:cNvGrpSpPr/>
          <p:nvPr/>
        </p:nvGrpSpPr>
        <p:grpSpPr>
          <a:xfrm>
            <a:off x="3136616" y="967751"/>
            <a:ext cx="1149740" cy="1149740"/>
            <a:chOff x="2342140" y="893355"/>
            <a:chExt cx="1149740" cy="1149740"/>
          </a:xfrm>
        </p:grpSpPr>
        <p:grpSp>
          <p:nvGrpSpPr>
            <p:cNvPr id="6" name="组合 5"/>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10" name="组合 9"/>
          <p:cNvGrpSpPr/>
          <p:nvPr/>
        </p:nvGrpSpPr>
        <p:grpSpPr>
          <a:xfrm>
            <a:off x="2630172" y="2286104"/>
            <a:ext cx="1149740" cy="1149740"/>
            <a:chOff x="1835696" y="2211710"/>
            <a:chExt cx="1149740" cy="1149740"/>
          </a:xfrm>
        </p:grpSpPr>
        <p:grpSp>
          <p:nvGrpSpPr>
            <p:cNvPr id="11" name="组合 10"/>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a:ea typeface="微软雅黑"/>
                  <a:cs typeface="+mn-cs"/>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a:ea typeface="微软雅黑"/>
                  <a:cs typeface="+mn-cs"/>
                </a:endParaRPr>
              </a:p>
            </p:txBody>
          </p:sp>
        </p:grpSp>
        <p:sp>
          <p:nvSpPr>
            <p:cNvPr id="12"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3"/>
            </a:solidFill>
            <a:ln>
              <a:noFill/>
            </a:ln>
            <a:extLst/>
          </p:spPr>
          <p:txBody>
            <a:bodyPr bIns="360000"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grpSp>
      <p:grpSp>
        <p:nvGrpSpPr>
          <p:cNvPr id="15" name="组合 14"/>
          <p:cNvGrpSpPr/>
          <p:nvPr/>
        </p:nvGrpSpPr>
        <p:grpSpPr>
          <a:xfrm>
            <a:off x="3278244" y="3510242"/>
            <a:ext cx="1149740" cy="1149740"/>
            <a:chOff x="2483768" y="3435846"/>
            <a:chExt cx="1149740" cy="1149740"/>
          </a:xfrm>
        </p:grpSpPr>
        <p:grpSp>
          <p:nvGrpSpPr>
            <p:cNvPr id="16" name="组合 15"/>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7"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endParaRPr>
            </a:p>
          </p:txBody>
        </p:sp>
      </p:grpSp>
      <p:sp>
        <p:nvSpPr>
          <p:cNvPr id="20" name="TextBox 18"/>
          <p:cNvSpPr txBox="1"/>
          <p:nvPr/>
        </p:nvSpPr>
        <p:spPr>
          <a:xfrm>
            <a:off x="1455919" y="1327789"/>
            <a:ext cx="1036867" cy="215444"/>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填加标题</a:t>
            </a:r>
            <a:endPar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sp>
        <p:nvSpPr>
          <p:cNvPr id="21" name="TextBox 19"/>
          <p:cNvSpPr txBox="1"/>
          <p:nvPr/>
        </p:nvSpPr>
        <p:spPr>
          <a:xfrm>
            <a:off x="1455915" y="1640560"/>
            <a:ext cx="1203316" cy="169277"/>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点击输入说明文字</a:t>
            </a:r>
          </a:p>
        </p:txBody>
      </p:sp>
      <p:sp>
        <p:nvSpPr>
          <p:cNvPr id="22" name="TextBox 20"/>
          <p:cNvSpPr txBox="1"/>
          <p:nvPr/>
        </p:nvSpPr>
        <p:spPr>
          <a:xfrm>
            <a:off x="1082930" y="2658381"/>
            <a:ext cx="1331318" cy="215444"/>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填加标题</a:t>
            </a:r>
          </a:p>
        </p:txBody>
      </p:sp>
      <p:sp>
        <p:nvSpPr>
          <p:cNvPr id="23" name="TextBox 21"/>
          <p:cNvSpPr txBox="1"/>
          <p:nvPr/>
        </p:nvSpPr>
        <p:spPr>
          <a:xfrm>
            <a:off x="1182823" y="2980826"/>
            <a:ext cx="1166506" cy="169277"/>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点击输入说明文字</a:t>
            </a:r>
          </a:p>
        </p:txBody>
      </p:sp>
      <p:sp>
        <p:nvSpPr>
          <p:cNvPr id="24" name="TextBox 22"/>
          <p:cNvSpPr txBox="1"/>
          <p:nvPr/>
        </p:nvSpPr>
        <p:spPr>
          <a:xfrm>
            <a:off x="1763688" y="4064093"/>
            <a:ext cx="1166506" cy="215444"/>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填加标题</a:t>
            </a:r>
          </a:p>
        </p:txBody>
      </p:sp>
      <p:sp>
        <p:nvSpPr>
          <p:cNvPr id="25" name="TextBox 23"/>
          <p:cNvSpPr txBox="1"/>
          <p:nvPr/>
        </p:nvSpPr>
        <p:spPr>
          <a:xfrm>
            <a:off x="1777275" y="4380817"/>
            <a:ext cx="1166506" cy="169277"/>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点击输入说明文字</a:t>
            </a:r>
          </a:p>
        </p:txBody>
      </p:sp>
      <p:sp>
        <p:nvSpPr>
          <p:cNvPr id="26"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29" name="组合 28"/>
          <p:cNvGrpSpPr/>
          <p:nvPr/>
        </p:nvGrpSpPr>
        <p:grpSpPr>
          <a:xfrm>
            <a:off x="5674990" y="1658514"/>
            <a:ext cx="2281386" cy="2281386"/>
            <a:chOff x="1403648" y="1115468"/>
            <a:chExt cx="1294414" cy="1294414"/>
          </a:xfrm>
        </p:grpSpPr>
        <p:sp>
          <p:nvSpPr>
            <p:cNvPr id="30" name="椭圆 29"/>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微软雅黑"/>
                <a:ea typeface="微软雅黑"/>
                <a:cs typeface="+mn-cs"/>
              </a:endParaRPr>
            </a:p>
          </p:txBody>
        </p:sp>
        <p:grpSp>
          <p:nvGrpSpPr>
            <p:cNvPr id="31" name="组合 30"/>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3" name="同心圆 3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4" name="同心圆 3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32"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white"/>
                  </a:solidFill>
                  <a:effectLst/>
                  <a:uLnTx/>
                  <a:uFillTx/>
                  <a:latin typeface="微软雅黑"/>
                  <a:ea typeface="微软雅黑"/>
                  <a:cs typeface="+mn-cs"/>
                </a:rPr>
                <a:t>标题</a:t>
              </a:r>
              <a:endParaRPr kumimoji="0" lang="en-US" altLang="zh-CN" sz="2800" b="1" i="0" u="none" strike="noStrike" kern="1200" cap="none" spc="0" normalizeH="0" baseline="0" noProof="0" dirty="0" smtClean="0">
                <a:ln>
                  <a:noFill/>
                </a:ln>
                <a:solidFill>
                  <a:prstClr val="white"/>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white"/>
                  </a:solidFill>
                  <a:effectLst/>
                  <a:uLnTx/>
                  <a:uFillTx/>
                  <a:latin typeface="微软雅黑"/>
                  <a:ea typeface="微软雅黑"/>
                  <a:cs typeface="+mn-cs"/>
                </a:rPr>
                <a:t>内容</a:t>
              </a:r>
              <a:endParaRPr kumimoji="0" lang="zh-CN" altLang="en-US" sz="28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188856636"/>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5000">
                                          <p:cBhvr additive="base">
                                            <p:cTn id="7" dur="1500" fill="hold"/>
                                            <p:tgtEl>
                                              <p:spTgt spid="10"/>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5000">
                                          <p:cBhvr additive="base">
                                            <p:cTn id="11" dur="1500" fill="hold"/>
                                            <p:tgtEl>
                                              <p:spTgt spid="5"/>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65000">
                                          <p:cBhvr additive="base">
                                            <p:cTn id="15" dur="1500" fill="hold"/>
                                            <p:tgtEl>
                                              <p:spTgt spid="15"/>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7920" y="282104"/>
            <a:ext cx="3363380" cy="346021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255" y="1263020"/>
            <a:ext cx="1372786" cy="2617460"/>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 y="1831159"/>
            <a:ext cx="6578602" cy="2918641"/>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4558040"/>
            <a:ext cx="9144000" cy="673510"/>
          </a:xfrm>
          <a:prstGeom prst="rect">
            <a:avLst/>
          </a:prstGeom>
        </p:spPr>
      </p:pic>
      <p:sp>
        <p:nvSpPr>
          <p:cNvPr id="2" name="文本框 1"/>
          <p:cNvSpPr txBox="1"/>
          <p:nvPr/>
        </p:nvSpPr>
        <p:spPr>
          <a:xfrm>
            <a:off x="564395" y="4679351"/>
            <a:ext cx="3895425" cy="430887"/>
          </a:xfrm>
          <a:prstGeom prst="rect">
            <a:avLst/>
          </a:prstGeom>
          <a:noFill/>
        </p:spPr>
        <p:txBody>
          <a:bodyPr wrap="none" lIns="0" tIns="0" rIns="0" bIns="0" rtlCol="0">
            <a:spAutoFit/>
          </a:bodyPr>
          <a:lstStyle/>
          <a:p>
            <a:r>
              <a:rPr lang="zh-CN" altLang="en-US" sz="2800" b="1" dirty="0" smtClean="0">
                <a:solidFill>
                  <a:schemeClr val="bg1"/>
                </a:solidFill>
                <a:latin typeface="微软雅黑" pitchFamily="34" charset="-122"/>
                <a:ea typeface="微软雅黑" pitchFamily="34" charset="-122"/>
              </a:rPr>
              <a:t>感谢观看  </a:t>
            </a:r>
            <a:r>
              <a:rPr lang="en-US" altLang="zh-CN" sz="2800" b="1" dirty="0" smtClean="0">
                <a:solidFill>
                  <a:schemeClr val="bg1"/>
                </a:solidFill>
                <a:latin typeface="微软雅黑" pitchFamily="34" charset="-122"/>
                <a:ea typeface="微软雅黑" pitchFamily="34" charset="-122"/>
              </a:rPr>
              <a:t>THANK YOU</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3046415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1000"/>
                                        <p:tgtEl>
                                          <p:spTgt spid="13"/>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1000"/>
                                        <p:tgtEl>
                                          <p:spTgt spid="11"/>
                                        </p:tgtEl>
                                      </p:cBhvr>
                                    </p:animEffect>
                                  </p:childTnLst>
                                </p:cTn>
                              </p:par>
                            </p:childTnLst>
                          </p:cTn>
                        </p:par>
                        <p:par>
                          <p:cTn id="18" fill="hold">
                            <p:stCondLst>
                              <p:cond delay="3000"/>
                            </p:stCondLst>
                            <p:childTnLst>
                              <p:par>
                                <p:cTn id="19" presetID="31"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par>
                          <p:cTn id="25" fill="hold">
                            <p:stCondLst>
                              <p:cond delay="4000"/>
                            </p:stCondLst>
                            <p:childTnLst>
                              <p:par>
                                <p:cTn id="26" presetID="10" presetClass="entr" presetSubtype="0" fill="hold" grpId="0" nodeType="afterEffect">
                                  <p:stCondLst>
                                    <p:cond delay="0"/>
                                  </p:stCondLst>
                                  <p:iterate type="lt">
                                    <p:tmPct val="15000"/>
                                  </p:iterate>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 y="0"/>
            <a:ext cx="9144002" cy="5231550"/>
            <a:chOff x="-2" y="0"/>
            <a:chExt cx="9144002" cy="523155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255" y="1263020"/>
              <a:ext cx="1372786" cy="2617460"/>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 y="1831159"/>
              <a:ext cx="6578602" cy="2918641"/>
            </a:xfrm>
            <a:prstGeom prst="rect">
              <a:avLst/>
            </a:prstGeom>
          </p:spPr>
        </p:pic>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4558040"/>
              <a:ext cx="9144000" cy="673510"/>
            </a:xfrm>
            <a:prstGeom prst="rect">
              <a:avLst/>
            </a:prstGeom>
          </p:spPr>
        </p:pic>
      </p:grpSp>
      <p:sp>
        <p:nvSpPr>
          <p:cNvPr id="17" name="Freeform 5"/>
          <p:cNvSpPr>
            <a:spLocks/>
          </p:cNvSpPr>
          <p:nvPr/>
        </p:nvSpPr>
        <p:spPr bwMode="auto">
          <a:xfrm>
            <a:off x="2457103" y="1014709"/>
            <a:ext cx="1307576" cy="117892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rial"/>
              <a:ea typeface="微软雅黑"/>
              <a:cs typeface="+mn-cs"/>
            </a:endParaRPr>
          </a:p>
        </p:txBody>
      </p:sp>
      <p:sp>
        <p:nvSpPr>
          <p:cNvPr id="18" name="TextBox 21"/>
          <p:cNvSpPr txBox="1"/>
          <p:nvPr/>
        </p:nvSpPr>
        <p:spPr>
          <a:xfrm>
            <a:off x="2573971" y="1148979"/>
            <a:ext cx="1073839" cy="923330"/>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rPr>
              <a:t>01</a:t>
            </a:r>
            <a:endParaRPr kumimoji="0" lang="zh-CN" altLang="en-US" sz="4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9" name="TextBox 27"/>
          <p:cNvSpPr txBox="1"/>
          <p:nvPr/>
        </p:nvSpPr>
        <p:spPr>
          <a:xfrm>
            <a:off x="4041932" y="1437459"/>
            <a:ext cx="4136549"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342900" rtl="0" eaLnBrk="1" fontAlgn="auto" latinLnBrk="0" hangingPunct="1">
              <a:lnSpc>
                <a:spcPts val="13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C00000"/>
                </a:solidFill>
                <a:effectLst/>
                <a:uLnTx/>
                <a:uFillTx/>
              </a:rPr>
              <a:t>单击此处添加文字</a:t>
            </a:r>
            <a:r>
              <a:rPr lang="zh-CN" altLang="en-US" sz="3200" b="1" kern="0" dirty="0">
                <a:solidFill>
                  <a:srgbClr val="C00000"/>
                </a:solidFill>
              </a:rPr>
              <a:t>标题</a:t>
            </a:r>
            <a:endParaRPr kumimoji="0" lang="en-US" altLang="zh-CN" sz="3200" b="1" i="0" u="none" strike="noStrike" kern="0" cap="none" spc="0" normalizeH="0" baseline="0" noProof="0" dirty="0">
              <a:ln>
                <a:noFill/>
              </a:ln>
              <a:solidFill>
                <a:srgbClr val="C00000"/>
              </a:solidFill>
              <a:effectLst/>
              <a:uLnTx/>
              <a:uFillTx/>
            </a:endParaRPr>
          </a:p>
        </p:txBody>
      </p:sp>
      <p:sp>
        <p:nvSpPr>
          <p:cNvPr id="20" name="文本框 19"/>
          <p:cNvSpPr txBox="1"/>
          <p:nvPr/>
        </p:nvSpPr>
        <p:spPr>
          <a:xfrm>
            <a:off x="4159967" y="1743109"/>
            <a:ext cx="2069797" cy="400110"/>
          </a:xfrm>
          <a:prstGeom prst="rect">
            <a:avLst/>
          </a:prstGeom>
          <a:noFill/>
        </p:spPr>
        <p:txBody>
          <a:bodyPr vert="horz" wrap="none" rtlCol="0">
            <a:spAutoFit/>
          </a:bodyPr>
          <a:lstStyle/>
          <a:p>
            <a:pPr marL="342900" marR="0" lvl="0" indent="-34290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单击添加内容</a:t>
            </a:r>
            <a:endPar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p:cNvSpPr txBox="1"/>
          <p:nvPr/>
        </p:nvSpPr>
        <p:spPr>
          <a:xfrm>
            <a:off x="6017432" y="1743109"/>
            <a:ext cx="2069797" cy="400110"/>
          </a:xfrm>
          <a:prstGeom prst="rect">
            <a:avLst/>
          </a:prstGeom>
          <a:noFill/>
        </p:spPr>
        <p:txBody>
          <a:bodyPr vert="horz" wrap="none" rtlCol="0">
            <a:spAutoFit/>
          </a:bodyPr>
          <a:lstStyle/>
          <a:p>
            <a:pPr marL="342900" marR="0" lvl="0" indent="-34290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单击添加内容</a:t>
            </a:r>
            <a:endPar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24046533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anim calcmode="lin" valueType="num">
                                      <p:cBhvr>
                                        <p:cTn id="8" dur="2000" fill="hold"/>
                                        <p:tgtEl>
                                          <p:spTgt spid="18"/>
                                        </p:tgtEl>
                                        <p:attrNameLst>
                                          <p:attrName>ppt_w</p:attrName>
                                        </p:attrNameLst>
                                      </p:cBhvr>
                                      <p:tavLst>
                                        <p:tav tm="0" fmla="#ppt_w*sin(2.5*pi*$)">
                                          <p:val>
                                            <p:fltVal val="0"/>
                                          </p:val>
                                        </p:tav>
                                        <p:tav tm="100000">
                                          <p:val>
                                            <p:fltVal val="1"/>
                                          </p:val>
                                        </p:tav>
                                      </p:tavLst>
                                    </p:anim>
                                    <p:anim calcmode="lin" valueType="num">
                                      <p:cBhvr>
                                        <p:cTn id="9" dur="2000" fill="hold"/>
                                        <p:tgtEl>
                                          <p:spTgt spid="18"/>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2000"/>
                                        <p:tgtEl>
                                          <p:spTgt spid="17"/>
                                        </p:tgtEl>
                                      </p:cBhvr>
                                    </p:animEffect>
                                    <p:anim calcmode="lin" valueType="num">
                                      <p:cBhvr>
                                        <p:cTn id="13" dur="2000" fill="hold"/>
                                        <p:tgtEl>
                                          <p:spTgt spid="17"/>
                                        </p:tgtEl>
                                        <p:attrNameLst>
                                          <p:attrName>ppt_w</p:attrName>
                                        </p:attrNameLst>
                                      </p:cBhvr>
                                      <p:tavLst>
                                        <p:tav tm="0" fmla="#ppt_w*sin(2.5*pi*$)">
                                          <p:val>
                                            <p:fltVal val="0"/>
                                          </p:val>
                                        </p:tav>
                                        <p:tav tm="100000">
                                          <p:val>
                                            <p:fltVal val="1"/>
                                          </p:val>
                                        </p:tav>
                                      </p:tavLst>
                                    </p:anim>
                                    <p:anim calcmode="lin" valueType="num">
                                      <p:cBhvr>
                                        <p:cTn id="14" dur="2000" fill="hold"/>
                                        <p:tgtEl>
                                          <p:spTgt spid="17"/>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1547665" y="1009640"/>
            <a:ext cx="4680520"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5" name="椭圆 4"/>
          <p:cNvSpPr/>
          <p:nvPr/>
        </p:nvSpPr>
        <p:spPr>
          <a:xfrm>
            <a:off x="683569" y="911533"/>
            <a:ext cx="687215" cy="687215"/>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srgbClr val="FCFCFC"/>
                </a:solidFill>
                <a:effectLst/>
                <a:uLnTx/>
                <a:uFillTx/>
                <a:latin typeface="微软雅黑" pitchFamily="34" charset="-122"/>
                <a:ea typeface="微软雅黑" pitchFamily="34" charset="-122"/>
                <a:cs typeface="+mn-cs"/>
              </a:rPr>
              <a:t>1</a:t>
            </a:r>
            <a:endParaRPr kumimoji="0" lang="zh-CN" altLang="en-US" sz="3200" b="0" i="0" u="none" strike="noStrike" kern="1200" cap="none" spc="0" normalizeH="0" baseline="0" noProof="0" dirty="0">
              <a:ln>
                <a:noFill/>
              </a:ln>
              <a:solidFill>
                <a:srgbClr val="FCFCFC"/>
              </a:solidFill>
              <a:effectLst/>
              <a:uLnTx/>
              <a:uFillTx/>
              <a:latin typeface="微软雅黑" pitchFamily="34" charset="-122"/>
              <a:ea typeface="微软雅黑" pitchFamily="34" charset="-122"/>
              <a:cs typeface="+mn-cs"/>
            </a:endParaRPr>
          </a:p>
        </p:txBody>
      </p:sp>
      <p:grpSp>
        <p:nvGrpSpPr>
          <p:cNvPr id="6" name="组合 5"/>
          <p:cNvGrpSpPr/>
          <p:nvPr/>
        </p:nvGrpSpPr>
        <p:grpSpPr>
          <a:xfrm>
            <a:off x="971600" y="1635646"/>
            <a:ext cx="677033" cy="6770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srgbClr val="080808"/>
                  </a:solidFill>
                  <a:effectLst/>
                  <a:uLnTx/>
                  <a:uFillTx/>
                  <a:latin typeface="微软雅黑" pitchFamily="34" charset="-122"/>
                  <a:ea typeface="微软雅黑" pitchFamily="34" charset="-122"/>
                  <a:cs typeface="+mn-cs"/>
                </a:rPr>
                <a:t>2</a:t>
              </a:r>
              <a:endParaRPr kumimoji="0" lang="zh-CN" altLang="en-US" sz="3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sp>
        <p:nvSpPr>
          <p:cNvPr id="9" name="椭圆 8"/>
          <p:cNvSpPr/>
          <p:nvPr/>
        </p:nvSpPr>
        <p:spPr>
          <a:xfrm>
            <a:off x="1259632" y="2355726"/>
            <a:ext cx="687215" cy="68721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srgbClr val="FCFCFC"/>
                </a:solidFill>
                <a:effectLst/>
                <a:uLnTx/>
                <a:uFillTx/>
                <a:latin typeface="微软雅黑" pitchFamily="34" charset="-122"/>
                <a:ea typeface="微软雅黑" pitchFamily="34" charset="-122"/>
                <a:cs typeface="+mn-cs"/>
              </a:rPr>
              <a:t>3</a:t>
            </a:r>
            <a:endParaRPr kumimoji="0" lang="zh-CN" altLang="en-US" sz="3200" b="0" i="0" u="none" strike="noStrike" kern="1200" cap="none" spc="0" normalizeH="0" baseline="0" noProof="0" dirty="0">
              <a:ln>
                <a:noFill/>
              </a:ln>
              <a:solidFill>
                <a:srgbClr val="FCFCFC"/>
              </a:solidFill>
              <a:effectLst/>
              <a:uLnTx/>
              <a:uFillTx/>
              <a:latin typeface="微软雅黑" pitchFamily="34" charset="-122"/>
              <a:ea typeface="微软雅黑" pitchFamily="34" charset="-122"/>
              <a:cs typeface="+mn-cs"/>
            </a:endParaRPr>
          </a:p>
        </p:txBody>
      </p:sp>
      <p:grpSp>
        <p:nvGrpSpPr>
          <p:cNvPr id="10" name="组合 9"/>
          <p:cNvGrpSpPr/>
          <p:nvPr/>
        </p:nvGrpSpPr>
        <p:grpSpPr>
          <a:xfrm>
            <a:off x="1547664" y="3075806"/>
            <a:ext cx="677033" cy="677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srgbClr val="080808"/>
                  </a:solidFill>
                  <a:effectLst/>
                  <a:uLnTx/>
                  <a:uFillTx/>
                  <a:latin typeface="微软雅黑" pitchFamily="34" charset="-122"/>
                  <a:ea typeface="微软雅黑" pitchFamily="34" charset="-122"/>
                  <a:cs typeface="+mn-cs"/>
                </a:rPr>
                <a:t>4</a:t>
              </a:r>
              <a:endParaRPr kumimoji="0" lang="zh-CN" altLang="en-US" sz="3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sp>
        <p:nvSpPr>
          <p:cNvPr id="13" name="椭圆 12"/>
          <p:cNvSpPr/>
          <p:nvPr/>
        </p:nvSpPr>
        <p:spPr>
          <a:xfrm>
            <a:off x="1835696" y="3806685"/>
            <a:ext cx="687215" cy="68721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srgbClr val="FCFCFC"/>
                </a:solidFill>
                <a:effectLst/>
                <a:uLnTx/>
                <a:uFillTx/>
                <a:latin typeface="微软雅黑" pitchFamily="34" charset="-122"/>
                <a:ea typeface="微软雅黑" pitchFamily="34" charset="-122"/>
                <a:cs typeface="+mn-cs"/>
              </a:rPr>
              <a:t>5</a:t>
            </a:r>
            <a:endParaRPr kumimoji="0" lang="zh-CN" altLang="en-US" sz="3200" b="0" i="0" u="none" strike="noStrike" kern="1200" cap="none" spc="0" normalizeH="0" baseline="0" noProof="0" dirty="0">
              <a:ln>
                <a:noFill/>
              </a:ln>
              <a:solidFill>
                <a:srgbClr val="FCFCFC"/>
              </a:solidFill>
              <a:effectLst/>
              <a:uLnTx/>
              <a:uFillTx/>
              <a:latin typeface="微软雅黑" pitchFamily="34" charset="-122"/>
              <a:ea typeface="微软雅黑" pitchFamily="34" charset="-122"/>
              <a:cs typeface="+mn-cs"/>
            </a:endParaRPr>
          </a:p>
        </p:txBody>
      </p:sp>
      <p:sp>
        <p:nvSpPr>
          <p:cNvPr id="14" name="TextBox 21"/>
          <p:cNvSpPr txBox="1"/>
          <p:nvPr/>
        </p:nvSpPr>
        <p:spPr>
          <a:xfrm>
            <a:off x="1763688" y="1724086"/>
            <a:ext cx="5472608"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5" name="TextBox 22"/>
          <p:cNvSpPr txBox="1"/>
          <p:nvPr/>
        </p:nvSpPr>
        <p:spPr>
          <a:xfrm>
            <a:off x="2051720" y="2449662"/>
            <a:ext cx="5544616"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6" name="TextBox 23"/>
          <p:cNvSpPr txBox="1"/>
          <p:nvPr/>
        </p:nvSpPr>
        <p:spPr>
          <a:xfrm>
            <a:off x="2411760" y="3147814"/>
            <a:ext cx="5688632"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7" name="TextBox 24"/>
          <p:cNvSpPr txBox="1"/>
          <p:nvPr/>
        </p:nvSpPr>
        <p:spPr>
          <a:xfrm>
            <a:off x="2699791" y="3939902"/>
            <a:ext cx="5832649"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7615639"/>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667">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6667">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667">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6667">
                                          <p:cBhvr additive="base">
                                            <p:cTn id="12" dur="500" fill="hold"/>
                                            <p:tgtEl>
                                              <p:spTgt spid="6"/>
                                            </p:tgtEl>
                                            <p:attrNameLst>
                                              <p:attrName>ppt_x</p:attrName>
                                            </p:attrNameLst>
                                          </p:cBhvr>
                                          <p:tavLst>
                                            <p:tav tm="0">
                                              <p:val>
                                                <p:strVal val="#ppt_x"/>
                                              </p:val>
                                            </p:tav>
                                            <p:tav tm="100000">
                                              <p:val>
                                                <p:strVal val="#ppt_x"/>
                                              </p:val>
                                            </p:tav>
                                          </p:tavLst>
                                        </p:anim>
                                        <p:anim calcmode="lin" valueType="num" p14:bounceEnd="66667">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667">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6667">
                                          <p:cBhvr additive="base">
                                            <p:cTn id="17" dur="500" fill="hold"/>
                                            <p:tgtEl>
                                              <p:spTgt spid="9"/>
                                            </p:tgtEl>
                                            <p:attrNameLst>
                                              <p:attrName>ppt_x</p:attrName>
                                            </p:attrNameLst>
                                          </p:cBhvr>
                                          <p:tavLst>
                                            <p:tav tm="0">
                                              <p:val>
                                                <p:strVal val="#ppt_x"/>
                                              </p:val>
                                            </p:tav>
                                            <p:tav tm="100000">
                                              <p:val>
                                                <p:strVal val="#ppt_x"/>
                                              </p:val>
                                            </p:tav>
                                          </p:tavLst>
                                        </p:anim>
                                        <p:anim calcmode="lin" valueType="num" p14:bounceEnd="66667">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667">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66667">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66667">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667">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66667">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66667">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955844" y="4115594"/>
            <a:ext cx="764793" cy="764793"/>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9" name="椭圆 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7" name="椭圆 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0" name="组合 9"/>
          <p:cNvGrpSpPr/>
          <p:nvPr/>
        </p:nvGrpSpPr>
        <p:grpSpPr>
          <a:xfrm>
            <a:off x="3198401" y="3299758"/>
            <a:ext cx="764793" cy="764793"/>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2" name="椭圆 1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5" name="组合 14"/>
          <p:cNvGrpSpPr/>
          <p:nvPr/>
        </p:nvGrpSpPr>
        <p:grpSpPr>
          <a:xfrm>
            <a:off x="4725194" y="2801144"/>
            <a:ext cx="764793" cy="764793"/>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7" name="椭圆 16"/>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0" name="组合 19"/>
          <p:cNvGrpSpPr/>
          <p:nvPr/>
        </p:nvGrpSpPr>
        <p:grpSpPr>
          <a:xfrm>
            <a:off x="3198401" y="232820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22" name="椭圆 21"/>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5" name="组合 24"/>
          <p:cNvGrpSpPr/>
          <p:nvPr/>
        </p:nvGrpSpPr>
        <p:grpSpPr>
          <a:xfrm>
            <a:off x="4725194" y="181816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27" name="椭圆 2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0" name="组合 29"/>
          <p:cNvGrpSpPr/>
          <p:nvPr/>
        </p:nvGrpSpPr>
        <p:grpSpPr>
          <a:xfrm>
            <a:off x="3955844" y="97234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32" name="椭圆 3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5" name="Group 34"/>
          <p:cNvGrpSpPr/>
          <p:nvPr/>
        </p:nvGrpSpPr>
        <p:grpSpPr>
          <a:xfrm>
            <a:off x="4197100" y="1185095"/>
            <a:ext cx="299494" cy="243706"/>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39"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阶段一</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0" name="文本框 13"/>
          <p:cNvSpPr txBox="1"/>
          <p:nvPr/>
        </p:nvSpPr>
        <p:spPr>
          <a:xfrm>
            <a:off x="5715795" y="1057926"/>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41"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阶段二</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2" name="文本框 13"/>
          <p:cNvSpPr txBox="1"/>
          <p:nvPr/>
        </p:nvSpPr>
        <p:spPr>
          <a:xfrm>
            <a:off x="5715795" y="2115344"/>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4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4"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阶段三</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5" name="文本框 13"/>
          <p:cNvSpPr txBox="1"/>
          <p:nvPr/>
        </p:nvSpPr>
        <p:spPr>
          <a:xfrm>
            <a:off x="686593" y="2485481"/>
            <a:ext cx="2333658" cy="565063"/>
          </a:xfrm>
          <a:prstGeom prst="rect">
            <a:avLst/>
          </a:prstGeom>
          <a:noFill/>
        </p:spPr>
        <p:txBody>
          <a:bodyPr wrap="square" lIns="65824" tIns="32911" rIns="65824" bIns="32911" rtlCol="0">
            <a:sp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46" name="Group 20"/>
          <p:cNvGrpSpPr/>
          <p:nvPr/>
        </p:nvGrpSpPr>
        <p:grpSpPr>
          <a:xfrm>
            <a:off x="3418467" y="2587291"/>
            <a:ext cx="309413" cy="214312"/>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49"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阶段四</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50" name="文本框 13"/>
          <p:cNvSpPr txBox="1"/>
          <p:nvPr/>
        </p:nvSpPr>
        <p:spPr>
          <a:xfrm>
            <a:off x="5715795" y="3093244"/>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51" name="组合 50"/>
          <p:cNvGrpSpPr/>
          <p:nvPr/>
        </p:nvGrpSpPr>
        <p:grpSpPr>
          <a:xfrm>
            <a:off x="4952251" y="2999765"/>
            <a:ext cx="316718" cy="302754"/>
            <a:chOff x="3294063" y="754063"/>
            <a:chExt cx="5600701" cy="5353051"/>
          </a:xfrm>
          <a:solidFill>
            <a:schemeClr val="bg1"/>
          </a:solidFill>
        </p:grpSpPr>
        <p:sp>
          <p:nvSpPr>
            <p:cNvPr id="5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63"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阶段五</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64" name="文本框 13"/>
          <p:cNvSpPr txBox="1"/>
          <p:nvPr/>
        </p:nvSpPr>
        <p:spPr>
          <a:xfrm>
            <a:off x="686593" y="3618956"/>
            <a:ext cx="2333658" cy="565063"/>
          </a:xfrm>
          <a:prstGeom prst="rect">
            <a:avLst/>
          </a:prstGeom>
          <a:noFill/>
        </p:spPr>
        <p:txBody>
          <a:bodyPr wrap="square" lIns="65824" tIns="32911" rIns="65824" bIns="32911" rtlCol="0">
            <a:sp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65" name="Group 23"/>
          <p:cNvGrpSpPr/>
          <p:nvPr/>
        </p:nvGrpSpPr>
        <p:grpSpPr>
          <a:xfrm>
            <a:off x="3477649" y="3563144"/>
            <a:ext cx="256945" cy="224003"/>
            <a:chOff x="7540014" y="4306907"/>
            <a:chExt cx="389342" cy="339426"/>
          </a:xfrm>
          <a:solidFill>
            <a:schemeClr val="bg1"/>
          </a:solidFill>
        </p:grpSpPr>
        <p:sp>
          <p:nvSpPr>
            <p:cNvPr id="6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77"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阶段六</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78" name="文本框 13"/>
          <p:cNvSpPr txBox="1"/>
          <p:nvPr/>
        </p:nvSpPr>
        <p:spPr>
          <a:xfrm>
            <a:off x="5715795" y="4174613"/>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79" name="Group 9"/>
          <p:cNvGrpSpPr/>
          <p:nvPr/>
        </p:nvGrpSpPr>
        <p:grpSpPr>
          <a:xfrm>
            <a:off x="4193937" y="4408421"/>
            <a:ext cx="288608" cy="214010"/>
            <a:chOff x="4572000" y="3414713"/>
            <a:chExt cx="374651" cy="277813"/>
          </a:xfrm>
          <a:solidFill>
            <a:schemeClr val="bg1"/>
          </a:solidFill>
        </p:grpSpPr>
        <p:sp>
          <p:nvSpPr>
            <p:cNvPr id="8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Tree>
    <p:extLst>
      <p:ext uri="{BB962C8B-B14F-4D97-AF65-F5344CB8AC3E}">
        <p14:creationId xmlns:p14="http://schemas.microsoft.com/office/powerpoint/2010/main" val="2919020906"/>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8000">
                                          <p:cBhvr additive="base">
                                            <p:cTn id="11" dur="14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8000">
                                          <p:cBhvr additive="base">
                                            <p:cTn id="15" dur="1400" fill="hold"/>
                                            <p:tgtEl>
                                              <p:spTgt spid="10"/>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8000">
                                          <p:cBhvr additive="base">
                                            <p:cTn id="19" dur="14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58000">
                                          <p:cBhvr additive="base">
                                            <p:cTn id="23" dur="1400" fill="hold"/>
                                            <p:tgtEl>
                                              <p:spTgt spid="25"/>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14:bounceEnd="58000">
                                          <p:cBhvr additive="base">
                                            <p:cTn id="27" dur="140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8000">
                                          <p:cBhvr additive="base">
                                            <p:cTn id="31" dur="14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400" fill="hold"/>
                                            <p:tgtEl>
                                              <p:spTgt spid="5"/>
                                            </p:tgtEl>
                                            <p:attrNameLst>
                                              <p:attrName>ppt_x</p:attrName>
                                            </p:attrNameLst>
                                          </p:cBhvr>
                                          <p:tavLst>
                                            <p:tav tm="0">
                                              <p:val>
                                                <p:strVal val="0-#ppt_w/2"/>
                                              </p:val>
                                            </p:tav>
                                            <p:tav tm="100000">
                                              <p:val>
                                                <p:strVal val="#ppt_x"/>
                                              </p:val>
                                            </p:tav>
                                          </p:tavLst>
                                        </p:anim>
                                        <p:anim calcmode="lin" valueType="num">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400" fill="hold"/>
                                            <p:tgtEl>
                                              <p:spTgt spid="10"/>
                                            </p:tgtEl>
                                            <p:attrNameLst>
                                              <p:attrName>ppt_x</p:attrName>
                                            </p:attrNameLst>
                                          </p:cBhvr>
                                          <p:tavLst>
                                            <p:tav tm="0">
                                              <p:val>
                                                <p:strVal val="1+#ppt_w/2"/>
                                              </p:val>
                                            </p:tav>
                                            <p:tav tm="100000">
                                              <p:val>
                                                <p:strVal val="#ppt_x"/>
                                              </p:val>
                                            </p:tav>
                                          </p:tavLst>
                                        </p:anim>
                                        <p:anim calcmode="lin" valueType="num">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400" fill="hold"/>
                                            <p:tgtEl>
                                              <p:spTgt spid="20"/>
                                            </p:tgtEl>
                                            <p:attrNameLst>
                                              <p:attrName>ppt_x</p:attrName>
                                            </p:attrNameLst>
                                          </p:cBhvr>
                                          <p:tavLst>
                                            <p:tav tm="0">
                                              <p:val>
                                                <p:strVal val="1+#ppt_w/2"/>
                                              </p:val>
                                            </p:tav>
                                            <p:tav tm="100000">
                                              <p:val>
                                                <p:strVal val="#ppt_x"/>
                                              </p:val>
                                            </p:tav>
                                          </p:tavLst>
                                        </p:anim>
                                        <p:anim calcmode="lin" valueType="num">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400" fill="hold"/>
                                            <p:tgtEl>
                                              <p:spTgt spid="25"/>
                                            </p:tgtEl>
                                            <p:attrNameLst>
                                              <p:attrName>ppt_x</p:attrName>
                                            </p:attrNameLst>
                                          </p:cBhvr>
                                          <p:tavLst>
                                            <p:tav tm="0">
                                              <p:val>
                                                <p:strVal val="0-#ppt_w/2"/>
                                              </p:val>
                                            </p:tav>
                                            <p:tav tm="100000">
                                              <p:val>
                                                <p:strVal val="#ppt_x"/>
                                              </p:val>
                                            </p:tav>
                                          </p:tavLst>
                                        </p:anim>
                                        <p:anim calcmode="lin" valueType="num">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400" fill="hold"/>
                                            <p:tgtEl>
                                              <p:spTgt spid="30"/>
                                            </p:tgtEl>
                                            <p:attrNameLst>
                                              <p:attrName>ppt_x</p:attrName>
                                            </p:attrNameLst>
                                          </p:cBhvr>
                                          <p:tavLst>
                                            <p:tav tm="0">
                                              <p:val>
                                                <p:strVal val="1+#ppt_w/2"/>
                                              </p:val>
                                            </p:tav>
                                            <p:tav tm="100000">
                                              <p:val>
                                                <p:strVal val="#ppt_x"/>
                                              </p:val>
                                            </p:tav>
                                          </p:tavLst>
                                        </p:anim>
                                        <p:anim calcmode="lin" valueType="num">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400" fill="hold"/>
                                            <p:tgtEl>
                                              <p:spTgt spid="15"/>
                                            </p:tgtEl>
                                            <p:attrNameLst>
                                              <p:attrName>ppt_x</p:attrName>
                                            </p:attrNameLst>
                                          </p:cBhvr>
                                          <p:tavLst>
                                            <p:tav tm="0">
                                              <p:val>
                                                <p:strVal val="0-#ppt_w/2"/>
                                              </p:val>
                                            </p:tav>
                                            <p:tav tm="100000">
                                              <p:val>
                                                <p:strVal val="#ppt_x"/>
                                              </p:val>
                                            </p:tav>
                                          </p:tavLst>
                                        </p:anim>
                                        <p:anim calcmode="lin" valueType="num">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角星 3"/>
          <p:cNvSpPr/>
          <p:nvPr/>
        </p:nvSpPr>
        <p:spPr>
          <a:xfrm>
            <a:off x="2051581" y="1738257"/>
            <a:ext cx="2165350" cy="2165350"/>
          </a:xfrm>
          <a:prstGeom prst="star5">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2524904" y="2354207"/>
            <a:ext cx="1218704" cy="1218704"/>
            <a:chOff x="3962648" y="2819400"/>
            <a:chExt cx="1218704" cy="1218704"/>
          </a:xfrm>
        </p:grpSpPr>
        <p:grpSp>
          <p:nvGrpSpPr>
            <p:cNvPr id="6" name="组合 5"/>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TextBox 5"/>
            <p:cNvSpPr txBox="1"/>
            <p:nvPr/>
          </p:nvSpPr>
          <p:spPr>
            <a:xfrm>
              <a:off x="4126543" y="3108951"/>
              <a:ext cx="877163" cy="646331"/>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利益</a:t>
              </a:r>
              <a:endParaRPr kumimoji="0" lang="en-US" altLang="zh-CN"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最大化</a:t>
              </a:r>
              <a:endParaRPr kumimoji="0" lang="en-US" altLang="zh-CN"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p:txBody>
        </p:sp>
      </p:grpSp>
      <p:sp>
        <p:nvSpPr>
          <p:cNvPr id="10" name="椭圆 9"/>
          <p:cNvSpPr/>
          <p:nvPr/>
        </p:nvSpPr>
        <p:spPr>
          <a:xfrm>
            <a:off x="1548834"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椭圆 10"/>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2" name="椭圆 11"/>
          <p:cNvSpPr/>
          <p:nvPr/>
        </p:nvSpPr>
        <p:spPr>
          <a:xfrm>
            <a:off x="4023786"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椭圆 12"/>
          <p:cNvSpPr/>
          <p:nvPr/>
        </p:nvSpPr>
        <p:spPr>
          <a:xfrm>
            <a:off x="3532192" y="3661811"/>
            <a:ext cx="710139" cy="71013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4" name="椭圆 13"/>
          <p:cNvSpPr/>
          <p:nvPr/>
        </p:nvSpPr>
        <p:spPr>
          <a:xfrm>
            <a:off x="2038835" y="3649111"/>
            <a:ext cx="710139" cy="710139"/>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5" name="TextBox 13"/>
          <p:cNvSpPr txBox="1"/>
          <p:nvPr/>
        </p:nvSpPr>
        <p:spPr>
          <a:xfrm>
            <a:off x="1782167" y="1401616"/>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rPr>
              <a:t>标题内容</a:t>
            </a:r>
            <a:endPar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16" name="TextBox 14"/>
          <p:cNvSpPr txBox="1"/>
          <p:nvPr/>
        </p:nvSpPr>
        <p:spPr>
          <a:xfrm>
            <a:off x="4844876" y="2418122"/>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7" name="TextBox 15"/>
          <p:cNvSpPr txBox="1"/>
          <p:nvPr/>
        </p:nvSpPr>
        <p:spPr>
          <a:xfrm>
            <a:off x="4338218" y="3920157"/>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8" name="TextBox 16"/>
          <p:cNvSpPr txBox="1"/>
          <p:nvPr/>
        </p:nvSpPr>
        <p:spPr>
          <a:xfrm>
            <a:off x="499348" y="2451600"/>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9" name="TextBox 17"/>
          <p:cNvSpPr txBox="1"/>
          <p:nvPr/>
        </p:nvSpPr>
        <p:spPr>
          <a:xfrm>
            <a:off x="1009878" y="3870314"/>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grpSp>
        <p:nvGrpSpPr>
          <p:cNvPr id="20" name="组合 19"/>
          <p:cNvGrpSpPr/>
          <p:nvPr/>
        </p:nvGrpSpPr>
        <p:grpSpPr>
          <a:xfrm>
            <a:off x="6161692" y="12751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2"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rPr>
                <a:t>点击输入标题文本</a:t>
              </a:r>
            </a:p>
          </p:txBody>
        </p:sp>
      </p:grpSp>
      <p:sp>
        <p:nvSpPr>
          <p:cNvPr id="25" name="TextBox 23"/>
          <p:cNvSpPr txBox="1"/>
          <p:nvPr/>
        </p:nvSpPr>
        <p:spPr>
          <a:xfrm>
            <a:off x="5940152" y="2004549"/>
            <a:ext cx="2520281" cy="752514"/>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01</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6" name="TextBox 24"/>
          <p:cNvSpPr txBox="1"/>
          <p:nvPr/>
        </p:nvSpPr>
        <p:spPr>
          <a:xfrm>
            <a:off x="5940152" y="2827348"/>
            <a:ext cx="2520281" cy="752514"/>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02</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7" name="TextBox 25"/>
          <p:cNvSpPr txBox="1"/>
          <p:nvPr/>
        </p:nvSpPr>
        <p:spPr>
          <a:xfrm>
            <a:off x="5940152" y="3691444"/>
            <a:ext cx="2520281" cy="752514"/>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03</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8" name="TextBox 26"/>
          <p:cNvSpPr txBox="1"/>
          <p:nvPr/>
        </p:nvSpPr>
        <p:spPr>
          <a:xfrm>
            <a:off x="2799460" y="1451298"/>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20%</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29" name="TextBox 27"/>
          <p:cNvSpPr txBox="1"/>
          <p:nvPr/>
        </p:nvSpPr>
        <p:spPr>
          <a:xfrm>
            <a:off x="1562212" y="245337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15%</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30" name="TextBox 28"/>
          <p:cNvSpPr txBox="1"/>
          <p:nvPr/>
        </p:nvSpPr>
        <p:spPr>
          <a:xfrm>
            <a:off x="4043175" y="245337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a:ea typeface="微软雅黑"/>
                <a:cs typeface="+mn-cs"/>
              </a:rPr>
              <a:t>1</a:t>
            </a: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0%</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31" name="TextBox 29"/>
          <p:cNvSpPr txBox="1"/>
          <p:nvPr/>
        </p:nvSpPr>
        <p:spPr>
          <a:xfrm>
            <a:off x="2058224" y="389376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35%</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32" name="TextBox 30"/>
          <p:cNvSpPr txBox="1"/>
          <p:nvPr/>
        </p:nvSpPr>
        <p:spPr>
          <a:xfrm>
            <a:off x="3545572" y="3901091"/>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20%</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Tree>
    <p:extLst>
      <p:ext uri="{BB962C8B-B14F-4D97-AF65-F5344CB8AC3E}">
        <p14:creationId xmlns:p14="http://schemas.microsoft.com/office/powerpoint/2010/main" val="4014777803"/>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55924" y="1347614"/>
            <a:ext cx="2501127" cy="1132494"/>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6" name="圆角矩形 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7" name="组合 6"/>
          <p:cNvGrpSpPr/>
          <p:nvPr/>
        </p:nvGrpSpPr>
        <p:grpSpPr>
          <a:xfrm>
            <a:off x="2106991" y="1566566"/>
            <a:ext cx="621046" cy="621045"/>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9" name="椭圆 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grpSp>
        <p:nvGrpSpPr>
          <p:cNvPr id="10" name="Group 41"/>
          <p:cNvGrpSpPr>
            <a:grpSpLocks/>
          </p:cNvGrpSpPr>
          <p:nvPr/>
        </p:nvGrpSpPr>
        <p:grpSpPr bwMode="auto">
          <a:xfrm>
            <a:off x="2820179" y="1566565"/>
            <a:ext cx="1458171" cy="799752"/>
            <a:chOff x="0" y="0"/>
            <a:chExt cx="2419" cy="1343"/>
          </a:xfrm>
        </p:grpSpPr>
        <p:sp>
          <p:nvSpPr>
            <p:cNvPr id="1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0" marR="0" lvl="0" indent="0" algn="l" defTabSz="914400" rtl="0" eaLnBrk="1" fontAlgn="base" latinLnBrk="0" hangingPunct="1">
                <a:lnSpc>
                  <a:spcPct val="7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Bebas Neue" charset="0"/>
                  <a:sym typeface="Bebas Neue" charset="0"/>
                </a:rPr>
                <a:t>单击此处添加标题</a:t>
              </a:r>
              <a:endParaRPr kumimoji="0" lang="en-US" sz="1200" b="0" i="0" u="none" strike="noStrike" kern="1200" cap="none" spc="0" normalizeH="0" baseline="0" noProof="0" dirty="0">
                <a:ln>
                  <a:noFill/>
                </a:ln>
                <a:solidFill>
                  <a:srgbClr val="000000"/>
                </a:solidFill>
                <a:effectLst/>
                <a:uLnTx/>
                <a:uFillTx/>
                <a:latin typeface="微软雅黑"/>
                <a:ea typeface="微软雅黑"/>
                <a:cs typeface="Bebas Neue" charset="0"/>
                <a:sym typeface="Bebas Neue" charset="0"/>
              </a:endParaRPr>
            </a:p>
          </p:txBody>
        </p:sp>
        <p:sp>
          <p:nvSpPr>
            <p:cNvPr id="1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此处添加详细文本描述，建议与标题相关并符合整体语言风格，语言描述尽量</a:t>
              </a:r>
              <a:endParaRPr kumimoji="0" 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grpSp>
      <p:sp>
        <p:nvSpPr>
          <p:cNvPr id="13" name="Freeform 9"/>
          <p:cNvSpPr>
            <a:spLocks noEditPoints="1"/>
          </p:cNvSpPr>
          <p:nvPr/>
        </p:nvSpPr>
        <p:spPr bwMode="auto">
          <a:xfrm>
            <a:off x="2250486" y="1757309"/>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微软雅黑"/>
              <a:ea typeface="微软雅黑"/>
              <a:cs typeface="+mn-cs"/>
              <a:sym typeface="Gill Sans" charset="0"/>
            </a:endParaRPr>
          </a:p>
        </p:txBody>
      </p:sp>
      <p:grpSp>
        <p:nvGrpSpPr>
          <p:cNvPr id="14" name="组合 13"/>
          <p:cNvGrpSpPr/>
          <p:nvPr/>
        </p:nvGrpSpPr>
        <p:grpSpPr>
          <a:xfrm>
            <a:off x="4788024" y="1347614"/>
            <a:ext cx="2501127" cy="1132494"/>
            <a:chOff x="4304043" y="1286668"/>
            <a:chExt cx="38379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圆角矩形 1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7" name="组合 16"/>
          <p:cNvGrpSpPr/>
          <p:nvPr/>
        </p:nvGrpSpPr>
        <p:grpSpPr>
          <a:xfrm>
            <a:off x="4939091" y="1566566"/>
            <a:ext cx="621046" cy="62104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grpSp>
        <p:nvGrpSpPr>
          <p:cNvPr id="20" name="Group 41"/>
          <p:cNvGrpSpPr>
            <a:grpSpLocks/>
          </p:cNvGrpSpPr>
          <p:nvPr/>
        </p:nvGrpSpPr>
        <p:grpSpPr bwMode="auto">
          <a:xfrm>
            <a:off x="5652279" y="1566565"/>
            <a:ext cx="1458171" cy="799752"/>
            <a:chOff x="0" y="0"/>
            <a:chExt cx="2419" cy="1343"/>
          </a:xfrm>
        </p:grpSpPr>
        <p:sp>
          <p:nvSpPr>
            <p:cNvPr id="2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0" marR="0" lvl="0" indent="0" algn="l" defTabSz="914400" rtl="0" eaLnBrk="1" fontAlgn="base" latinLnBrk="0" hangingPunct="1">
                <a:lnSpc>
                  <a:spcPct val="7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Bebas Neue" charset="0"/>
                  <a:sym typeface="Bebas Neue" charset="0"/>
                </a:rPr>
                <a:t>单击此处添加标题</a:t>
              </a:r>
              <a:endParaRPr kumimoji="0" lang="en-US" sz="1200" b="0" i="0" u="none" strike="noStrike" kern="1200" cap="none" spc="0" normalizeH="0" baseline="0" noProof="0" dirty="0">
                <a:ln>
                  <a:noFill/>
                </a:ln>
                <a:solidFill>
                  <a:srgbClr val="000000"/>
                </a:solidFill>
                <a:effectLst/>
                <a:uLnTx/>
                <a:uFillTx/>
                <a:latin typeface="微软雅黑"/>
                <a:ea typeface="微软雅黑"/>
                <a:cs typeface="Bebas Neue" charset="0"/>
                <a:sym typeface="Bebas Neue" charset="0"/>
              </a:endParaRPr>
            </a:p>
          </p:txBody>
        </p:sp>
        <p:sp>
          <p:nvSpPr>
            <p:cNvPr id="2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此处添加详细文本描述，建议与标题相关并符合整体语言风格，语言描述尽量</a:t>
              </a:r>
              <a:endParaRPr kumimoji="0" 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grpSp>
      <p:sp>
        <p:nvSpPr>
          <p:cNvPr id="23" name="Freeform 8"/>
          <p:cNvSpPr>
            <a:spLocks noEditPoints="1"/>
          </p:cNvSpPr>
          <p:nvPr/>
        </p:nvSpPr>
        <p:spPr bwMode="auto">
          <a:xfrm>
            <a:off x="5127381" y="1797571"/>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微软雅黑"/>
              <a:ea typeface="微软雅黑"/>
              <a:cs typeface="+mn-cs"/>
              <a:sym typeface="Gill Sans" charset="0"/>
            </a:endParaRPr>
          </a:p>
        </p:txBody>
      </p:sp>
      <p:grpSp>
        <p:nvGrpSpPr>
          <p:cNvPr id="24" name="组合 23"/>
          <p:cNvGrpSpPr/>
          <p:nvPr/>
        </p:nvGrpSpPr>
        <p:grpSpPr>
          <a:xfrm>
            <a:off x="1955924" y="2808114"/>
            <a:ext cx="2501127" cy="11324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6" name="圆角矩形 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7" name="组合 26"/>
          <p:cNvGrpSpPr/>
          <p:nvPr/>
        </p:nvGrpSpPr>
        <p:grpSpPr>
          <a:xfrm>
            <a:off x="2106991" y="3027066"/>
            <a:ext cx="621046" cy="62104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9" name="椭圆 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grpSp>
        <p:nvGrpSpPr>
          <p:cNvPr id="30" name="Group 41"/>
          <p:cNvGrpSpPr>
            <a:grpSpLocks/>
          </p:cNvGrpSpPr>
          <p:nvPr/>
        </p:nvGrpSpPr>
        <p:grpSpPr bwMode="auto">
          <a:xfrm>
            <a:off x="2820179" y="3027065"/>
            <a:ext cx="1458171" cy="799752"/>
            <a:chOff x="0" y="0"/>
            <a:chExt cx="2419" cy="1343"/>
          </a:xfrm>
        </p:grpSpPr>
        <p:sp>
          <p:nvSpPr>
            <p:cNvPr id="3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0" marR="0" lvl="0" indent="0" algn="l" defTabSz="914400" rtl="0" eaLnBrk="1" fontAlgn="base" latinLnBrk="0" hangingPunct="1">
                <a:lnSpc>
                  <a:spcPct val="7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Bebas Neue" charset="0"/>
                  <a:sym typeface="Bebas Neue" charset="0"/>
                </a:rPr>
                <a:t>单击此处添加标题</a:t>
              </a:r>
              <a:endParaRPr kumimoji="0" lang="en-US" sz="1200" b="0" i="0" u="none" strike="noStrike" kern="1200" cap="none" spc="0" normalizeH="0" baseline="0" noProof="0" dirty="0">
                <a:ln>
                  <a:noFill/>
                </a:ln>
                <a:solidFill>
                  <a:srgbClr val="000000"/>
                </a:solidFill>
                <a:effectLst/>
                <a:uLnTx/>
                <a:uFillTx/>
                <a:latin typeface="微软雅黑"/>
                <a:ea typeface="微软雅黑"/>
                <a:cs typeface="Bebas Neue" charset="0"/>
                <a:sym typeface="Bebas Neue" charset="0"/>
              </a:endParaRPr>
            </a:p>
          </p:txBody>
        </p:sp>
        <p:sp>
          <p:nvSpPr>
            <p:cNvPr id="3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此处添加详细文本描述，建议与标题相关并符合整体语言风格，语言描述尽量</a:t>
              </a:r>
              <a:endParaRPr kumimoji="0" 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grpSp>
      <p:sp>
        <p:nvSpPr>
          <p:cNvPr id="33" name="Freeform 7"/>
          <p:cNvSpPr>
            <a:spLocks/>
          </p:cNvSpPr>
          <p:nvPr/>
        </p:nvSpPr>
        <p:spPr bwMode="auto">
          <a:xfrm>
            <a:off x="2242485" y="3188685"/>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微软雅黑"/>
              <a:ea typeface="微软雅黑"/>
              <a:cs typeface="+mn-cs"/>
              <a:sym typeface="Gill Sans" charset="0"/>
            </a:endParaRPr>
          </a:p>
        </p:txBody>
      </p:sp>
      <p:grpSp>
        <p:nvGrpSpPr>
          <p:cNvPr id="34" name="组合 33"/>
          <p:cNvGrpSpPr/>
          <p:nvPr/>
        </p:nvGrpSpPr>
        <p:grpSpPr>
          <a:xfrm>
            <a:off x="4789276" y="2808114"/>
            <a:ext cx="2501127" cy="1132494"/>
            <a:chOff x="4304043" y="1286668"/>
            <a:chExt cx="3837944" cy="2757793"/>
          </a:xfrm>
          <a:effectLst>
            <a:outerShdw blurRad="381000" dist="254000" dir="8100000" algn="tr" rotWithShape="0">
              <a:prstClr val="black">
                <a:alpha val="40000"/>
              </a:prstClr>
            </a:outerShdw>
          </a:effectLst>
        </p:grpSpPr>
        <p:sp>
          <p:nvSpPr>
            <p:cNvPr id="35" name="圆角矩形 3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6" name="圆角矩形 3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7" name="组合 36"/>
          <p:cNvGrpSpPr/>
          <p:nvPr/>
        </p:nvGrpSpPr>
        <p:grpSpPr>
          <a:xfrm>
            <a:off x="4940343" y="3027066"/>
            <a:ext cx="621046" cy="621045"/>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grpSp>
        <p:nvGrpSpPr>
          <p:cNvPr id="40" name="Group 41"/>
          <p:cNvGrpSpPr>
            <a:grpSpLocks/>
          </p:cNvGrpSpPr>
          <p:nvPr/>
        </p:nvGrpSpPr>
        <p:grpSpPr bwMode="auto">
          <a:xfrm>
            <a:off x="5653531" y="3027065"/>
            <a:ext cx="1458171" cy="799752"/>
            <a:chOff x="0" y="0"/>
            <a:chExt cx="2419" cy="1343"/>
          </a:xfrm>
        </p:grpSpPr>
        <p:sp>
          <p:nvSpPr>
            <p:cNvPr id="4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0" marR="0" lvl="0" indent="0" algn="l" defTabSz="914400" rtl="0" eaLnBrk="1" fontAlgn="base" latinLnBrk="0" hangingPunct="1">
                <a:lnSpc>
                  <a:spcPct val="7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Bebas Neue" charset="0"/>
                  <a:sym typeface="Bebas Neue" charset="0"/>
                </a:rPr>
                <a:t>单击此处添加标题</a:t>
              </a:r>
              <a:endParaRPr kumimoji="0" lang="en-US" sz="1200" b="0" i="0" u="none" strike="noStrike" kern="1200" cap="none" spc="0" normalizeH="0" baseline="0" noProof="0" dirty="0">
                <a:ln>
                  <a:noFill/>
                </a:ln>
                <a:solidFill>
                  <a:srgbClr val="000000"/>
                </a:solidFill>
                <a:effectLst/>
                <a:uLnTx/>
                <a:uFillTx/>
                <a:latin typeface="微软雅黑"/>
                <a:ea typeface="微软雅黑"/>
                <a:cs typeface="Bebas Neue" charset="0"/>
                <a:sym typeface="Bebas Neue" charset="0"/>
              </a:endParaRPr>
            </a:p>
          </p:txBody>
        </p:sp>
        <p:sp>
          <p:nvSpPr>
            <p:cNvPr id="4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此处添加详细文本描述，建议与标题相关并符合整体语言风格，语言描述尽量</a:t>
              </a:r>
              <a:endParaRPr kumimoji="0" 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grpSp>
      <p:sp>
        <p:nvSpPr>
          <p:cNvPr id="43" name="Freeform 6"/>
          <p:cNvSpPr>
            <a:spLocks noEditPoints="1"/>
          </p:cNvSpPr>
          <p:nvPr/>
        </p:nvSpPr>
        <p:spPr bwMode="auto">
          <a:xfrm>
            <a:off x="5130695" y="3210169"/>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srgbClr val="000000"/>
              </a:solidFill>
              <a:effectLst/>
              <a:uLnTx/>
              <a:uFillTx/>
              <a:latin typeface="微软雅黑"/>
              <a:ea typeface="微软雅黑"/>
              <a:cs typeface="+mn-cs"/>
              <a:sym typeface="Gill Sans" charset="0"/>
            </a:endParaRPr>
          </a:p>
        </p:txBody>
      </p:sp>
    </p:spTree>
    <p:extLst>
      <p:ext uri="{BB962C8B-B14F-4D97-AF65-F5344CB8AC3E}">
        <p14:creationId xmlns:p14="http://schemas.microsoft.com/office/powerpoint/2010/main" val="343550177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anim calcmode="lin" valueType="num">
                                      <p:cBhvr>
                                        <p:cTn id="54" dur="500" fill="hold"/>
                                        <p:tgtEl>
                                          <p:spTgt spid="33"/>
                                        </p:tgtEl>
                                        <p:attrNameLst>
                                          <p:attrName>ppt_x</p:attrName>
                                        </p:attrNameLst>
                                      </p:cBhvr>
                                      <p:tavLst>
                                        <p:tav tm="0">
                                          <p:val>
                                            <p:strVal val="#ppt_x"/>
                                          </p:val>
                                        </p:tav>
                                        <p:tav tm="100000">
                                          <p:val>
                                            <p:strVal val="#ppt_x"/>
                                          </p:val>
                                        </p:tav>
                                      </p:tavLst>
                                    </p:anim>
                                    <p:anim calcmode="lin" valueType="num">
                                      <p:cBhvr>
                                        <p:cTn id="55" dur="500" fill="hold"/>
                                        <p:tgtEl>
                                          <p:spTgt spid="33"/>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Effect transition="in" filter="fade">
                                      <p:cBhvr>
                                        <p:cTn id="69" dur="500"/>
                                        <p:tgtEl>
                                          <p:spTgt spid="37"/>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anim calcmode="lin" valueType="num">
                                      <p:cBhvr>
                                        <p:cTn id="74" dur="500" fill="hold"/>
                                        <p:tgtEl>
                                          <p:spTgt spid="43"/>
                                        </p:tgtEl>
                                        <p:attrNameLst>
                                          <p:attrName>ppt_x</p:attrName>
                                        </p:attrNameLst>
                                      </p:cBhvr>
                                      <p:tavLst>
                                        <p:tav tm="0">
                                          <p:val>
                                            <p:strVal val="#ppt_x"/>
                                          </p:val>
                                        </p:tav>
                                        <p:tav tm="100000">
                                          <p:val>
                                            <p:strVal val="#ppt_x"/>
                                          </p:val>
                                        </p:tav>
                                      </p:tavLst>
                                    </p:anim>
                                    <p:anim calcmode="lin" valueType="num">
                                      <p:cBhvr>
                                        <p:cTn id="75" dur="500" fill="hold"/>
                                        <p:tgtEl>
                                          <p:spTgt spid="4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2"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right)">
                                      <p:cBhvr>
                                        <p:cTn id="79" dur="500"/>
                                        <p:tgtEl>
                                          <p:spTgt spid="3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animBg="1"/>
      <p:bldP spid="33" grpId="0"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 name="圆角矩形 4"/>
          <p:cNvSpPr/>
          <p:nvPr/>
        </p:nvSpPr>
        <p:spPr>
          <a:xfrm>
            <a:off x="5391110" y="15330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cxnSp>
        <p:nvCxnSpPr>
          <p:cNvPr id="6" name="直接连接符 5"/>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椭圆 7"/>
          <p:cNvSpPr/>
          <p:nvPr/>
        </p:nvSpPr>
        <p:spPr bwMode="auto">
          <a:xfrm>
            <a:off x="4172463" y="24792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marL="0" marR="0" lvl="0" indent="0" algn="l" defTabSz="914379"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 name="TextBox 26"/>
          <p:cNvSpPr txBox="1"/>
          <p:nvPr/>
        </p:nvSpPr>
        <p:spPr>
          <a:xfrm>
            <a:off x="1746515" y="1536364"/>
            <a:ext cx="1922318" cy="338552"/>
          </a:xfrm>
          <a:prstGeom prst="rect">
            <a:avLst/>
          </a:prstGeom>
          <a:noFill/>
        </p:spPr>
        <p:txBody>
          <a:bodyPr wrap="none" lIns="91438" tIns="45719" rIns="91438" bIns="45719"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2015</a:t>
            </a:r>
            <a:r>
              <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rPr>
              <a:t>年</a:t>
            </a:r>
            <a:r>
              <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rPr>
              <a:t>上半年情况</a:t>
            </a:r>
          </a:p>
        </p:txBody>
      </p:sp>
      <p:sp>
        <p:nvSpPr>
          <p:cNvPr id="10" name="TextBox 27"/>
          <p:cNvSpPr txBox="1"/>
          <p:nvPr/>
        </p:nvSpPr>
        <p:spPr>
          <a:xfrm>
            <a:off x="5392020" y="1536364"/>
            <a:ext cx="1922317" cy="338552"/>
          </a:xfrm>
          <a:prstGeom prst="rect">
            <a:avLst/>
          </a:prstGeom>
          <a:noFill/>
        </p:spPr>
        <p:txBody>
          <a:bodyPr wrap="none" lIns="91438" tIns="45719" rIns="91438" bIns="45719"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2016</a:t>
            </a:r>
            <a:r>
              <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rPr>
              <a:t>年</a:t>
            </a:r>
            <a:r>
              <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rPr>
              <a:t>上半年情况</a:t>
            </a:r>
          </a:p>
        </p:txBody>
      </p:sp>
      <p:sp>
        <p:nvSpPr>
          <p:cNvPr id="11" name="TextBox 28"/>
          <p:cNvSpPr txBox="1"/>
          <p:nvPr/>
        </p:nvSpPr>
        <p:spPr>
          <a:xfrm>
            <a:off x="1010712" y="1964303"/>
            <a:ext cx="2728459" cy="600162"/>
          </a:xfrm>
          <a:prstGeom prst="rect">
            <a:avLst/>
          </a:prstGeom>
          <a:noFill/>
        </p:spPr>
        <p:txBody>
          <a:bodyPr wrap="square" lIns="91438" tIns="45719" rIns="91438" bIns="45719"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这里输入简要文字说明这里输入简要文字说明这里输入简要文字说明</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a:t>
            </a:r>
          </a:p>
        </p:txBody>
      </p:sp>
      <p:sp>
        <p:nvSpPr>
          <p:cNvPr id="12" name="TextBox 29"/>
          <p:cNvSpPr txBox="1"/>
          <p:nvPr/>
        </p:nvSpPr>
        <p:spPr>
          <a:xfrm>
            <a:off x="5294837" y="1964303"/>
            <a:ext cx="2728459" cy="600162"/>
          </a:xfrm>
          <a:prstGeom prst="rect">
            <a:avLst/>
          </a:prstGeom>
          <a:noFill/>
        </p:spPr>
        <p:txBody>
          <a:bodyPr wrap="square" lIns="91438" tIns="45719" rIns="91438" bIns="45719"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这里输入简要文字说明这里输入简要文字说明这里输入简要文字说明</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a:t>
            </a:r>
          </a:p>
        </p:txBody>
      </p:sp>
      <p:sp>
        <p:nvSpPr>
          <p:cNvPr id="13" name="矩形 12"/>
          <p:cNvSpPr/>
          <p:nvPr/>
        </p:nvSpPr>
        <p:spPr bwMode="auto">
          <a:xfrm>
            <a:off x="2015365" y="28888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计划完成：</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60%</a:t>
            </a:r>
            <a:endPar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4" name="矩形 13"/>
          <p:cNvSpPr/>
          <p:nvPr/>
        </p:nvSpPr>
        <p:spPr bwMode="auto">
          <a:xfrm>
            <a:off x="1363008" y="32223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实际完成数：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555</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15" name="矩形 14"/>
          <p:cNvSpPr/>
          <p:nvPr/>
        </p:nvSpPr>
        <p:spPr bwMode="auto">
          <a:xfrm>
            <a:off x="1687032" y="35939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回款数：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400</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16" name="矩形 15"/>
          <p:cNvSpPr/>
          <p:nvPr/>
        </p:nvSpPr>
        <p:spPr bwMode="auto">
          <a:xfrm>
            <a:off x="2065057" y="39639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您的文字</a:t>
            </a:r>
          </a:p>
        </p:txBody>
      </p:sp>
      <p:sp>
        <p:nvSpPr>
          <p:cNvPr id="17" name="矩形 16"/>
          <p:cNvSpPr/>
          <p:nvPr/>
        </p:nvSpPr>
        <p:spPr bwMode="auto">
          <a:xfrm>
            <a:off x="5497171" y="28888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计划完成：</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80%</a:t>
            </a:r>
            <a:endPar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8" name="矩形 17"/>
          <p:cNvSpPr/>
          <p:nvPr/>
        </p:nvSpPr>
        <p:spPr bwMode="auto">
          <a:xfrm>
            <a:off x="5506204" y="322234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实际完成数：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800</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19" name="矩形 18"/>
          <p:cNvSpPr/>
          <p:nvPr/>
        </p:nvSpPr>
        <p:spPr bwMode="auto">
          <a:xfrm>
            <a:off x="5506205" y="35939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回款数：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500</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20" name="矩形 19"/>
          <p:cNvSpPr/>
          <p:nvPr/>
        </p:nvSpPr>
        <p:spPr bwMode="auto">
          <a:xfrm>
            <a:off x="5497170" y="396391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您的文字</a:t>
            </a:r>
          </a:p>
        </p:txBody>
      </p:sp>
      <p:sp>
        <p:nvSpPr>
          <p:cNvPr id="21" name="TextBox 38"/>
          <p:cNvSpPr txBox="1"/>
          <p:nvPr/>
        </p:nvSpPr>
        <p:spPr>
          <a:xfrm>
            <a:off x="4332113" y="2665019"/>
            <a:ext cx="566626" cy="461663"/>
          </a:xfrm>
          <a:prstGeom prst="rect">
            <a:avLst/>
          </a:prstGeom>
          <a:noFill/>
        </p:spPr>
        <p:txBody>
          <a:bodyPr wrap="none" lIns="91438" tIns="45719" rIns="91438" bIns="45719"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8F8F8"/>
                </a:solidFill>
                <a:effectLst/>
                <a:uLnTx/>
                <a:uFillTx/>
                <a:latin typeface="微软雅黑"/>
                <a:ea typeface="微软雅黑"/>
                <a:cs typeface="+mn-cs"/>
              </a:rPr>
              <a:t>VS</a:t>
            </a:r>
            <a:endParaRPr kumimoji="0" lang="zh-CN" altLang="en-US" sz="2400" b="0" i="0" u="none" strike="noStrike" kern="1200" cap="none" spc="0" normalizeH="0" baseline="0" noProof="0" dirty="0">
              <a:ln>
                <a:noFill/>
              </a:ln>
              <a:solidFill>
                <a:srgbClr val="F8F8F8"/>
              </a:solidFill>
              <a:effectLst/>
              <a:uLnTx/>
              <a:uFillTx/>
              <a:latin typeface="微软雅黑"/>
              <a:ea typeface="微软雅黑"/>
              <a:cs typeface="+mn-cs"/>
            </a:endParaRPr>
          </a:p>
        </p:txBody>
      </p:sp>
    </p:spTree>
    <p:extLst>
      <p:ext uri="{BB962C8B-B14F-4D97-AF65-F5344CB8AC3E}">
        <p14:creationId xmlns:p14="http://schemas.microsoft.com/office/powerpoint/2010/main" val="578343971"/>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14:bounceEnd="20000">
                                          <p:cBhvr additive="base">
                                            <p:cTn id="41"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 y="0"/>
            <a:ext cx="9144002" cy="5231550"/>
            <a:chOff x="-2" y="0"/>
            <a:chExt cx="9144002" cy="523155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255" y="1263020"/>
              <a:ext cx="1372786" cy="2617460"/>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 y="1831159"/>
              <a:ext cx="6578602" cy="2918641"/>
            </a:xfrm>
            <a:prstGeom prst="rect">
              <a:avLst/>
            </a:prstGeom>
          </p:spPr>
        </p:pic>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4558040"/>
              <a:ext cx="9144000" cy="673510"/>
            </a:xfrm>
            <a:prstGeom prst="rect">
              <a:avLst/>
            </a:prstGeom>
          </p:spPr>
        </p:pic>
      </p:grpSp>
      <p:sp>
        <p:nvSpPr>
          <p:cNvPr id="17" name="Freeform 5"/>
          <p:cNvSpPr>
            <a:spLocks/>
          </p:cNvSpPr>
          <p:nvPr/>
        </p:nvSpPr>
        <p:spPr bwMode="auto">
          <a:xfrm>
            <a:off x="2457103" y="1014709"/>
            <a:ext cx="1307576" cy="117892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rial"/>
              <a:ea typeface="微软雅黑"/>
              <a:cs typeface="+mn-cs"/>
            </a:endParaRPr>
          </a:p>
        </p:txBody>
      </p:sp>
      <p:sp>
        <p:nvSpPr>
          <p:cNvPr id="18" name="TextBox 21"/>
          <p:cNvSpPr txBox="1"/>
          <p:nvPr/>
        </p:nvSpPr>
        <p:spPr>
          <a:xfrm>
            <a:off x="2573971" y="1148979"/>
            <a:ext cx="1073839" cy="923330"/>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cs typeface="+mn-cs"/>
              </a:rPr>
              <a:t>02</a:t>
            </a:r>
            <a:endParaRPr kumimoji="0" lang="zh-CN" altLang="en-US" sz="4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9" name="TextBox 27"/>
          <p:cNvSpPr txBox="1"/>
          <p:nvPr/>
        </p:nvSpPr>
        <p:spPr>
          <a:xfrm>
            <a:off x="4041932" y="1437459"/>
            <a:ext cx="4136549"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342900" rtl="0" eaLnBrk="1" fontAlgn="auto" latinLnBrk="0" hangingPunct="1">
              <a:lnSpc>
                <a:spcPts val="13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C00000"/>
                </a:solidFill>
                <a:effectLst/>
                <a:uLnTx/>
                <a:uFillTx/>
              </a:rPr>
              <a:t>单击此处添加文字</a:t>
            </a:r>
            <a:r>
              <a:rPr lang="zh-CN" altLang="en-US" sz="3200" b="1" kern="0" dirty="0">
                <a:solidFill>
                  <a:srgbClr val="C00000"/>
                </a:solidFill>
              </a:rPr>
              <a:t>标题</a:t>
            </a:r>
            <a:endParaRPr kumimoji="0" lang="en-US" altLang="zh-CN" sz="3200" b="1" i="0" u="none" strike="noStrike" kern="0" cap="none" spc="0" normalizeH="0" baseline="0" noProof="0" dirty="0">
              <a:ln>
                <a:noFill/>
              </a:ln>
              <a:solidFill>
                <a:srgbClr val="C00000"/>
              </a:solidFill>
              <a:effectLst/>
              <a:uLnTx/>
              <a:uFillTx/>
            </a:endParaRPr>
          </a:p>
        </p:txBody>
      </p:sp>
      <p:sp>
        <p:nvSpPr>
          <p:cNvPr id="20" name="文本框 19"/>
          <p:cNvSpPr txBox="1"/>
          <p:nvPr/>
        </p:nvSpPr>
        <p:spPr>
          <a:xfrm>
            <a:off x="4159967" y="1743109"/>
            <a:ext cx="2069797" cy="400110"/>
          </a:xfrm>
          <a:prstGeom prst="rect">
            <a:avLst/>
          </a:prstGeom>
          <a:noFill/>
        </p:spPr>
        <p:txBody>
          <a:bodyPr vert="horz" wrap="none" rtlCol="0">
            <a:spAutoFit/>
          </a:bodyPr>
          <a:lstStyle/>
          <a:p>
            <a:pPr marL="342900" marR="0" lvl="0" indent="-34290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单击添加内容</a:t>
            </a:r>
            <a:endPar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p:cNvSpPr txBox="1"/>
          <p:nvPr/>
        </p:nvSpPr>
        <p:spPr>
          <a:xfrm>
            <a:off x="6017432" y="1743109"/>
            <a:ext cx="2069797" cy="400110"/>
          </a:xfrm>
          <a:prstGeom prst="rect">
            <a:avLst/>
          </a:prstGeom>
          <a:noFill/>
        </p:spPr>
        <p:txBody>
          <a:bodyPr vert="horz" wrap="none" rtlCol="0">
            <a:spAutoFit/>
          </a:bodyPr>
          <a:lstStyle/>
          <a:p>
            <a:pPr marL="342900" marR="0" lvl="0" indent="-34290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20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单击添加内容</a:t>
            </a:r>
            <a:endPar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74155494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anim calcmode="lin" valueType="num">
                                      <p:cBhvr>
                                        <p:cTn id="8" dur="2000" fill="hold"/>
                                        <p:tgtEl>
                                          <p:spTgt spid="18"/>
                                        </p:tgtEl>
                                        <p:attrNameLst>
                                          <p:attrName>ppt_w</p:attrName>
                                        </p:attrNameLst>
                                      </p:cBhvr>
                                      <p:tavLst>
                                        <p:tav tm="0" fmla="#ppt_w*sin(2.5*pi*$)">
                                          <p:val>
                                            <p:fltVal val="0"/>
                                          </p:val>
                                        </p:tav>
                                        <p:tav tm="100000">
                                          <p:val>
                                            <p:fltVal val="1"/>
                                          </p:val>
                                        </p:tav>
                                      </p:tavLst>
                                    </p:anim>
                                    <p:anim calcmode="lin" valueType="num">
                                      <p:cBhvr>
                                        <p:cTn id="9" dur="2000" fill="hold"/>
                                        <p:tgtEl>
                                          <p:spTgt spid="18"/>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2000"/>
                                        <p:tgtEl>
                                          <p:spTgt spid="17"/>
                                        </p:tgtEl>
                                      </p:cBhvr>
                                    </p:animEffect>
                                    <p:anim calcmode="lin" valueType="num">
                                      <p:cBhvr>
                                        <p:cTn id="13" dur="2000" fill="hold"/>
                                        <p:tgtEl>
                                          <p:spTgt spid="17"/>
                                        </p:tgtEl>
                                        <p:attrNameLst>
                                          <p:attrName>ppt_w</p:attrName>
                                        </p:attrNameLst>
                                      </p:cBhvr>
                                      <p:tavLst>
                                        <p:tav tm="0" fmla="#ppt_w*sin(2.5*pi*$)">
                                          <p:val>
                                            <p:fltVal val="0"/>
                                          </p:val>
                                        </p:tav>
                                        <p:tav tm="100000">
                                          <p:val>
                                            <p:fltVal val="1"/>
                                          </p:val>
                                        </p:tav>
                                      </p:tavLst>
                                    </p:anim>
                                    <p:anim calcmode="lin" valueType="num">
                                      <p:cBhvr>
                                        <p:cTn id="14" dur="2000" fill="hold"/>
                                        <p:tgtEl>
                                          <p:spTgt spid="17"/>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3">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1799</Words>
  <Application>Microsoft Office PowerPoint</Application>
  <PresentationFormat>全屏显示(16:9)</PresentationFormat>
  <Paragraphs>263</Paragraphs>
  <Slides>25</Slides>
  <Notes>22</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Bebas Neue</vt:lpstr>
      <vt:lpstr>Gill Sans</vt:lpstr>
      <vt:lpstr>Lato Light</vt:lpstr>
      <vt:lpstr>Roboto condensed</vt:lpstr>
      <vt:lpstr>等线</vt:lpstr>
      <vt:lpstr>等线 Light</vt:lpstr>
      <vt:lpstr>方正兰亭细黑_GBK_M</vt:lpstr>
      <vt:lpstr>宋体</vt:lpstr>
      <vt:lpstr>微软雅黑</vt:lpstr>
      <vt:lpstr>Arial</vt:lpstr>
      <vt:lpstr>Calibri</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9</cp:revision>
  <dcterms:created xsi:type="dcterms:W3CDTF">2016-12-25T02:27:54Z</dcterms:created>
  <dcterms:modified xsi:type="dcterms:W3CDTF">2017-10-08T05:08:07Z</dcterms:modified>
</cp:coreProperties>
</file>