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80" r:id="rId5"/>
    <p:sldId id="274" r:id="rId6"/>
    <p:sldId id="257" r:id="rId7"/>
    <p:sldId id="273" r:id="rId8"/>
    <p:sldId id="272" r:id="rId9"/>
    <p:sldId id="271" r:id="rId10"/>
    <p:sldId id="277" r:id="rId11"/>
    <p:sldId id="270" r:id="rId12"/>
    <p:sldId id="269" r:id="rId13"/>
    <p:sldId id="268" r:id="rId14"/>
    <p:sldId id="267" r:id="rId15"/>
    <p:sldId id="266" r:id="rId16"/>
    <p:sldId id="276" r:id="rId17"/>
    <p:sldId id="265" r:id="rId18"/>
    <p:sldId id="264" r:id="rId19"/>
    <p:sldId id="263" r:id="rId20"/>
    <p:sldId id="262" r:id="rId21"/>
    <p:sldId id="275" r:id="rId22"/>
    <p:sldId id="261" r:id="rId23"/>
    <p:sldId id="260" r:id="rId24"/>
    <p:sldId id="259" r:id="rId25"/>
    <p:sldId id="258" r:id="rId26"/>
    <p:sldId id="278" r:id="rId27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A2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534" y="102"/>
      </p:cViewPr>
      <p:guideLst>
        <p:guide orient="horz" pos="2188"/>
        <p:guide pos="38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未标题-2"/>
          <p:cNvPicPr>
            <a:picLocks noChangeAspect="1"/>
          </p:cNvPicPr>
          <p:nvPr userDrawn="1"/>
        </p:nvPicPr>
        <p:blipFill>
          <a:blip r:embed="rId2"/>
          <a:srcRect l="4840" t="3775" r="5677" b="12808"/>
          <a:stretch>
            <a:fillRect/>
          </a:stretch>
        </p:blipFill>
        <p:spPr>
          <a:xfrm>
            <a:off x="0" y="0"/>
            <a:ext cx="12179300" cy="68535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microsoft.com/office/2007/relationships/hdphoto" Target="../media/hdphoto1.wdp"/><Relationship Id="rId2" Type="http://schemas.openxmlformats.org/officeDocument/2006/relationships/image" Target="../media/image6.jpe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1" Type="http://schemas.openxmlformats.org/officeDocument/2006/relationships/notesSlide" Target="../notesSlides/notesSlide12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圣诞狂欢促销卡通唯美风格海报"/>
          <p:cNvPicPr>
            <a:picLocks noChangeAspect="1"/>
          </p:cNvPicPr>
          <p:nvPr/>
        </p:nvPicPr>
        <p:blipFill>
          <a:blip r:embed="rId1"/>
          <a:srcRect l="1668" t="4062" r="1668" b="5568"/>
          <a:stretch>
            <a:fillRect/>
          </a:stretch>
        </p:blipFill>
        <p:spPr>
          <a:xfrm>
            <a:off x="359410" y="0"/>
            <a:ext cx="3982085" cy="2147570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359410" y="3046730"/>
            <a:ext cx="492061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sym typeface="+mn-ea"/>
              </a:rPr>
              <a:t>Please add a clear business templatefor the titlecontent you want to add  Please add aclebusiness Please add a clear business templatefor the </a:t>
            </a:r>
            <a:endParaRPr lang="zh-CN" altLang="en-US" sz="1400">
              <a:solidFill>
                <a:schemeClr val="bg1"/>
              </a:solidFill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8465" y="2147570"/>
            <a:ext cx="477393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圣诞活动策划</a:t>
            </a:r>
            <a:endParaRPr lang="zh-CN" altLang="en-US" sz="60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Lovestoned - Bye Bye By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9293" y="-42789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14:vortex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6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3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40060" y="4796155"/>
            <a:ext cx="1551940" cy="2061845"/>
          </a:xfrm>
          <a:prstGeom prst="rect">
            <a:avLst/>
          </a:prstGeom>
        </p:spPr>
      </p:pic>
      <p:sp>
        <p:nvSpPr>
          <p:cNvPr id="6" name="TextBox 76"/>
          <p:cNvSpPr txBox="1"/>
          <p:nvPr/>
        </p:nvSpPr>
        <p:spPr>
          <a:xfrm>
            <a:off x="103658" y="16714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19A298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  <a:endParaRPr lang="zh-CN" altLang="en-US" sz="2400" b="1" dirty="0">
              <a:solidFill>
                <a:srgbClr val="19A29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3658" y="540929"/>
            <a:ext cx="279723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  <a:endParaRPr lang="en-US" altLang="zh-CN" sz="105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上箭头 46"/>
          <p:cNvSpPr/>
          <p:nvPr/>
        </p:nvSpPr>
        <p:spPr>
          <a:xfrm>
            <a:off x="5540117" y="2854128"/>
            <a:ext cx="956603" cy="2852781"/>
          </a:xfrm>
          <a:prstGeom prst="upArrow">
            <a:avLst/>
          </a:prstGeom>
          <a:solidFill>
            <a:srgbClr val="19A298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8" name="任意多边形 47"/>
          <p:cNvSpPr/>
          <p:nvPr/>
        </p:nvSpPr>
        <p:spPr>
          <a:xfrm>
            <a:off x="5887547" y="5145867"/>
            <a:ext cx="261743" cy="1800"/>
          </a:xfrm>
          <a:custGeom>
            <a:avLst/>
            <a:gdLst>
              <a:gd name="connsiteX0" fmla="*/ 0 w 261743"/>
              <a:gd name="connsiteY0" fmla="*/ 0 h 1800"/>
              <a:gd name="connsiteX1" fmla="*/ 243568 w 261743"/>
              <a:gd name="connsiteY1" fmla="*/ 1469 h 1800"/>
              <a:gd name="connsiteX2" fmla="*/ 261743 w 261743"/>
              <a:gd name="connsiteY2" fmla="*/ 1800 h 1800"/>
              <a:gd name="connsiteX3" fmla="*/ 0 w 261743"/>
              <a:gd name="connsiteY3" fmla="*/ 0 h 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743" h="1800">
                <a:moveTo>
                  <a:pt x="0" y="0"/>
                </a:moveTo>
                <a:lnTo>
                  <a:pt x="243568" y="1469"/>
                </a:lnTo>
                <a:lnTo>
                  <a:pt x="261743" y="18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1" name="任意多边形 50"/>
          <p:cNvSpPr/>
          <p:nvPr/>
        </p:nvSpPr>
        <p:spPr>
          <a:xfrm>
            <a:off x="6014554" y="5272867"/>
            <a:ext cx="261727" cy="1800"/>
          </a:xfrm>
          <a:custGeom>
            <a:avLst/>
            <a:gdLst>
              <a:gd name="connsiteX0" fmla="*/ 261726 w 261726"/>
              <a:gd name="connsiteY0" fmla="*/ 0 h 1800"/>
              <a:gd name="connsiteX1" fmla="*/ 0 w 261726"/>
              <a:gd name="connsiteY1" fmla="*/ 1800 h 1800"/>
              <a:gd name="connsiteX2" fmla="*/ 18174 w 261726"/>
              <a:gd name="connsiteY2" fmla="*/ 1469 h 1800"/>
              <a:gd name="connsiteX3" fmla="*/ 261726 w 261726"/>
              <a:gd name="connsiteY3" fmla="*/ 0 h 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726" h="1800">
                <a:moveTo>
                  <a:pt x="261726" y="0"/>
                </a:moveTo>
                <a:lnTo>
                  <a:pt x="0" y="1800"/>
                </a:lnTo>
                <a:lnTo>
                  <a:pt x="18174" y="1469"/>
                </a:lnTo>
                <a:lnTo>
                  <a:pt x="261726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0" name="任意多边形 59"/>
          <p:cNvSpPr/>
          <p:nvPr/>
        </p:nvSpPr>
        <p:spPr>
          <a:xfrm>
            <a:off x="3190810" y="5147667"/>
            <a:ext cx="5655215" cy="673443"/>
          </a:xfrm>
          <a:custGeom>
            <a:avLst/>
            <a:gdLst>
              <a:gd name="connsiteX0" fmla="*/ 2564692 w 5655214"/>
              <a:gd name="connsiteY0" fmla="*/ 0 h 673443"/>
              <a:gd name="connsiteX1" fmla="*/ 2345194 w 5655214"/>
              <a:gd name="connsiteY1" fmla="*/ 4000 h 673443"/>
              <a:gd name="connsiteX2" fmla="*/ 433914 w 5655214"/>
              <a:gd name="connsiteY2" fmla="*/ 284007 h 673443"/>
              <a:gd name="connsiteX3" fmla="*/ 2827607 w 5655214"/>
              <a:gd name="connsiteY3" fmla="*/ 569821 h 673443"/>
              <a:gd name="connsiteX4" fmla="*/ 5221300 w 5655214"/>
              <a:gd name="connsiteY4" fmla="*/ 284007 h 673443"/>
              <a:gd name="connsiteX5" fmla="*/ 3310020 w 5655214"/>
              <a:gd name="connsiteY5" fmla="*/ 4000 h 673443"/>
              <a:gd name="connsiteX6" fmla="*/ 3090523 w 5655214"/>
              <a:gd name="connsiteY6" fmla="*/ 0 h 673443"/>
              <a:gd name="connsiteX7" fmla="*/ 3138249 w 5655214"/>
              <a:gd name="connsiteY7" fmla="*/ 329 h 673443"/>
              <a:gd name="connsiteX8" fmla="*/ 3212934 w 5655214"/>
              <a:gd name="connsiteY8" fmla="*/ 1689 h 673443"/>
              <a:gd name="connsiteX9" fmla="*/ 3445094 w 5655214"/>
              <a:gd name="connsiteY9" fmla="*/ 6514 h 673443"/>
              <a:gd name="connsiteX10" fmla="*/ 3517420 w 5655214"/>
              <a:gd name="connsiteY10" fmla="*/ 8735 h 673443"/>
              <a:gd name="connsiteX11" fmla="*/ 3743551 w 5655214"/>
              <a:gd name="connsiteY11" fmla="*/ 16654 h 673443"/>
              <a:gd name="connsiteX12" fmla="*/ 3809994 w 5655214"/>
              <a:gd name="connsiteY12" fmla="*/ 19558 h 673443"/>
              <a:gd name="connsiteX13" fmla="*/ 4022798 w 5655214"/>
              <a:gd name="connsiteY13" fmla="*/ 30164 h 673443"/>
              <a:gd name="connsiteX14" fmla="*/ 4100377 w 5655214"/>
              <a:gd name="connsiteY14" fmla="*/ 34627 h 673443"/>
              <a:gd name="connsiteX15" fmla="*/ 4262902 w 5655214"/>
              <a:gd name="connsiteY15" fmla="*/ 45289 h 673443"/>
              <a:gd name="connsiteX16" fmla="*/ 4392266 w 5655214"/>
              <a:gd name="connsiteY16" fmla="*/ 54673 h 673443"/>
              <a:gd name="connsiteX17" fmla="*/ 4433897 w 5655214"/>
              <a:gd name="connsiteY17" fmla="*/ 58117 h 673443"/>
              <a:gd name="connsiteX18" fmla="*/ 4626228 w 5655214"/>
              <a:gd name="connsiteY18" fmla="*/ 75290 h 673443"/>
              <a:gd name="connsiteX19" fmla="*/ 5655214 w 5655214"/>
              <a:gd name="connsiteY19" fmla="*/ 335818 h 673443"/>
              <a:gd name="connsiteX20" fmla="*/ 2827607 w 5655214"/>
              <a:gd name="connsiteY20" fmla="*/ 673443 h 673443"/>
              <a:gd name="connsiteX21" fmla="*/ 0 w 5655214"/>
              <a:gd name="connsiteY21" fmla="*/ 335818 h 673443"/>
              <a:gd name="connsiteX22" fmla="*/ 1028986 w 5655214"/>
              <a:gd name="connsiteY22" fmla="*/ 75290 h 673443"/>
              <a:gd name="connsiteX23" fmla="*/ 1221343 w 5655214"/>
              <a:gd name="connsiteY23" fmla="*/ 58115 h 673443"/>
              <a:gd name="connsiteX24" fmla="*/ 1262932 w 5655214"/>
              <a:gd name="connsiteY24" fmla="*/ 54674 h 673443"/>
              <a:gd name="connsiteX25" fmla="*/ 1392331 w 5655214"/>
              <a:gd name="connsiteY25" fmla="*/ 45288 h 673443"/>
              <a:gd name="connsiteX26" fmla="*/ 1554821 w 5655214"/>
              <a:gd name="connsiteY26" fmla="*/ 34628 h 673443"/>
              <a:gd name="connsiteX27" fmla="*/ 1632430 w 5655214"/>
              <a:gd name="connsiteY27" fmla="*/ 30164 h 673443"/>
              <a:gd name="connsiteX28" fmla="*/ 1845204 w 5655214"/>
              <a:gd name="connsiteY28" fmla="*/ 19558 h 673443"/>
              <a:gd name="connsiteX29" fmla="*/ 1911672 w 5655214"/>
              <a:gd name="connsiteY29" fmla="*/ 16654 h 673443"/>
              <a:gd name="connsiteX30" fmla="*/ 2137778 w 5655214"/>
              <a:gd name="connsiteY30" fmla="*/ 8736 h 673443"/>
              <a:gd name="connsiteX31" fmla="*/ 2210125 w 5655214"/>
              <a:gd name="connsiteY31" fmla="*/ 6514 h 673443"/>
              <a:gd name="connsiteX32" fmla="*/ 2442264 w 5655214"/>
              <a:gd name="connsiteY32" fmla="*/ 1690 h 673443"/>
              <a:gd name="connsiteX33" fmla="*/ 2516967 w 5655214"/>
              <a:gd name="connsiteY33" fmla="*/ 329 h 673443"/>
              <a:gd name="connsiteX34" fmla="*/ 2564692 w 5655214"/>
              <a:gd name="connsiteY34" fmla="*/ 0 h 673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655214" h="673443">
                <a:moveTo>
                  <a:pt x="2564692" y="0"/>
                </a:moveTo>
                <a:lnTo>
                  <a:pt x="2345194" y="4000"/>
                </a:lnTo>
                <a:cubicBezTo>
                  <a:pt x="1254429" y="30651"/>
                  <a:pt x="433914" y="145888"/>
                  <a:pt x="433914" y="284007"/>
                </a:cubicBezTo>
                <a:cubicBezTo>
                  <a:pt x="433914" y="441858"/>
                  <a:pt x="1505607" y="569821"/>
                  <a:pt x="2827607" y="569821"/>
                </a:cubicBezTo>
                <a:cubicBezTo>
                  <a:pt x="4149607" y="569821"/>
                  <a:pt x="5221300" y="441858"/>
                  <a:pt x="5221300" y="284007"/>
                </a:cubicBezTo>
                <a:cubicBezTo>
                  <a:pt x="5221300" y="145888"/>
                  <a:pt x="4400785" y="30651"/>
                  <a:pt x="3310020" y="4000"/>
                </a:cubicBezTo>
                <a:lnTo>
                  <a:pt x="3090523" y="0"/>
                </a:lnTo>
                <a:lnTo>
                  <a:pt x="3138249" y="329"/>
                </a:lnTo>
                <a:lnTo>
                  <a:pt x="3212934" y="1689"/>
                </a:lnTo>
                <a:lnTo>
                  <a:pt x="3445094" y="6514"/>
                </a:lnTo>
                <a:lnTo>
                  <a:pt x="3517420" y="8735"/>
                </a:lnTo>
                <a:lnTo>
                  <a:pt x="3743551" y="16654"/>
                </a:lnTo>
                <a:lnTo>
                  <a:pt x="3809994" y="19558"/>
                </a:lnTo>
                <a:lnTo>
                  <a:pt x="4022798" y="30164"/>
                </a:lnTo>
                <a:lnTo>
                  <a:pt x="4100377" y="34627"/>
                </a:lnTo>
                <a:lnTo>
                  <a:pt x="4262902" y="45289"/>
                </a:lnTo>
                <a:lnTo>
                  <a:pt x="4392266" y="54673"/>
                </a:lnTo>
                <a:lnTo>
                  <a:pt x="4433897" y="58117"/>
                </a:lnTo>
                <a:lnTo>
                  <a:pt x="4626228" y="75290"/>
                </a:lnTo>
                <a:cubicBezTo>
                  <a:pt x="5254656" y="137216"/>
                  <a:pt x="5655214" y="230932"/>
                  <a:pt x="5655214" y="335818"/>
                </a:cubicBezTo>
                <a:cubicBezTo>
                  <a:pt x="5655214" y="522283"/>
                  <a:pt x="4389251" y="673443"/>
                  <a:pt x="2827607" y="673443"/>
                </a:cubicBezTo>
                <a:cubicBezTo>
                  <a:pt x="1265963" y="673443"/>
                  <a:pt x="0" y="522283"/>
                  <a:pt x="0" y="335818"/>
                </a:cubicBezTo>
                <a:cubicBezTo>
                  <a:pt x="0" y="230932"/>
                  <a:pt x="400558" y="137216"/>
                  <a:pt x="1028986" y="75290"/>
                </a:cubicBezTo>
                <a:lnTo>
                  <a:pt x="1221343" y="58115"/>
                </a:lnTo>
                <a:lnTo>
                  <a:pt x="1262932" y="54674"/>
                </a:lnTo>
                <a:lnTo>
                  <a:pt x="1392331" y="45288"/>
                </a:lnTo>
                <a:lnTo>
                  <a:pt x="1554821" y="34628"/>
                </a:lnTo>
                <a:lnTo>
                  <a:pt x="1632430" y="30164"/>
                </a:lnTo>
                <a:lnTo>
                  <a:pt x="1845204" y="19558"/>
                </a:lnTo>
                <a:lnTo>
                  <a:pt x="1911672" y="16654"/>
                </a:lnTo>
                <a:lnTo>
                  <a:pt x="2137778" y="8736"/>
                </a:lnTo>
                <a:lnTo>
                  <a:pt x="2210125" y="6514"/>
                </a:lnTo>
                <a:lnTo>
                  <a:pt x="2442264" y="1690"/>
                </a:lnTo>
                <a:lnTo>
                  <a:pt x="2516967" y="329"/>
                </a:lnTo>
                <a:lnTo>
                  <a:pt x="2564692" y="0"/>
                </a:lnTo>
                <a:close/>
              </a:path>
            </a:pathLst>
          </a:custGeom>
          <a:noFill/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40404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7" name="任意多边形 66"/>
          <p:cNvSpPr/>
          <p:nvPr/>
        </p:nvSpPr>
        <p:spPr>
          <a:xfrm>
            <a:off x="3624724" y="5135699"/>
            <a:ext cx="4787387" cy="571628"/>
          </a:xfrm>
          <a:custGeom>
            <a:avLst/>
            <a:gdLst>
              <a:gd name="connsiteX0" fmla="*/ 2393693 w 4787386"/>
              <a:gd name="connsiteY0" fmla="*/ 0 h 571628"/>
              <a:gd name="connsiteX1" fmla="*/ 2394866 w 4787386"/>
              <a:gd name="connsiteY1" fmla="*/ 7 h 571628"/>
              <a:gd name="connsiteX2" fmla="*/ 2656609 w 4787386"/>
              <a:gd name="connsiteY2" fmla="*/ 1807 h 571628"/>
              <a:gd name="connsiteX3" fmla="*/ 2876106 w 4787386"/>
              <a:gd name="connsiteY3" fmla="*/ 5807 h 571628"/>
              <a:gd name="connsiteX4" fmla="*/ 4787386 w 4787386"/>
              <a:gd name="connsiteY4" fmla="*/ 285814 h 571628"/>
              <a:gd name="connsiteX5" fmla="*/ 2393693 w 4787386"/>
              <a:gd name="connsiteY5" fmla="*/ 571628 h 571628"/>
              <a:gd name="connsiteX6" fmla="*/ 0 w 4787386"/>
              <a:gd name="connsiteY6" fmla="*/ 285814 h 571628"/>
              <a:gd name="connsiteX7" fmla="*/ 1911280 w 4787386"/>
              <a:gd name="connsiteY7" fmla="*/ 5807 h 571628"/>
              <a:gd name="connsiteX8" fmla="*/ 2130778 w 4787386"/>
              <a:gd name="connsiteY8" fmla="*/ 1807 h 571628"/>
              <a:gd name="connsiteX9" fmla="*/ 2392504 w 4787386"/>
              <a:gd name="connsiteY9" fmla="*/ 7 h 571628"/>
              <a:gd name="connsiteX10" fmla="*/ 2393691 w 4787386"/>
              <a:gd name="connsiteY10" fmla="*/ 0 h 571628"/>
              <a:gd name="connsiteX11" fmla="*/ 2071244 w 4787386"/>
              <a:gd name="connsiteY11" fmla="*/ 3881 h 571628"/>
              <a:gd name="connsiteX12" fmla="*/ 793732 w 4787386"/>
              <a:gd name="connsiteY12" fmla="*/ 191040 h 571628"/>
              <a:gd name="connsiteX13" fmla="*/ 2393692 w 4787386"/>
              <a:gd name="connsiteY13" fmla="*/ 382080 h 571628"/>
              <a:gd name="connsiteX14" fmla="*/ 3993652 w 4787386"/>
              <a:gd name="connsiteY14" fmla="*/ 191040 h 571628"/>
              <a:gd name="connsiteX15" fmla="*/ 2716140 w 4787386"/>
              <a:gd name="connsiteY15" fmla="*/ 3881 h 571628"/>
              <a:gd name="connsiteX16" fmla="*/ 2393693 w 4787386"/>
              <a:gd name="connsiteY16" fmla="*/ 0 h 571628"/>
              <a:gd name="connsiteX17" fmla="*/ 2393693 w 4787386"/>
              <a:gd name="connsiteY17" fmla="*/ 0 h 571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787386" h="571628">
                <a:moveTo>
                  <a:pt x="2393693" y="0"/>
                </a:moveTo>
                <a:lnTo>
                  <a:pt x="2394866" y="7"/>
                </a:lnTo>
                <a:lnTo>
                  <a:pt x="2656609" y="1807"/>
                </a:lnTo>
                <a:lnTo>
                  <a:pt x="2876106" y="5807"/>
                </a:lnTo>
                <a:cubicBezTo>
                  <a:pt x="3966871" y="32458"/>
                  <a:pt x="4787386" y="147695"/>
                  <a:pt x="4787386" y="285814"/>
                </a:cubicBezTo>
                <a:cubicBezTo>
                  <a:pt x="4787386" y="443665"/>
                  <a:pt x="3715693" y="571628"/>
                  <a:pt x="2393693" y="571628"/>
                </a:cubicBezTo>
                <a:cubicBezTo>
                  <a:pt x="1071693" y="571628"/>
                  <a:pt x="0" y="443665"/>
                  <a:pt x="0" y="285814"/>
                </a:cubicBezTo>
                <a:cubicBezTo>
                  <a:pt x="0" y="147695"/>
                  <a:pt x="820515" y="32458"/>
                  <a:pt x="1911280" y="5807"/>
                </a:cubicBezTo>
                <a:lnTo>
                  <a:pt x="2130778" y="1807"/>
                </a:lnTo>
                <a:lnTo>
                  <a:pt x="2392504" y="7"/>
                </a:lnTo>
                <a:lnTo>
                  <a:pt x="2393691" y="0"/>
                </a:lnTo>
                <a:lnTo>
                  <a:pt x="2071244" y="3881"/>
                </a:lnTo>
                <a:cubicBezTo>
                  <a:pt x="1342169" y="21695"/>
                  <a:pt x="793732" y="98721"/>
                  <a:pt x="793732" y="191040"/>
                </a:cubicBezTo>
                <a:cubicBezTo>
                  <a:pt x="793732" y="296548"/>
                  <a:pt x="1510058" y="382080"/>
                  <a:pt x="2393692" y="382080"/>
                </a:cubicBezTo>
                <a:cubicBezTo>
                  <a:pt x="3277326" y="382080"/>
                  <a:pt x="3993652" y="296548"/>
                  <a:pt x="3993652" y="191040"/>
                </a:cubicBezTo>
                <a:cubicBezTo>
                  <a:pt x="3993652" y="98721"/>
                  <a:pt x="3445215" y="21695"/>
                  <a:pt x="2716140" y="3881"/>
                </a:cubicBezTo>
                <a:lnTo>
                  <a:pt x="2393693" y="0"/>
                </a:lnTo>
                <a:lnTo>
                  <a:pt x="2393693" y="0"/>
                </a:lnTo>
                <a:close/>
              </a:path>
            </a:pathLst>
          </a:custGeom>
          <a:solidFill>
            <a:srgbClr val="19A298"/>
          </a:solidFill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40404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0" name="任意多边形 79"/>
          <p:cNvSpPr/>
          <p:nvPr/>
        </p:nvSpPr>
        <p:spPr>
          <a:xfrm>
            <a:off x="5863683" y="5145869"/>
            <a:ext cx="309471" cy="2129"/>
          </a:xfrm>
          <a:custGeom>
            <a:avLst/>
            <a:gdLst>
              <a:gd name="connsiteX0" fmla="*/ 0 w 309471"/>
              <a:gd name="connsiteY0" fmla="*/ 0 h 2129"/>
              <a:gd name="connsiteX1" fmla="*/ 287935 w 309471"/>
              <a:gd name="connsiteY1" fmla="*/ 1736 h 2129"/>
              <a:gd name="connsiteX2" fmla="*/ 309471 w 309471"/>
              <a:gd name="connsiteY2" fmla="*/ 2129 h 2129"/>
              <a:gd name="connsiteX3" fmla="*/ 261745 w 309471"/>
              <a:gd name="connsiteY3" fmla="*/ 1800 h 2129"/>
              <a:gd name="connsiteX4" fmla="*/ 243570 w 309471"/>
              <a:gd name="connsiteY4" fmla="*/ 1469 h 2129"/>
              <a:gd name="connsiteX5" fmla="*/ 2 w 309471"/>
              <a:gd name="connsiteY5" fmla="*/ 0 h 2129"/>
              <a:gd name="connsiteX6" fmla="*/ 0 w 309471"/>
              <a:gd name="connsiteY6" fmla="*/ 0 h 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9471" h="2129">
                <a:moveTo>
                  <a:pt x="0" y="0"/>
                </a:moveTo>
                <a:lnTo>
                  <a:pt x="287935" y="1736"/>
                </a:lnTo>
                <a:lnTo>
                  <a:pt x="309471" y="2129"/>
                </a:lnTo>
                <a:lnTo>
                  <a:pt x="261745" y="1800"/>
                </a:lnTo>
                <a:lnTo>
                  <a:pt x="243570" y="1469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1" name="任意多边形 80"/>
          <p:cNvSpPr/>
          <p:nvPr/>
        </p:nvSpPr>
        <p:spPr>
          <a:xfrm>
            <a:off x="5863690" y="5145869"/>
            <a:ext cx="309455" cy="2129"/>
          </a:xfrm>
          <a:custGeom>
            <a:avLst/>
            <a:gdLst>
              <a:gd name="connsiteX0" fmla="*/ 309454 w 309454"/>
              <a:gd name="connsiteY0" fmla="*/ 0 h 2129"/>
              <a:gd name="connsiteX1" fmla="*/ 309451 w 309454"/>
              <a:gd name="connsiteY1" fmla="*/ 0 h 2129"/>
              <a:gd name="connsiteX2" fmla="*/ 65899 w 309454"/>
              <a:gd name="connsiteY2" fmla="*/ 1469 h 2129"/>
              <a:gd name="connsiteX3" fmla="*/ 47725 w 309454"/>
              <a:gd name="connsiteY3" fmla="*/ 1800 h 2129"/>
              <a:gd name="connsiteX4" fmla="*/ 0 w 309454"/>
              <a:gd name="connsiteY4" fmla="*/ 2129 h 2129"/>
              <a:gd name="connsiteX5" fmla="*/ 21534 w 309454"/>
              <a:gd name="connsiteY5" fmla="*/ 1736 h 2129"/>
              <a:gd name="connsiteX6" fmla="*/ 309454 w 309454"/>
              <a:gd name="connsiteY6" fmla="*/ 0 h 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9454" h="2129">
                <a:moveTo>
                  <a:pt x="309454" y="0"/>
                </a:moveTo>
                <a:lnTo>
                  <a:pt x="309451" y="0"/>
                </a:lnTo>
                <a:lnTo>
                  <a:pt x="65899" y="1469"/>
                </a:lnTo>
                <a:lnTo>
                  <a:pt x="47725" y="1800"/>
                </a:lnTo>
                <a:lnTo>
                  <a:pt x="0" y="2129"/>
                </a:lnTo>
                <a:lnTo>
                  <a:pt x="21534" y="1736"/>
                </a:lnTo>
                <a:lnTo>
                  <a:pt x="309454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2" name="任意多边形 81"/>
          <p:cNvSpPr/>
          <p:nvPr/>
        </p:nvSpPr>
        <p:spPr>
          <a:xfrm>
            <a:off x="5981067" y="5147997"/>
            <a:ext cx="74703" cy="1361"/>
          </a:xfrm>
          <a:custGeom>
            <a:avLst/>
            <a:gdLst>
              <a:gd name="connsiteX0" fmla="*/ 74703 w 74703"/>
              <a:gd name="connsiteY0" fmla="*/ 0 h 1361"/>
              <a:gd name="connsiteX1" fmla="*/ 0 w 74703"/>
              <a:gd name="connsiteY1" fmla="*/ 1361 h 1361"/>
              <a:gd name="connsiteX2" fmla="*/ 60948 w 74703"/>
              <a:gd name="connsiteY2" fmla="*/ 94 h 1361"/>
              <a:gd name="connsiteX3" fmla="*/ 74703 w 74703"/>
              <a:gd name="connsiteY3" fmla="*/ 0 h 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703" h="1361">
                <a:moveTo>
                  <a:pt x="74703" y="0"/>
                </a:moveTo>
                <a:lnTo>
                  <a:pt x="0" y="1361"/>
                </a:lnTo>
                <a:lnTo>
                  <a:pt x="60948" y="94"/>
                </a:lnTo>
                <a:lnTo>
                  <a:pt x="74703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3" name="任意多边形 82"/>
          <p:cNvSpPr/>
          <p:nvPr/>
        </p:nvSpPr>
        <p:spPr>
          <a:xfrm>
            <a:off x="6108076" y="5274995"/>
            <a:ext cx="74685" cy="1360"/>
          </a:xfrm>
          <a:custGeom>
            <a:avLst/>
            <a:gdLst>
              <a:gd name="connsiteX0" fmla="*/ 0 w 74685"/>
              <a:gd name="connsiteY0" fmla="*/ 0 h 1360"/>
              <a:gd name="connsiteX1" fmla="*/ 13751 w 74685"/>
              <a:gd name="connsiteY1" fmla="*/ 94 h 1360"/>
              <a:gd name="connsiteX2" fmla="*/ 74685 w 74685"/>
              <a:gd name="connsiteY2" fmla="*/ 1360 h 1360"/>
              <a:gd name="connsiteX3" fmla="*/ 0 w 74685"/>
              <a:gd name="connsiteY3" fmla="*/ 0 h 1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685" h="1360">
                <a:moveTo>
                  <a:pt x="0" y="0"/>
                </a:moveTo>
                <a:lnTo>
                  <a:pt x="13751" y="94"/>
                </a:lnTo>
                <a:lnTo>
                  <a:pt x="74685" y="136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4" name="任意多边形 83"/>
          <p:cNvSpPr/>
          <p:nvPr/>
        </p:nvSpPr>
        <p:spPr>
          <a:xfrm>
            <a:off x="5902337" y="5149357"/>
            <a:ext cx="232160" cy="4825"/>
          </a:xfrm>
          <a:custGeom>
            <a:avLst/>
            <a:gdLst>
              <a:gd name="connsiteX0" fmla="*/ 0 w 232160"/>
              <a:gd name="connsiteY0" fmla="*/ 0 h 4825"/>
              <a:gd name="connsiteX1" fmla="*/ 184534 w 232160"/>
              <a:gd name="connsiteY1" fmla="*/ 3363 h 4825"/>
              <a:gd name="connsiteX2" fmla="*/ 232160 w 232160"/>
              <a:gd name="connsiteY2" fmla="*/ 4825 h 4825"/>
              <a:gd name="connsiteX3" fmla="*/ 0 w 232160"/>
              <a:gd name="connsiteY3" fmla="*/ 0 h 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160" h="4825">
                <a:moveTo>
                  <a:pt x="0" y="0"/>
                </a:moveTo>
                <a:lnTo>
                  <a:pt x="184534" y="3363"/>
                </a:lnTo>
                <a:lnTo>
                  <a:pt x="232160" y="482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5" name="任意多边形 84"/>
          <p:cNvSpPr/>
          <p:nvPr/>
        </p:nvSpPr>
        <p:spPr>
          <a:xfrm>
            <a:off x="6029349" y="5276356"/>
            <a:ext cx="232139" cy="4824"/>
          </a:xfrm>
          <a:custGeom>
            <a:avLst/>
            <a:gdLst>
              <a:gd name="connsiteX0" fmla="*/ 232139 w 232139"/>
              <a:gd name="connsiteY0" fmla="*/ 0 h 4824"/>
              <a:gd name="connsiteX1" fmla="*/ 0 w 232139"/>
              <a:gd name="connsiteY1" fmla="*/ 4824 h 4824"/>
              <a:gd name="connsiteX2" fmla="*/ 47621 w 232139"/>
              <a:gd name="connsiteY2" fmla="*/ 3362 h 4824"/>
              <a:gd name="connsiteX3" fmla="*/ 232139 w 232139"/>
              <a:gd name="connsiteY3" fmla="*/ 0 h 4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139" h="4824">
                <a:moveTo>
                  <a:pt x="232139" y="0"/>
                </a:moveTo>
                <a:lnTo>
                  <a:pt x="0" y="4824"/>
                </a:lnTo>
                <a:lnTo>
                  <a:pt x="47621" y="3362"/>
                </a:lnTo>
                <a:lnTo>
                  <a:pt x="232139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6" name="任意多边形 85"/>
          <p:cNvSpPr/>
          <p:nvPr/>
        </p:nvSpPr>
        <p:spPr>
          <a:xfrm>
            <a:off x="5982245" y="5154181"/>
            <a:ext cx="72347" cy="2223"/>
          </a:xfrm>
          <a:custGeom>
            <a:avLst/>
            <a:gdLst>
              <a:gd name="connsiteX0" fmla="*/ 72347 w 72347"/>
              <a:gd name="connsiteY0" fmla="*/ 0 h 2222"/>
              <a:gd name="connsiteX1" fmla="*/ 0 w 72347"/>
              <a:gd name="connsiteY1" fmla="*/ 2222 h 2222"/>
              <a:gd name="connsiteX2" fmla="*/ 50411 w 72347"/>
              <a:gd name="connsiteY2" fmla="*/ 456 h 2222"/>
              <a:gd name="connsiteX3" fmla="*/ 72347 w 72347"/>
              <a:gd name="connsiteY3" fmla="*/ 0 h 2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347" h="2222">
                <a:moveTo>
                  <a:pt x="72347" y="0"/>
                </a:moveTo>
                <a:lnTo>
                  <a:pt x="0" y="2222"/>
                </a:lnTo>
                <a:lnTo>
                  <a:pt x="50411" y="456"/>
                </a:lnTo>
                <a:lnTo>
                  <a:pt x="72347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7" name="任意多边形 86"/>
          <p:cNvSpPr/>
          <p:nvPr/>
        </p:nvSpPr>
        <p:spPr>
          <a:xfrm>
            <a:off x="6109254" y="5281182"/>
            <a:ext cx="72327" cy="2221"/>
          </a:xfrm>
          <a:custGeom>
            <a:avLst/>
            <a:gdLst>
              <a:gd name="connsiteX0" fmla="*/ 0 w 72326"/>
              <a:gd name="connsiteY0" fmla="*/ 0 h 2221"/>
              <a:gd name="connsiteX1" fmla="*/ 21929 w 72326"/>
              <a:gd name="connsiteY1" fmla="*/ 456 h 2221"/>
              <a:gd name="connsiteX2" fmla="*/ 72326 w 72326"/>
              <a:gd name="connsiteY2" fmla="*/ 2221 h 2221"/>
              <a:gd name="connsiteX3" fmla="*/ 0 w 72326"/>
              <a:gd name="connsiteY3" fmla="*/ 0 h 2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326" h="2221">
                <a:moveTo>
                  <a:pt x="0" y="0"/>
                </a:moveTo>
                <a:lnTo>
                  <a:pt x="21929" y="456"/>
                </a:lnTo>
                <a:lnTo>
                  <a:pt x="72326" y="222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8" name="任意多边形 87"/>
          <p:cNvSpPr/>
          <p:nvPr/>
        </p:nvSpPr>
        <p:spPr>
          <a:xfrm>
            <a:off x="5905353" y="5156403"/>
            <a:ext cx="226131" cy="7919"/>
          </a:xfrm>
          <a:custGeom>
            <a:avLst/>
            <a:gdLst>
              <a:gd name="connsiteX0" fmla="*/ 0 w 226131"/>
              <a:gd name="connsiteY0" fmla="*/ 0 h 7919"/>
              <a:gd name="connsiteX1" fmla="*/ 151031 w 226131"/>
              <a:gd name="connsiteY1" fmla="*/ 4637 h 7919"/>
              <a:gd name="connsiteX2" fmla="*/ 226131 w 226131"/>
              <a:gd name="connsiteY2" fmla="*/ 7919 h 7919"/>
              <a:gd name="connsiteX3" fmla="*/ 0 w 226131"/>
              <a:gd name="connsiteY3" fmla="*/ 0 h 7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131" h="7919">
                <a:moveTo>
                  <a:pt x="0" y="0"/>
                </a:moveTo>
                <a:lnTo>
                  <a:pt x="151031" y="4637"/>
                </a:lnTo>
                <a:lnTo>
                  <a:pt x="226131" y="791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9" name="任意多边形 88"/>
          <p:cNvSpPr/>
          <p:nvPr/>
        </p:nvSpPr>
        <p:spPr>
          <a:xfrm>
            <a:off x="6032364" y="5283402"/>
            <a:ext cx="226107" cy="7919"/>
          </a:xfrm>
          <a:custGeom>
            <a:avLst/>
            <a:gdLst>
              <a:gd name="connsiteX0" fmla="*/ 226106 w 226106"/>
              <a:gd name="connsiteY0" fmla="*/ 0 h 7918"/>
              <a:gd name="connsiteX1" fmla="*/ 0 w 226106"/>
              <a:gd name="connsiteY1" fmla="*/ 7918 h 7918"/>
              <a:gd name="connsiteX2" fmla="*/ 75091 w 226106"/>
              <a:gd name="connsiteY2" fmla="*/ 4636 h 7918"/>
              <a:gd name="connsiteX3" fmla="*/ 226106 w 226106"/>
              <a:gd name="connsiteY3" fmla="*/ 0 h 7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106" h="7918">
                <a:moveTo>
                  <a:pt x="226106" y="0"/>
                </a:moveTo>
                <a:lnTo>
                  <a:pt x="0" y="7918"/>
                </a:lnTo>
                <a:lnTo>
                  <a:pt x="75091" y="4636"/>
                </a:lnTo>
                <a:lnTo>
                  <a:pt x="226106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0" name="任意多边形 89"/>
          <p:cNvSpPr/>
          <p:nvPr/>
        </p:nvSpPr>
        <p:spPr>
          <a:xfrm>
            <a:off x="5985183" y="5164320"/>
            <a:ext cx="66468" cy="2904"/>
          </a:xfrm>
          <a:custGeom>
            <a:avLst/>
            <a:gdLst>
              <a:gd name="connsiteX0" fmla="*/ 66468 w 66468"/>
              <a:gd name="connsiteY0" fmla="*/ 0 h 2904"/>
              <a:gd name="connsiteX1" fmla="*/ 0 w 66468"/>
              <a:gd name="connsiteY1" fmla="*/ 2904 h 2904"/>
              <a:gd name="connsiteX2" fmla="*/ 38928 w 66468"/>
              <a:gd name="connsiteY2" fmla="*/ 964 h 2904"/>
              <a:gd name="connsiteX3" fmla="*/ 66468 w 66468"/>
              <a:gd name="connsiteY3" fmla="*/ 0 h 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468" h="2904">
                <a:moveTo>
                  <a:pt x="66468" y="0"/>
                </a:moveTo>
                <a:lnTo>
                  <a:pt x="0" y="2904"/>
                </a:lnTo>
                <a:lnTo>
                  <a:pt x="38928" y="964"/>
                </a:lnTo>
                <a:lnTo>
                  <a:pt x="66468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1" name="任意多边形 90"/>
          <p:cNvSpPr/>
          <p:nvPr/>
        </p:nvSpPr>
        <p:spPr>
          <a:xfrm>
            <a:off x="5985197" y="5164320"/>
            <a:ext cx="66443" cy="2904"/>
          </a:xfrm>
          <a:custGeom>
            <a:avLst/>
            <a:gdLst>
              <a:gd name="connsiteX0" fmla="*/ 0 w 66443"/>
              <a:gd name="connsiteY0" fmla="*/ 0 h 2904"/>
              <a:gd name="connsiteX1" fmla="*/ 27529 w 66443"/>
              <a:gd name="connsiteY1" fmla="*/ 964 h 2904"/>
              <a:gd name="connsiteX2" fmla="*/ 66443 w 66443"/>
              <a:gd name="connsiteY2" fmla="*/ 2904 h 2904"/>
              <a:gd name="connsiteX3" fmla="*/ 0 w 66443"/>
              <a:gd name="connsiteY3" fmla="*/ 0 h 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443" h="2904">
                <a:moveTo>
                  <a:pt x="0" y="0"/>
                </a:moveTo>
                <a:lnTo>
                  <a:pt x="27529" y="964"/>
                </a:lnTo>
                <a:lnTo>
                  <a:pt x="66443" y="290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2" name="任意多边形 91"/>
          <p:cNvSpPr/>
          <p:nvPr/>
        </p:nvSpPr>
        <p:spPr>
          <a:xfrm>
            <a:off x="5912015" y="5167225"/>
            <a:ext cx="212804" cy="10607"/>
          </a:xfrm>
          <a:custGeom>
            <a:avLst/>
            <a:gdLst>
              <a:gd name="connsiteX0" fmla="*/ 0 w 212804"/>
              <a:gd name="connsiteY0" fmla="*/ 0 h 10606"/>
              <a:gd name="connsiteX1" fmla="*/ 118245 w 212804"/>
              <a:gd name="connsiteY1" fmla="*/ 5167 h 10606"/>
              <a:gd name="connsiteX2" fmla="*/ 212804 w 212804"/>
              <a:gd name="connsiteY2" fmla="*/ 10606 h 10606"/>
              <a:gd name="connsiteX3" fmla="*/ 0 w 212804"/>
              <a:gd name="connsiteY3" fmla="*/ 0 h 10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804" h="10606">
                <a:moveTo>
                  <a:pt x="0" y="0"/>
                </a:moveTo>
                <a:lnTo>
                  <a:pt x="118245" y="5167"/>
                </a:lnTo>
                <a:lnTo>
                  <a:pt x="212804" y="1060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3" name="任意多边形 92"/>
          <p:cNvSpPr/>
          <p:nvPr/>
        </p:nvSpPr>
        <p:spPr>
          <a:xfrm>
            <a:off x="6039030" y="5294225"/>
            <a:ext cx="212775" cy="10607"/>
          </a:xfrm>
          <a:custGeom>
            <a:avLst/>
            <a:gdLst>
              <a:gd name="connsiteX0" fmla="*/ 212774 w 212774"/>
              <a:gd name="connsiteY0" fmla="*/ 0 h 10606"/>
              <a:gd name="connsiteX1" fmla="*/ 0 w 212774"/>
              <a:gd name="connsiteY1" fmla="*/ 10606 h 10606"/>
              <a:gd name="connsiteX2" fmla="*/ 94545 w 212774"/>
              <a:gd name="connsiteY2" fmla="*/ 5167 h 10606"/>
              <a:gd name="connsiteX3" fmla="*/ 212774 w 212774"/>
              <a:gd name="connsiteY3" fmla="*/ 0 h 10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774" h="10606">
                <a:moveTo>
                  <a:pt x="212774" y="0"/>
                </a:moveTo>
                <a:lnTo>
                  <a:pt x="0" y="10606"/>
                </a:lnTo>
                <a:lnTo>
                  <a:pt x="94545" y="5167"/>
                </a:lnTo>
                <a:lnTo>
                  <a:pt x="212774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4" name="任意多边形 93"/>
          <p:cNvSpPr/>
          <p:nvPr/>
        </p:nvSpPr>
        <p:spPr>
          <a:xfrm>
            <a:off x="5979614" y="5177831"/>
            <a:ext cx="77609" cy="4464"/>
          </a:xfrm>
          <a:custGeom>
            <a:avLst/>
            <a:gdLst>
              <a:gd name="connsiteX0" fmla="*/ 77609 w 77609"/>
              <a:gd name="connsiteY0" fmla="*/ 0 h 4464"/>
              <a:gd name="connsiteX1" fmla="*/ 0 w 77609"/>
              <a:gd name="connsiteY1" fmla="*/ 4464 h 4464"/>
              <a:gd name="connsiteX2" fmla="*/ 37813 w 77609"/>
              <a:gd name="connsiteY2" fmla="*/ 1983 h 4464"/>
              <a:gd name="connsiteX3" fmla="*/ 77609 w 77609"/>
              <a:gd name="connsiteY3" fmla="*/ 0 h 4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609" h="4464">
                <a:moveTo>
                  <a:pt x="77609" y="0"/>
                </a:moveTo>
                <a:lnTo>
                  <a:pt x="0" y="4464"/>
                </a:lnTo>
                <a:lnTo>
                  <a:pt x="37813" y="1983"/>
                </a:lnTo>
                <a:lnTo>
                  <a:pt x="77609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5" name="任意多边形 94"/>
          <p:cNvSpPr/>
          <p:nvPr/>
        </p:nvSpPr>
        <p:spPr>
          <a:xfrm>
            <a:off x="6106629" y="5304833"/>
            <a:ext cx="77579" cy="4463"/>
          </a:xfrm>
          <a:custGeom>
            <a:avLst/>
            <a:gdLst>
              <a:gd name="connsiteX0" fmla="*/ 0 w 77579"/>
              <a:gd name="connsiteY0" fmla="*/ 0 h 4463"/>
              <a:gd name="connsiteX1" fmla="*/ 39780 w 77579"/>
              <a:gd name="connsiteY1" fmla="*/ 1983 h 4463"/>
              <a:gd name="connsiteX2" fmla="*/ 77579 w 77579"/>
              <a:gd name="connsiteY2" fmla="*/ 4463 h 4463"/>
              <a:gd name="connsiteX3" fmla="*/ 0 w 77579"/>
              <a:gd name="connsiteY3" fmla="*/ 0 h 4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579" h="4463">
                <a:moveTo>
                  <a:pt x="0" y="0"/>
                </a:moveTo>
                <a:lnTo>
                  <a:pt x="39780" y="1983"/>
                </a:lnTo>
                <a:lnTo>
                  <a:pt x="77579" y="446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6" name="任意多边形 95"/>
          <p:cNvSpPr/>
          <p:nvPr/>
        </p:nvSpPr>
        <p:spPr>
          <a:xfrm>
            <a:off x="5937156" y="5182294"/>
            <a:ext cx="162525" cy="10663"/>
          </a:xfrm>
          <a:custGeom>
            <a:avLst/>
            <a:gdLst>
              <a:gd name="connsiteX0" fmla="*/ 0 w 162525"/>
              <a:gd name="connsiteY0" fmla="*/ 0 h 10662"/>
              <a:gd name="connsiteX1" fmla="*/ 75035 w 162525"/>
              <a:gd name="connsiteY1" fmla="*/ 4316 h 10662"/>
              <a:gd name="connsiteX2" fmla="*/ 162525 w 162525"/>
              <a:gd name="connsiteY2" fmla="*/ 10662 h 10662"/>
              <a:gd name="connsiteX3" fmla="*/ 0 w 162525"/>
              <a:gd name="connsiteY3" fmla="*/ 0 h 10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525" h="10662">
                <a:moveTo>
                  <a:pt x="0" y="0"/>
                </a:moveTo>
                <a:lnTo>
                  <a:pt x="75035" y="4316"/>
                </a:lnTo>
                <a:lnTo>
                  <a:pt x="162525" y="106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7" name="任意多边形 96"/>
          <p:cNvSpPr/>
          <p:nvPr/>
        </p:nvSpPr>
        <p:spPr>
          <a:xfrm>
            <a:off x="6064172" y="5309295"/>
            <a:ext cx="162491" cy="10660"/>
          </a:xfrm>
          <a:custGeom>
            <a:avLst/>
            <a:gdLst>
              <a:gd name="connsiteX0" fmla="*/ 162490 w 162490"/>
              <a:gd name="connsiteY0" fmla="*/ 0 h 10660"/>
              <a:gd name="connsiteX1" fmla="*/ 0 w 162490"/>
              <a:gd name="connsiteY1" fmla="*/ 10660 h 10660"/>
              <a:gd name="connsiteX2" fmla="*/ 87471 w 162490"/>
              <a:gd name="connsiteY2" fmla="*/ 4315 h 10660"/>
              <a:gd name="connsiteX3" fmla="*/ 162490 w 162490"/>
              <a:gd name="connsiteY3" fmla="*/ 0 h 10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490" h="10660">
                <a:moveTo>
                  <a:pt x="162490" y="0"/>
                </a:moveTo>
                <a:lnTo>
                  <a:pt x="0" y="10660"/>
                </a:lnTo>
                <a:lnTo>
                  <a:pt x="87471" y="4315"/>
                </a:lnTo>
                <a:lnTo>
                  <a:pt x="16249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8" name="任意多边形 97"/>
          <p:cNvSpPr/>
          <p:nvPr/>
        </p:nvSpPr>
        <p:spPr>
          <a:xfrm>
            <a:off x="5953719" y="5192953"/>
            <a:ext cx="129399" cy="9387"/>
          </a:xfrm>
          <a:custGeom>
            <a:avLst/>
            <a:gdLst>
              <a:gd name="connsiteX0" fmla="*/ 129399 w 129399"/>
              <a:gd name="connsiteY0" fmla="*/ 0 h 9386"/>
              <a:gd name="connsiteX1" fmla="*/ 0 w 129399"/>
              <a:gd name="connsiteY1" fmla="*/ 9386 h 9386"/>
              <a:gd name="connsiteX2" fmla="*/ 52360 w 129399"/>
              <a:gd name="connsiteY2" fmla="*/ 5054 h 9386"/>
              <a:gd name="connsiteX3" fmla="*/ 129399 w 129399"/>
              <a:gd name="connsiteY3" fmla="*/ 0 h 9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399" h="9386">
                <a:moveTo>
                  <a:pt x="129399" y="0"/>
                </a:moveTo>
                <a:lnTo>
                  <a:pt x="0" y="9386"/>
                </a:lnTo>
                <a:lnTo>
                  <a:pt x="52360" y="5054"/>
                </a:lnTo>
                <a:lnTo>
                  <a:pt x="129399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9" name="任意多边形 98"/>
          <p:cNvSpPr/>
          <p:nvPr/>
        </p:nvSpPr>
        <p:spPr>
          <a:xfrm>
            <a:off x="6080735" y="5319955"/>
            <a:ext cx="129364" cy="9384"/>
          </a:xfrm>
          <a:custGeom>
            <a:avLst/>
            <a:gdLst>
              <a:gd name="connsiteX0" fmla="*/ 0 w 129364"/>
              <a:gd name="connsiteY0" fmla="*/ 0 h 9384"/>
              <a:gd name="connsiteX1" fmla="*/ 77018 w 129364"/>
              <a:gd name="connsiteY1" fmla="*/ 5053 h 9384"/>
              <a:gd name="connsiteX2" fmla="*/ 129364 w 129364"/>
              <a:gd name="connsiteY2" fmla="*/ 9384 h 9384"/>
              <a:gd name="connsiteX3" fmla="*/ 0 w 129364"/>
              <a:gd name="connsiteY3" fmla="*/ 0 h 9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364" h="9384">
                <a:moveTo>
                  <a:pt x="0" y="0"/>
                </a:moveTo>
                <a:lnTo>
                  <a:pt x="77018" y="5053"/>
                </a:lnTo>
                <a:lnTo>
                  <a:pt x="129364" y="938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0" name="任意多边形 99"/>
          <p:cNvSpPr/>
          <p:nvPr/>
        </p:nvSpPr>
        <p:spPr>
          <a:xfrm>
            <a:off x="5997603" y="5202339"/>
            <a:ext cx="41631" cy="3444"/>
          </a:xfrm>
          <a:custGeom>
            <a:avLst/>
            <a:gdLst>
              <a:gd name="connsiteX0" fmla="*/ 0 w 41631"/>
              <a:gd name="connsiteY0" fmla="*/ 0 h 3444"/>
              <a:gd name="connsiteX1" fmla="*/ 16283 w 41631"/>
              <a:gd name="connsiteY1" fmla="*/ 1181 h 3444"/>
              <a:gd name="connsiteX2" fmla="*/ 41631 w 41631"/>
              <a:gd name="connsiteY2" fmla="*/ 3444 h 3444"/>
              <a:gd name="connsiteX3" fmla="*/ 0 w 41631"/>
              <a:gd name="connsiteY3" fmla="*/ 0 h 3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631" h="3444">
                <a:moveTo>
                  <a:pt x="0" y="0"/>
                </a:moveTo>
                <a:lnTo>
                  <a:pt x="16283" y="1181"/>
                </a:lnTo>
                <a:lnTo>
                  <a:pt x="41631" y="344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1" name="任意多边形 100"/>
          <p:cNvSpPr/>
          <p:nvPr/>
        </p:nvSpPr>
        <p:spPr>
          <a:xfrm>
            <a:off x="6124624" y="5329342"/>
            <a:ext cx="41589" cy="3441"/>
          </a:xfrm>
          <a:custGeom>
            <a:avLst/>
            <a:gdLst>
              <a:gd name="connsiteX0" fmla="*/ 41589 w 41589"/>
              <a:gd name="connsiteY0" fmla="*/ 0 h 3441"/>
              <a:gd name="connsiteX1" fmla="*/ 0 w 41589"/>
              <a:gd name="connsiteY1" fmla="*/ 3441 h 3441"/>
              <a:gd name="connsiteX2" fmla="*/ 25322 w 41589"/>
              <a:gd name="connsiteY2" fmla="*/ 1180 h 3441"/>
              <a:gd name="connsiteX3" fmla="*/ 41589 w 41589"/>
              <a:gd name="connsiteY3" fmla="*/ 0 h 3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589" h="3441">
                <a:moveTo>
                  <a:pt x="41589" y="0"/>
                </a:moveTo>
                <a:lnTo>
                  <a:pt x="0" y="3441"/>
                </a:lnTo>
                <a:lnTo>
                  <a:pt x="25322" y="1180"/>
                </a:lnTo>
                <a:lnTo>
                  <a:pt x="41589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2" name="任意多边形 101"/>
          <p:cNvSpPr/>
          <p:nvPr/>
        </p:nvSpPr>
        <p:spPr>
          <a:xfrm>
            <a:off x="2845682" y="5195622"/>
            <a:ext cx="6345471" cy="804249"/>
          </a:xfrm>
          <a:custGeom>
            <a:avLst/>
            <a:gdLst>
              <a:gd name="connsiteX0" fmla="*/ 1566472 w 6345470"/>
              <a:gd name="connsiteY0" fmla="*/ 0 h 804249"/>
              <a:gd name="connsiteX1" fmla="*/ 1374115 w 6345470"/>
              <a:gd name="connsiteY1" fmla="*/ 17175 h 804249"/>
              <a:gd name="connsiteX2" fmla="*/ 345129 w 6345470"/>
              <a:gd name="connsiteY2" fmla="*/ 277703 h 804249"/>
              <a:gd name="connsiteX3" fmla="*/ 3172736 w 6345470"/>
              <a:gd name="connsiteY3" fmla="*/ 615328 h 804249"/>
              <a:gd name="connsiteX4" fmla="*/ 6000343 w 6345470"/>
              <a:gd name="connsiteY4" fmla="*/ 277703 h 804249"/>
              <a:gd name="connsiteX5" fmla="*/ 4971357 w 6345470"/>
              <a:gd name="connsiteY5" fmla="*/ 17175 h 804249"/>
              <a:gd name="connsiteX6" fmla="*/ 4779026 w 6345470"/>
              <a:gd name="connsiteY6" fmla="*/ 2 h 804249"/>
              <a:gd name="connsiteX7" fmla="*/ 4946641 w 6345470"/>
              <a:gd name="connsiteY7" fmla="*/ 13870 h 804249"/>
              <a:gd name="connsiteX8" fmla="*/ 6345470 w 6345470"/>
              <a:gd name="connsiteY8" fmla="*/ 372163 h 804249"/>
              <a:gd name="connsiteX9" fmla="*/ 3172735 w 6345470"/>
              <a:gd name="connsiteY9" fmla="*/ 804249 h 804249"/>
              <a:gd name="connsiteX10" fmla="*/ 0 w 6345470"/>
              <a:gd name="connsiteY10" fmla="*/ 372163 h 804249"/>
              <a:gd name="connsiteX11" fmla="*/ 1398829 w 6345470"/>
              <a:gd name="connsiteY11" fmla="*/ 13870 h 804249"/>
              <a:gd name="connsiteX12" fmla="*/ 1566472 w 6345470"/>
              <a:gd name="connsiteY12" fmla="*/ 0 h 8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45470" h="804249">
                <a:moveTo>
                  <a:pt x="1566472" y="0"/>
                </a:moveTo>
                <a:lnTo>
                  <a:pt x="1374115" y="17175"/>
                </a:lnTo>
                <a:cubicBezTo>
                  <a:pt x="745687" y="79101"/>
                  <a:pt x="345129" y="172817"/>
                  <a:pt x="345129" y="277703"/>
                </a:cubicBezTo>
                <a:cubicBezTo>
                  <a:pt x="345129" y="464168"/>
                  <a:pt x="1611092" y="615328"/>
                  <a:pt x="3172736" y="615328"/>
                </a:cubicBezTo>
                <a:cubicBezTo>
                  <a:pt x="4734380" y="615328"/>
                  <a:pt x="6000343" y="464168"/>
                  <a:pt x="6000343" y="277703"/>
                </a:cubicBezTo>
                <a:cubicBezTo>
                  <a:pt x="6000343" y="172817"/>
                  <a:pt x="5599785" y="79101"/>
                  <a:pt x="4971357" y="17175"/>
                </a:cubicBezTo>
                <a:lnTo>
                  <a:pt x="4779026" y="2"/>
                </a:lnTo>
                <a:lnTo>
                  <a:pt x="4946641" y="13870"/>
                </a:lnTo>
                <a:cubicBezTo>
                  <a:pt x="5790594" y="91519"/>
                  <a:pt x="6345470" y="223016"/>
                  <a:pt x="6345470" y="372163"/>
                </a:cubicBezTo>
                <a:cubicBezTo>
                  <a:pt x="6345470" y="610798"/>
                  <a:pt x="4924988" y="804249"/>
                  <a:pt x="3172735" y="804249"/>
                </a:cubicBezTo>
                <a:cubicBezTo>
                  <a:pt x="1420482" y="804249"/>
                  <a:pt x="0" y="610798"/>
                  <a:pt x="0" y="372163"/>
                </a:cubicBezTo>
                <a:cubicBezTo>
                  <a:pt x="0" y="223016"/>
                  <a:pt x="554876" y="91519"/>
                  <a:pt x="1398829" y="13870"/>
                </a:cubicBezTo>
                <a:lnTo>
                  <a:pt x="1566472" y="0"/>
                </a:lnTo>
                <a:close/>
              </a:path>
            </a:pathLst>
          </a:custGeom>
          <a:solidFill>
            <a:srgbClr val="19A298"/>
          </a:solidFill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40404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103" name="直接连接符 102"/>
          <p:cNvCxnSpPr/>
          <p:nvPr/>
        </p:nvCxnSpPr>
        <p:spPr>
          <a:xfrm flipV="1">
            <a:off x="3060147" y="3843802"/>
            <a:ext cx="0" cy="1691649"/>
          </a:xfrm>
          <a:prstGeom prst="line">
            <a:avLst/>
          </a:prstGeom>
          <a:ln>
            <a:solidFill>
              <a:srgbClr val="19A298"/>
            </a:solidFill>
            <a:prstDash val="dash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 flipV="1">
            <a:off x="8515431" y="4659532"/>
            <a:ext cx="0" cy="810789"/>
          </a:xfrm>
          <a:prstGeom prst="line">
            <a:avLst/>
          </a:prstGeom>
          <a:ln>
            <a:solidFill>
              <a:srgbClr val="19A298"/>
            </a:solidFill>
            <a:prstDash val="dash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 flipV="1">
            <a:off x="7176655" y="2863507"/>
            <a:ext cx="0" cy="2728020"/>
          </a:xfrm>
          <a:prstGeom prst="line">
            <a:avLst/>
          </a:prstGeom>
          <a:ln>
            <a:solidFill>
              <a:srgbClr val="19A298"/>
            </a:solidFill>
            <a:prstDash val="dash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上箭头 43"/>
          <p:cNvSpPr/>
          <p:nvPr/>
        </p:nvSpPr>
        <p:spPr>
          <a:xfrm>
            <a:off x="6212541" y="3610223"/>
            <a:ext cx="422655" cy="1925032"/>
          </a:xfrm>
          <a:prstGeom prst="upArrow">
            <a:avLst/>
          </a:prstGeom>
          <a:solidFill>
            <a:srgbClr val="19A298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6" name="上箭头 45"/>
          <p:cNvSpPr/>
          <p:nvPr/>
        </p:nvSpPr>
        <p:spPr>
          <a:xfrm>
            <a:off x="5341679" y="4245900"/>
            <a:ext cx="424728" cy="1266625"/>
          </a:xfrm>
          <a:prstGeom prst="upArrow">
            <a:avLst/>
          </a:prstGeom>
          <a:solidFill>
            <a:srgbClr val="19A298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40404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9" name="文本框 43"/>
          <p:cNvSpPr/>
          <p:nvPr/>
        </p:nvSpPr>
        <p:spPr>
          <a:xfrm>
            <a:off x="7419657" y="3789045"/>
            <a:ext cx="2192655" cy="650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916545" y="3351530"/>
            <a:ext cx="1198880" cy="3371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ctr" eaLnBrk="1" hangingPunct="1">
              <a:lnSpc>
                <a:spcPct val="8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文本框 43"/>
          <p:cNvSpPr/>
          <p:nvPr/>
        </p:nvSpPr>
        <p:spPr>
          <a:xfrm>
            <a:off x="6125527" y="1951990"/>
            <a:ext cx="2192655" cy="650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22415" y="1514475"/>
            <a:ext cx="1198880" cy="3371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ctr" eaLnBrk="1" hangingPunct="1">
              <a:lnSpc>
                <a:spcPct val="8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43"/>
          <p:cNvSpPr/>
          <p:nvPr/>
        </p:nvSpPr>
        <p:spPr>
          <a:xfrm>
            <a:off x="1964372" y="2863215"/>
            <a:ext cx="2192655" cy="650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61260" y="2425700"/>
            <a:ext cx="1198880" cy="3371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ctr" eaLnBrk="1" hangingPunct="1">
              <a:lnSpc>
                <a:spcPct val="8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3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9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8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1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4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7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0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3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6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9" dur="2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2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5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8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1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ldLvl="0" animBg="1"/>
      <p:bldP spid="48" grpId="0" bldLvl="0" animBg="1"/>
      <p:bldP spid="51" grpId="0" bldLvl="0" animBg="1"/>
      <p:bldP spid="60" grpId="0" bldLvl="0" animBg="1"/>
      <p:bldP spid="67" grpId="0" bldLvl="0" animBg="1"/>
      <p:bldP spid="80" grpId="0" bldLvl="0" animBg="1"/>
      <p:bldP spid="81" grpId="0" bldLvl="0" animBg="1"/>
      <p:bldP spid="82" grpId="0" bldLvl="0" animBg="1"/>
      <p:bldP spid="83" grpId="0" bldLvl="0" animBg="1"/>
      <p:bldP spid="84" grpId="0" bldLvl="0" animBg="1"/>
      <p:bldP spid="85" grpId="0" bldLvl="0" animBg="1"/>
      <p:bldP spid="86" grpId="0" bldLvl="0" animBg="1"/>
      <p:bldP spid="87" grpId="0" bldLvl="0" animBg="1"/>
      <p:bldP spid="88" grpId="0" bldLvl="0" animBg="1"/>
      <p:bldP spid="89" grpId="0" bldLvl="0" animBg="1"/>
      <p:bldP spid="90" grpId="0" bldLvl="0" animBg="1"/>
      <p:bldP spid="91" grpId="0" bldLvl="0" animBg="1"/>
      <p:bldP spid="92" grpId="0" bldLvl="0" animBg="1"/>
      <p:bldP spid="93" grpId="0" bldLvl="0" animBg="1"/>
      <p:bldP spid="94" grpId="0" bldLvl="0" animBg="1"/>
      <p:bldP spid="95" grpId="0" bldLvl="0" animBg="1"/>
      <p:bldP spid="96" grpId="0" bldLvl="0" animBg="1"/>
      <p:bldP spid="97" grpId="0" bldLvl="0" animBg="1"/>
      <p:bldP spid="98" grpId="0" bldLvl="0" animBg="1"/>
      <p:bldP spid="99" grpId="0" bldLvl="0" animBg="1"/>
      <p:bldP spid="100" grpId="0" bldLvl="0" animBg="1"/>
      <p:bldP spid="101" grpId="0" bldLvl="0" animBg="1"/>
      <p:bldP spid="102" grpId="0" bldLvl="0" animBg="1"/>
      <p:bldP spid="44" grpId="0" bldLvl="0" animBg="1"/>
      <p:bldP spid="46" grpId="0" bldLvl="0" animBg="1"/>
      <p:bldP spid="39" grpId="0"/>
      <p:bldP spid="40" grpId="0"/>
      <p:bldP spid="2" grpId="0"/>
      <p:bldP spid="3" grpId="0"/>
      <p:bldP spid="4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40060" y="4796155"/>
            <a:ext cx="1551940" cy="2061845"/>
          </a:xfrm>
          <a:prstGeom prst="rect">
            <a:avLst/>
          </a:prstGeom>
        </p:spPr>
      </p:pic>
      <p:sp>
        <p:nvSpPr>
          <p:cNvPr id="6" name="TextBox 76"/>
          <p:cNvSpPr txBox="1"/>
          <p:nvPr/>
        </p:nvSpPr>
        <p:spPr>
          <a:xfrm>
            <a:off x="103658" y="16714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19A298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  <a:endParaRPr lang="zh-CN" altLang="en-US" sz="2400" b="1" dirty="0">
              <a:solidFill>
                <a:srgbClr val="19A29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3658" y="540929"/>
            <a:ext cx="279723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  <a:endParaRPr lang="en-US" altLang="zh-CN" sz="105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66470" y="1909445"/>
            <a:ext cx="4804410" cy="3964305"/>
          </a:xfrm>
          <a:prstGeom prst="rect">
            <a:avLst/>
          </a:prstGeom>
          <a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378575" y="2080260"/>
            <a:ext cx="4559935" cy="6502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69050" y="3293745"/>
            <a:ext cx="4559935" cy="6502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78575" y="4490720"/>
            <a:ext cx="4559935" cy="6502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40060" y="4796155"/>
            <a:ext cx="1551940" cy="2061845"/>
          </a:xfrm>
          <a:prstGeom prst="rect">
            <a:avLst/>
          </a:prstGeom>
        </p:spPr>
      </p:pic>
      <p:sp>
        <p:nvSpPr>
          <p:cNvPr id="6" name="TextBox 76"/>
          <p:cNvSpPr txBox="1"/>
          <p:nvPr/>
        </p:nvSpPr>
        <p:spPr>
          <a:xfrm>
            <a:off x="103658" y="16714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19A298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  <a:endParaRPr lang="zh-CN" altLang="en-US" sz="2400" b="1" dirty="0">
              <a:solidFill>
                <a:srgbClr val="19A29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3658" y="540929"/>
            <a:ext cx="279723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  <a:endParaRPr lang="en-US" altLang="zh-CN" sz="105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MH_SubTitle_4"/>
          <p:cNvSpPr/>
          <p:nvPr>
            <p:custDataLst>
              <p:tags r:id="rId2"/>
            </p:custDataLst>
          </p:nvPr>
        </p:nvSpPr>
        <p:spPr>
          <a:xfrm flipH="1">
            <a:off x="3043239" y="3927476"/>
            <a:ext cx="2986087" cy="1393825"/>
          </a:xfrm>
          <a:custGeom>
            <a:avLst/>
            <a:gdLst>
              <a:gd name="connsiteX0" fmla="*/ 2792137 w 2987042"/>
              <a:gd name="connsiteY0" fmla="*/ 0 h 1393371"/>
              <a:gd name="connsiteX1" fmla="*/ 0 w 2987042"/>
              <a:gd name="connsiteY1" fmla="*/ 0 h 1393371"/>
              <a:gd name="connsiteX2" fmla="*/ 0 w 2987042"/>
              <a:gd name="connsiteY2" fmla="*/ 1198466 h 1393371"/>
              <a:gd name="connsiteX3" fmla="*/ 194905 w 2987042"/>
              <a:gd name="connsiteY3" fmla="*/ 1393371 h 1393371"/>
              <a:gd name="connsiteX4" fmla="*/ 2987042 w 2987042"/>
              <a:gd name="connsiteY4" fmla="*/ 1393371 h 1393371"/>
              <a:gd name="connsiteX5" fmla="*/ 2987042 w 2987042"/>
              <a:gd name="connsiteY5" fmla="*/ 194905 h 1393371"/>
              <a:gd name="connsiteX6" fmla="*/ 2792137 w 2987042"/>
              <a:gd name="connsiteY6" fmla="*/ 0 h 1393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87042" h="1393371">
                <a:moveTo>
                  <a:pt x="2792137" y="0"/>
                </a:moveTo>
                <a:lnTo>
                  <a:pt x="0" y="0"/>
                </a:lnTo>
                <a:lnTo>
                  <a:pt x="0" y="1198466"/>
                </a:lnTo>
                <a:cubicBezTo>
                  <a:pt x="0" y="1306109"/>
                  <a:pt x="87262" y="1393371"/>
                  <a:pt x="194905" y="1393371"/>
                </a:cubicBezTo>
                <a:lnTo>
                  <a:pt x="2987042" y="1393371"/>
                </a:lnTo>
                <a:lnTo>
                  <a:pt x="2987042" y="194905"/>
                </a:lnTo>
                <a:cubicBezTo>
                  <a:pt x="2987042" y="87262"/>
                  <a:pt x="2899780" y="0"/>
                  <a:pt x="2792137" y="0"/>
                </a:cubicBezTo>
                <a:close/>
              </a:path>
            </a:pathLst>
          </a:custGeom>
          <a:noFill/>
          <a:ln>
            <a:solidFill>
              <a:srgbClr val="19A298"/>
            </a:solidFill>
          </a:ln>
          <a:effectLst>
            <a:outerShdw blurRad="63500" sx="102000" sy="102000" algn="ctr" rotWithShape="0">
              <a:srgbClr val="979A9C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3EFEF"/>
                </a:solidFill>
              </a14:hiddenFill>
            </a:ext>
          </a:extLst>
        </p:spPr>
        <p:txBody>
          <a:bodyPr lIns="1152000" anchor="ctr"/>
          <a:lstStyle/>
          <a:p>
            <a:pPr>
              <a:lnSpc>
                <a:spcPct val="120000"/>
              </a:lnSpc>
              <a:defRPr/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zh-CN" sz="1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MH_SubTitle_3"/>
          <p:cNvSpPr/>
          <p:nvPr>
            <p:custDataLst>
              <p:tags r:id="rId3"/>
            </p:custDataLst>
          </p:nvPr>
        </p:nvSpPr>
        <p:spPr>
          <a:xfrm>
            <a:off x="6162675" y="3927476"/>
            <a:ext cx="2986088" cy="1393825"/>
          </a:xfrm>
          <a:custGeom>
            <a:avLst/>
            <a:gdLst>
              <a:gd name="connsiteX0" fmla="*/ 0 w 2987042"/>
              <a:gd name="connsiteY0" fmla="*/ 0 h 1393371"/>
              <a:gd name="connsiteX1" fmla="*/ 2792137 w 2987042"/>
              <a:gd name="connsiteY1" fmla="*/ 0 h 1393371"/>
              <a:gd name="connsiteX2" fmla="*/ 2987042 w 2987042"/>
              <a:gd name="connsiteY2" fmla="*/ 194905 h 1393371"/>
              <a:gd name="connsiteX3" fmla="*/ 2987042 w 2987042"/>
              <a:gd name="connsiteY3" fmla="*/ 1393371 h 1393371"/>
              <a:gd name="connsiteX4" fmla="*/ 194905 w 2987042"/>
              <a:gd name="connsiteY4" fmla="*/ 1393371 h 1393371"/>
              <a:gd name="connsiteX5" fmla="*/ 0 w 2987042"/>
              <a:gd name="connsiteY5" fmla="*/ 1198466 h 1393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87042" h="1393371">
                <a:moveTo>
                  <a:pt x="0" y="0"/>
                </a:moveTo>
                <a:lnTo>
                  <a:pt x="2792137" y="0"/>
                </a:lnTo>
                <a:cubicBezTo>
                  <a:pt x="2899780" y="0"/>
                  <a:pt x="2987042" y="87262"/>
                  <a:pt x="2987042" y="194905"/>
                </a:cubicBezTo>
                <a:lnTo>
                  <a:pt x="2987042" y="1393371"/>
                </a:lnTo>
                <a:lnTo>
                  <a:pt x="194905" y="1393371"/>
                </a:lnTo>
                <a:cubicBezTo>
                  <a:pt x="87262" y="1393371"/>
                  <a:pt x="0" y="1306109"/>
                  <a:pt x="0" y="1198466"/>
                </a:cubicBezTo>
                <a:close/>
              </a:path>
            </a:pathLst>
          </a:custGeom>
          <a:noFill/>
          <a:ln>
            <a:solidFill>
              <a:srgbClr val="19A298"/>
            </a:solidFill>
          </a:ln>
          <a:effectLst>
            <a:outerShdw blurRad="63500" sx="102000" sy="102000" algn="ctr" rotWithShape="0">
              <a:srgbClr val="979A9C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3EFEF"/>
                </a:solidFill>
              </a14:hiddenFill>
            </a:ext>
          </a:extLst>
        </p:spPr>
        <p:txBody>
          <a:bodyPr lIns="90000" rIns="1152000" anchor="ctr"/>
          <a:lstStyle/>
          <a:p>
            <a:pPr algn="l">
              <a:lnSpc>
                <a:spcPct val="120000"/>
              </a:lnSpc>
              <a:defRPr/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zh-CN" sz="1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MH_SubTitle_1"/>
          <p:cNvSpPr/>
          <p:nvPr>
            <p:custDataLst>
              <p:tags r:id="rId4"/>
            </p:custDataLst>
          </p:nvPr>
        </p:nvSpPr>
        <p:spPr>
          <a:xfrm flipH="1">
            <a:off x="3043239" y="2406651"/>
            <a:ext cx="2986087" cy="1393825"/>
          </a:xfrm>
          <a:prstGeom prst="round2DiagRect">
            <a:avLst>
              <a:gd name="adj1" fmla="val 13988"/>
              <a:gd name="adj2" fmla="val 0"/>
            </a:avLst>
          </a:prstGeom>
          <a:noFill/>
          <a:ln>
            <a:solidFill>
              <a:srgbClr val="19A298"/>
            </a:solidFill>
          </a:ln>
          <a:effectLst>
            <a:outerShdw blurRad="63500" sx="102000" sy="102000" algn="ctr" rotWithShape="0">
              <a:srgbClr val="979A9C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3EFEF"/>
                </a:solidFill>
              </a14:hiddenFill>
            </a:ext>
          </a:extLst>
        </p:spPr>
        <p:txBody>
          <a:bodyPr lIns="1152000" anchor="ctr">
            <a:norm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</a:t>
            </a: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请在此添加您的文字内容。</a:t>
            </a:r>
            <a:endParaRPr lang="zh-CN" altLang="zh-CN" sz="1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MH_Other_1"/>
          <p:cNvSpPr/>
          <p:nvPr>
            <p:custDataLst>
              <p:tags r:id="rId5"/>
            </p:custDataLst>
          </p:nvPr>
        </p:nvSpPr>
        <p:spPr>
          <a:xfrm flipH="1">
            <a:off x="3043238" y="2406651"/>
            <a:ext cx="1466850" cy="1393825"/>
          </a:xfrm>
          <a:custGeom>
            <a:avLst/>
            <a:gdLst>
              <a:gd name="connsiteX0" fmla="*/ 1467218 w 1467218"/>
              <a:gd name="connsiteY0" fmla="*/ 0 h 1393371"/>
              <a:gd name="connsiteX1" fmla="*/ 0 w 1467218"/>
              <a:gd name="connsiteY1" fmla="*/ 0 h 1393371"/>
              <a:gd name="connsiteX2" fmla="*/ 1158617 w 1467218"/>
              <a:gd name="connsiteY2" fmla="*/ 1393371 h 1393371"/>
              <a:gd name="connsiteX3" fmla="*/ 1272313 w 1467218"/>
              <a:gd name="connsiteY3" fmla="*/ 1393371 h 1393371"/>
              <a:gd name="connsiteX4" fmla="*/ 1467218 w 1467218"/>
              <a:gd name="connsiteY4" fmla="*/ 1198466 h 1393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7218" h="1393371">
                <a:moveTo>
                  <a:pt x="1467218" y="0"/>
                </a:moveTo>
                <a:lnTo>
                  <a:pt x="0" y="0"/>
                </a:lnTo>
                <a:lnTo>
                  <a:pt x="1158617" y="1393371"/>
                </a:lnTo>
                <a:lnTo>
                  <a:pt x="1272313" y="1393371"/>
                </a:lnTo>
                <a:cubicBezTo>
                  <a:pt x="1379956" y="1393371"/>
                  <a:pt x="1467218" y="1306109"/>
                  <a:pt x="1467218" y="1198466"/>
                </a:cubicBezTo>
                <a:close/>
              </a:path>
            </a:pathLst>
          </a:custGeom>
          <a:solidFill>
            <a:srgbClr val="19A298"/>
          </a:solidFill>
        </p:spPr>
        <p:txBody>
          <a:bodyPr rIns="612000">
            <a:norm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4000" b="1" dirty="0">
                <a:solidFill>
                  <a:srgbClr val="FFFFFF"/>
                </a:solidFill>
              </a:rPr>
              <a:t>A</a:t>
            </a:r>
            <a:endParaRPr lang="zh-CN" altLang="en-US" sz="4000" b="1" dirty="0" err="1">
              <a:solidFill>
                <a:srgbClr val="FFFFFF"/>
              </a:solidFill>
            </a:endParaRPr>
          </a:p>
        </p:txBody>
      </p:sp>
      <p:sp>
        <p:nvSpPr>
          <p:cNvPr id="10" name="MH_SubTitle_2"/>
          <p:cNvSpPr/>
          <p:nvPr>
            <p:custDataLst>
              <p:tags r:id="rId6"/>
            </p:custDataLst>
          </p:nvPr>
        </p:nvSpPr>
        <p:spPr>
          <a:xfrm>
            <a:off x="6162675" y="2406651"/>
            <a:ext cx="2986088" cy="1393825"/>
          </a:xfrm>
          <a:prstGeom prst="round2DiagRect">
            <a:avLst>
              <a:gd name="adj1" fmla="val 13988"/>
              <a:gd name="adj2" fmla="val 0"/>
            </a:avLst>
          </a:prstGeom>
          <a:noFill/>
          <a:ln>
            <a:solidFill>
              <a:srgbClr val="19A298"/>
            </a:solidFill>
          </a:ln>
          <a:effectLst>
            <a:outerShdw blurRad="63500" sx="102000" sy="102000" algn="ctr" rotWithShape="0">
              <a:srgbClr val="979A9C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3EFEF"/>
                </a:solidFill>
              </a14:hiddenFill>
            </a:ext>
          </a:extLst>
        </p:spPr>
        <p:txBody>
          <a:bodyPr lIns="90000" rIns="1152000" anchor="ctr">
            <a:norm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</a:t>
            </a: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请在此添加您的文字内容。</a:t>
            </a:r>
            <a:endParaRPr lang="zh-CN" altLang="zh-CN" sz="1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MH_Other_2"/>
          <p:cNvSpPr/>
          <p:nvPr>
            <p:custDataLst>
              <p:tags r:id="rId7"/>
            </p:custDataLst>
          </p:nvPr>
        </p:nvSpPr>
        <p:spPr>
          <a:xfrm>
            <a:off x="7681913" y="2406651"/>
            <a:ext cx="1466850" cy="1393825"/>
          </a:xfrm>
          <a:custGeom>
            <a:avLst/>
            <a:gdLst>
              <a:gd name="connsiteX0" fmla="*/ 1467218 w 1467218"/>
              <a:gd name="connsiteY0" fmla="*/ 0 h 1393371"/>
              <a:gd name="connsiteX1" fmla="*/ 0 w 1467218"/>
              <a:gd name="connsiteY1" fmla="*/ 0 h 1393371"/>
              <a:gd name="connsiteX2" fmla="*/ 1158617 w 1467218"/>
              <a:gd name="connsiteY2" fmla="*/ 1393371 h 1393371"/>
              <a:gd name="connsiteX3" fmla="*/ 1272313 w 1467218"/>
              <a:gd name="connsiteY3" fmla="*/ 1393371 h 1393371"/>
              <a:gd name="connsiteX4" fmla="*/ 1467218 w 1467218"/>
              <a:gd name="connsiteY4" fmla="*/ 1198466 h 1393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7218" h="1393371">
                <a:moveTo>
                  <a:pt x="1467218" y="0"/>
                </a:moveTo>
                <a:lnTo>
                  <a:pt x="0" y="0"/>
                </a:lnTo>
                <a:lnTo>
                  <a:pt x="1158617" y="1393371"/>
                </a:lnTo>
                <a:lnTo>
                  <a:pt x="1272313" y="1393371"/>
                </a:lnTo>
                <a:cubicBezTo>
                  <a:pt x="1379956" y="1393371"/>
                  <a:pt x="1467218" y="1306109"/>
                  <a:pt x="1467218" y="1198466"/>
                </a:cubicBezTo>
                <a:close/>
              </a:path>
            </a:pathLst>
          </a:custGeom>
          <a:solidFill>
            <a:srgbClr val="19A298"/>
          </a:solidFill>
        </p:spPr>
        <p:txBody>
          <a:bodyPr lIns="612000" rIns="90000"/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4000" b="1" dirty="0">
                <a:solidFill>
                  <a:srgbClr val="FFFFFF"/>
                </a:solidFill>
              </a:rPr>
              <a:t>B</a:t>
            </a:r>
            <a:endParaRPr lang="zh-CN" altLang="en-US" sz="4000" b="1" dirty="0" err="1">
              <a:solidFill>
                <a:srgbClr val="FFFFFF"/>
              </a:solidFill>
            </a:endParaRPr>
          </a:p>
        </p:txBody>
      </p:sp>
      <p:sp>
        <p:nvSpPr>
          <p:cNvPr id="12" name="MH_Other_3"/>
          <p:cNvSpPr/>
          <p:nvPr>
            <p:custDataLst>
              <p:tags r:id="rId8"/>
            </p:custDataLst>
          </p:nvPr>
        </p:nvSpPr>
        <p:spPr>
          <a:xfrm flipH="1">
            <a:off x="3043238" y="3927476"/>
            <a:ext cx="1466850" cy="1393825"/>
          </a:xfrm>
          <a:custGeom>
            <a:avLst/>
            <a:gdLst>
              <a:gd name="connsiteX0" fmla="*/ 1272313 w 1467218"/>
              <a:gd name="connsiteY0" fmla="*/ 0 h 1393371"/>
              <a:gd name="connsiteX1" fmla="*/ 1158617 w 1467218"/>
              <a:gd name="connsiteY1" fmla="*/ 0 h 1393371"/>
              <a:gd name="connsiteX2" fmla="*/ 0 w 1467218"/>
              <a:gd name="connsiteY2" fmla="*/ 1393371 h 1393371"/>
              <a:gd name="connsiteX3" fmla="*/ 1467218 w 1467218"/>
              <a:gd name="connsiteY3" fmla="*/ 1393371 h 1393371"/>
              <a:gd name="connsiteX4" fmla="*/ 1467218 w 1467218"/>
              <a:gd name="connsiteY4" fmla="*/ 194905 h 1393371"/>
              <a:gd name="connsiteX5" fmla="*/ 1272313 w 1467218"/>
              <a:gd name="connsiteY5" fmla="*/ 0 h 1393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67218" h="1393371">
                <a:moveTo>
                  <a:pt x="1272313" y="0"/>
                </a:moveTo>
                <a:lnTo>
                  <a:pt x="1158617" y="0"/>
                </a:lnTo>
                <a:lnTo>
                  <a:pt x="0" y="1393371"/>
                </a:lnTo>
                <a:lnTo>
                  <a:pt x="1467218" y="1393371"/>
                </a:lnTo>
                <a:lnTo>
                  <a:pt x="1467218" y="194905"/>
                </a:lnTo>
                <a:cubicBezTo>
                  <a:pt x="1467218" y="87262"/>
                  <a:pt x="1379956" y="0"/>
                  <a:pt x="1272313" y="0"/>
                </a:cubicBezTo>
                <a:close/>
              </a:path>
            </a:pathLst>
          </a:custGeom>
          <a:solidFill>
            <a:srgbClr val="19A298"/>
          </a:solidFill>
        </p:spPr>
        <p:txBody>
          <a:bodyPr rIns="612000" anchor="b"/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4000" b="1" dirty="0">
                <a:solidFill>
                  <a:srgbClr val="FFFFFF"/>
                </a:solidFill>
              </a:rPr>
              <a:t>D</a:t>
            </a:r>
            <a:endParaRPr lang="zh-CN" altLang="en-US" sz="4000" b="1" dirty="0" err="1">
              <a:solidFill>
                <a:srgbClr val="FFFFFF"/>
              </a:solidFill>
            </a:endParaRPr>
          </a:p>
        </p:txBody>
      </p:sp>
      <p:sp>
        <p:nvSpPr>
          <p:cNvPr id="13" name="MH_Other_4"/>
          <p:cNvSpPr/>
          <p:nvPr>
            <p:custDataLst>
              <p:tags r:id="rId9"/>
            </p:custDataLst>
          </p:nvPr>
        </p:nvSpPr>
        <p:spPr>
          <a:xfrm>
            <a:off x="7681913" y="3927476"/>
            <a:ext cx="1466850" cy="1393825"/>
          </a:xfrm>
          <a:custGeom>
            <a:avLst/>
            <a:gdLst>
              <a:gd name="connsiteX0" fmla="*/ 1158617 w 1467218"/>
              <a:gd name="connsiteY0" fmla="*/ 0 h 1393371"/>
              <a:gd name="connsiteX1" fmla="*/ 1272313 w 1467218"/>
              <a:gd name="connsiteY1" fmla="*/ 0 h 1393371"/>
              <a:gd name="connsiteX2" fmla="*/ 1467218 w 1467218"/>
              <a:gd name="connsiteY2" fmla="*/ 194905 h 1393371"/>
              <a:gd name="connsiteX3" fmla="*/ 1467218 w 1467218"/>
              <a:gd name="connsiteY3" fmla="*/ 1393371 h 1393371"/>
              <a:gd name="connsiteX4" fmla="*/ 0 w 1467218"/>
              <a:gd name="connsiteY4" fmla="*/ 1393371 h 1393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7218" h="1393371">
                <a:moveTo>
                  <a:pt x="1158617" y="0"/>
                </a:moveTo>
                <a:lnTo>
                  <a:pt x="1272313" y="0"/>
                </a:lnTo>
                <a:cubicBezTo>
                  <a:pt x="1379956" y="0"/>
                  <a:pt x="1467218" y="87262"/>
                  <a:pt x="1467218" y="194905"/>
                </a:cubicBezTo>
                <a:lnTo>
                  <a:pt x="1467218" y="1393371"/>
                </a:lnTo>
                <a:lnTo>
                  <a:pt x="0" y="1393371"/>
                </a:lnTo>
                <a:close/>
              </a:path>
            </a:pathLst>
          </a:custGeom>
          <a:solidFill>
            <a:srgbClr val="19A298"/>
          </a:solidFill>
        </p:spPr>
        <p:txBody>
          <a:bodyPr lIns="612000" rIns="90000" anchor="b"/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4000" b="1">
                <a:solidFill>
                  <a:srgbClr val="FFFFFF"/>
                </a:solidFill>
              </a:rPr>
              <a:t>C</a:t>
            </a:r>
            <a:endParaRPr lang="zh-CN" altLang="en-US" sz="4000" b="1" dirty="0" err="1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40060" y="4796155"/>
            <a:ext cx="1551940" cy="2061845"/>
          </a:xfrm>
          <a:prstGeom prst="rect">
            <a:avLst/>
          </a:prstGeom>
        </p:spPr>
      </p:pic>
      <p:sp>
        <p:nvSpPr>
          <p:cNvPr id="6" name="TextBox 76"/>
          <p:cNvSpPr txBox="1"/>
          <p:nvPr/>
        </p:nvSpPr>
        <p:spPr>
          <a:xfrm>
            <a:off x="103658" y="16714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19A298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  <a:endParaRPr lang="zh-CN" altLang="en-US" sz="2400" b="1" dirty="0">
              <a:solidFill>
                <a:srgbClr val="19A29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3658" y="540929"/>
            <a:ext cx="279723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  <a:endParaRPr lang="en-US" altLang="zh-CN" sz="105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_1"/>
          <p:cNvGrpSpPr/>
          <p:nvPr>
            <p:custDataLst>
              <p:tags r:id="rId2"/>
            </p:custDataLst>
          </p:nvPr>
        </p:nvGrpSpPr>
        <p:grpSpPr>
          <a:xfrm>
            <a:off x="7802245" y="2528570"/>
            <a:ext cx="737870" cy="676275"/>
            <a:chOff x="8041938" y="1714600"/>
            <a:chExt cx="628339" cy="628339"/>
          </a:xfrm>
        </p:grpSpPr>
        <p:sp>
          <p:nvSpPr>
            <p:cNvPr id="4" name="椭圆"/>
            <p:cNvSpPr/>
            <p:nvPr/>
          </p:nvSpPr>
          <p:spPr>
            <a:xfrm>
              <a:off x="8041938" y="1714600"/>
              <a:ext cx="628339" cy="628339"/>
            </a:xfrm>
            <a:prstGeom prst="ellipse">
              <a:avLst/>
            </a:prstGeom>
            <a:solidFill>
              <a:srgbClr val="19A298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015">
                <a:ea typeface="微软雅黑" panose="020B0503020204020204" charset="-122"/>
              </a:endParaRPr>
            </a:p>
          </p:txBody>
        </p:sp>
        <p:sp>
          <p:nvSpPr>
            <p:cNvPr id="2" name="图标"/>
            <p:cNvSpPr/>
            <p:nvPr/>
          </p:nvSpPr>
          <p:spPr>
            <a:xfrm>
              <a:off x="8176582" y="1849242"/>
              <a:ext cx="359051" cy="359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60" y="14462"/>
                  </a:moveTo>
                  <a:cubicBezTo>
                    <a:pt x="10237" y="15268"/>
                    <a:pt x="7944" y="14282"/>
                    <a:pt x="7138" y="12260"/>
                  </a:cubicBezTo>
                  <a:cubicBezTo>
                    <a:pt x="6332" y="10238"/>
                    <a:pt x="7318" y="7944"/>
                    <a:pt x="9340" y="7138"/>
                  </a:cubicBezTo>
                  <a:cubicBezTo>
                    <a:pt x="11363" y="6332"/>
                    <a:pt x="13656" y="7318"/>
                    <a:pt x="14462" y="9340"/>
                  </a:cubicBezTo>
                  <a:cubicBezTo>
                    <a:pt x="15268" y="11362"/>
                    <a:pt x="14282" y="13656"/>
                    <a:pt x="12260" y="14462"/>
                  </a:cubicBezTo>
                  <a:close/>
                  <a:moveTo>
                    <a:pt x="19602" y="9782"/>
                  </a:moveTo>
                  <a:cubicBezTo>
                    <a:pt x="20834" y="9090"/>
                    <a:pt x="21600" y="8617"/>
                    <a:pt x="21600" y="8617"/>
                  </a:cubicBezTo>
                  <a:lnTo>
                    <a:pt x="20140" y="4954"/>
                  </a:lnTo>
                  <a:cubicBezTo>
                    <a:pt x="20140" y="4954"/>
                    <a:pt x="19254" y="5138"/>
                    <a:pt x="17878" y="5484"/>
                  </a:cubicBezTo>
                  <a:cubicBezTo>
                    <a:pt x="17340" y="4770"/>
                    <a:pt x="16700" y="4141"/>
                    <a:pt x="15975" y="3619"/>
                  </a:cubicBezTo>
                  <a:cubicBezTo>
                    <a:pt x="16319" y="2115"/>
                    <a:pt x="16483" y="1130"/>
                    <a:pt x="16483" y="1130"/>
                  </a:cubicBezTo>
                  <a:lnTo>
                    <a:pt x="13896" y="17"/>
                  </a:lnTo>
                  <a:cubicBezTo>
                    <a:pt x="13896" y="17"/>
                    <a:pt x="13292" y="816"/>
                    <a:pt x="12435" y="2100"/>
                  </a:cubicBezTo>
                  <a:cubicBezTo>
                    <a:pt x="11667" y="1958"/>
                    <a:pt x="9929" y="1990"/>
                    <a:pt x="9794" y="2006"/>
                  </a:cubicBezTo>
                  <a:cubicBezTo>
                    <a:pt x="9096" y="770"/>
                    <a:pt x="8616" y="0"/>
                    <a:pt x="8616" y="0"/>
                  </a:cubicBezTo>
                  <a:lnTo>
                    <a:pt x="4955" y="1460"/>
                  </a:lnTo>
                  <a:cubicBezTo>
                    <a:pt x="4955" y="1460"/>
                    <a:pt x="5136" y="2351"/>
                    <a:pt x="5481" y="3734"/>
                  </a:cubicBezTo>
                  <a:cubicBezTo>
                    <a:pt x="4778" y="4264"/>
                    <a:pt x="4157" y="4895"/>
                    <a:pt x="3639" y="5608"/>
                  </a:cubicBezTo>
                  <a:cubicBezTo>
                    <a:pt x="2127" y="5266"/>
                    <a:pt x="1135" y="5104"/>
                    <a:pt x="1135" y="5104"/>
                  </a:cubicBezTo>
                  <a:lnTo>
                    <a:pt x="22" y="7692"/>
                  </a:lnTo>
                  <a:cubicBezTo>
                    <a:pt x="22" y="7692"/>
                    <a:pt x="819" y="8298"/>
                    <a:pt x="2103" y="9154"/>
                  </a:cubicBezTo>
                  <a:cubicBezTo>
                    <a:pt x="1955" y="9941"/>
                    <a:pt x="1990" y="11679"/>
                    <a:pt x="2004" y="11801"/>
                  </a:cubicBezTo>
                  <a:cubicBezTo>
                    <a:pt x="768" y="12502"/>
                    <a:pt x="0" y="12983"/>
                    <a:pt x="0" y="12983"/>
                  </a:cubicBezTo>
                  <a:lnTo>
                    <a:pt x="1460" y="16645"/>
                  </a:lnTo>
                  <a:cubicBezTo>
                    <a:pt x="1460" y="16645"/>
                    <a:pt x="2351" y="16467"/>
                    <a:pt x="3732" y="16126"/>
                  </a:cubicBezTo>
                  <a:cubicBezTo>
                    <a:pt x="4263" y="16831"/>
                    <a:pt x="4896" y="17454"/>
                    <a:pt x="5611" y="17973"/>
                  </a:cubicBezTo>
                  <a:cubicBezTo>
                    <a:pt x="5273" y="19468"/>
                    <a:pt x="5112" y="20448"/>
                    <a:pt x="5112" y="20448"/>
                  </a:cubicBezTo>
                  <a:lnTo>
                    <a:pt x="7642" y="21536"/>
                  </a:lnTo>
                  <a:cubicBezTo>
                    <a:pt x="7642" y="21536"/>
                    <a:pt x="8236" y="20755"/>
                    <a:pt x="9083" y="19495"/>
                  </a:cubicBezTo>
                  <a:cubicBezTo>
                    <a:pt x="9914" y="19659"/>
                    <a:pt x="11699" y="19617"/>
                    <a:pt x="11812" y="19605"/>
                  </a:cubicBezTo>
                  <a:cubicBezTo>
                    <a:pt x="12507" y="20836"/>
                    <a:pt x="12984" y="21600"/>
                    <a:pt x="12984" y="21600"/>
                  </a:cubicBezTo>
                  <a:lnTo>
                    <a:pt x="16645" y="20140"/>
                  </a:lnTo>
                  <a:cubicBezTo>
                    <a:pt x="16645" y="20140"/>
                    <a:pt x="16465" y="19256"/>
                    <a:pt x="16122" y="17881"/>
                  </a:cubicBezTo>
                  <a:cubicBezTo>
                    <a:pt x="16854" y="17330"/>
                    <a:pt x="17498" y="16672"/>
                    <a:pt x="18029" y="15924"/>
                  </a:cubicBezTo>
                  <a:cubicBezTo>
                    <a:pt x="19510" y="16258"/>
                    <a:pt x="20478" y="16419"/>
                    <a:pt x="20478" y="16419"/>
                  </a:cubicBezTo>
                  <a:lnTo>
                    <a:pt x="21566" y="13889"/>
                  </a:lnTo>
                  <a:cubicBezTo>
                    <a:pt x="21566" y="13889"/>
                    <a:pt x="20777" y="13294"/>
                    <a:pt x="19508" y="12446"/>
                  </a:cubicBezTo>
                  <a:cubicBezTo>
                    <a:pt x="19652" y="11675"/>
                    <a:pt x="19618" y="9922"/>
                    <a:pt x="19602" y="97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015">
                <a:ea typeface="微软雅黑" panose="020B0503020204020204" charset="-122"/>
              </a:endParaRPr>
            </a:p>
          </p:txBody>
        </p:sp>
      </p:grpSp>
      <p:grpSp>
        <p:nvGrpSpPr>
          <p:cNvPr id="8" name="组合_2"/>
          <p:cNvGrpSpPr/>
          <p:nvPr>
            <p:custDataLst>
              <p:tags r:id="rId3"/>
            </p:custDataLst>
          </p:nvPr>
        </p:nvGrpSpPr>
        <p:grpSpPr>
          <a:xfrm>
            <a:off x="7802245" y="4237355"/>
            <a:ext cx="737870" cy="676275"/>
            <a:chOff x="8339963" y="3868297"/>
            <a:chExt cx="628339" cy="628339"/>
          </a:xfrm>
        </p:grpSpPr>
        <p:sp>
          <p:nvSpPr>
            <p:cNvPr id="9" name="椭圆"/>
            <p:cNvSpPr/>
            <p:nvPr/>
          </p:nvSpPr>
          <p:spPr>
            <a:xfrm>
              <a:off x="8339963" y="3868297"/>
              <a:ext cx="628339" cy="628339"/>
            </a:xfrm>
            <a:prstGeom prst="ellipse">
              <a:avLst/>
            </a:prstGeom>
            <a:solidFill>
              <a:srgbClr val="19A298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015">
                <a:ea typeface="微软雅黑" panose="020B0503020204020204" charset="-122"/>
              </a:endParaRPr>
            </a:p>
          </p:txBody>
        </p:sp>
        <p:sp>
          <p:nvSpPr>
            <p:cNvPr id="10" name="图标"/>
            <p:cNvSpPr/>
            <p:nvPr/>
          </p:nvSpPr>
          <p:spPr>
            <a:xfrm>
              <a:off x="8474606" y="4049182"/>
              <a:ext cx="359052" cy="2665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85" y="8532"/>
                  </a:moveTo>
                  <a:lnTo>
                    <a:pt x="17798" y="8532"/>
                  </a:lnTo>
                  <a:lnTo>
                    <a:pt x="17798" y="12676"/>
                  </a:lnTo>
                  <a:cubicBezTo>
                    <a:pt x="17798" y="14711"/>
                    <a:pt x="16603" y="16373"/>
                    <a:pt x="15079" y="16373"/>
                  </a:cubicBezTo>
                  <a:lnTo>
                    <a:pt x="9158" y="16373"/>
                  </a:lnTo>
                  <a:lnTo>
                    <a:pt x="9158" y="17810"/>
                  </a:lnTo>
                  <a:cubicBezTo>
                    <a:pt x="9158" y="18927"/>
                    <a:pt x="9837" y="19832"/>
                    <a:pt x="10673" y="19832"/>
                  </a:cubicBezTo>
                  <a:lnTo>
                    <a:pt x="16728" y="19832"/>
                  </a:lnTo>
                  <a:lnTo>
                    <a:pt x="19181" y="21600"/>
                  </a:lnTo>
                  <a:lnTo>
                    <a:pt x="19181" y="19832"/>
                  </a:lnTo>
                  <a:lnTo>
                    <a:pt x="20085" y="19832"/>
                  </a:lnTo>
                  <a:cubicBezTo>
                    <a:pt x="20922" y="19832"/>
                    <a:pt x="21600" y="18927"/>
                    <a:pt x="21600" y="17810"/>
                  </a:cubicBezTo>
                  <a:lnTo>
                    <a:pt x="21600" y="10554"/>
                  </a:lnTo>
                  <a:cubicBezTo>
                    <a:pt x="21600" y="9438"/>
                    <a:pt x="20922" y="8532"/>
                    <a:pt x="20085" y="8532"/>
                  </a:cubicBezTo>
                  <a:close/>
                  <a:moveTo>
                    <a:pt x="6912" y="15450"/>
                  </a:moveTo>
                  <a:lnTo>
                    <a:pt x="6689" y="15450"/>
                  </a:lnTo>
                  <a:lnTo>
                    <a:pt x="2592" y="18372"/>
                  </a:lnTo>
                  <a:lnTo>
                    <a:pt x="2592" y="15450"/>
                  </a:lnTo>
                  <a:lnTo>
                    <a:pt x="2074" y="15450"/>
                  </a:lnTo>
                  <a:cubicBezTo>
                    <a:pt x="928" y="15450"/>
                    <a:pt x="0" y="14211"/>
                    <a:pt x="0" y="12683"/>
                  </a:cubicBezTo>
                  <a:lnTo>
                    <a:pt x="0" y="2767"/>
                  </a:lnTo>
                  <a:cubicBezTo>
                    <a:pt x="0" y="1239"/>
                    <a:pt x="928" y="0"/>
                    <a:pt x="2074" y="0"/>
                  </a:cubicBezTo>
                  <a:lnTo>
                    <a:pt x="15034" y="0"/>
                  </a:lnTo>
                  <a:cubicBezTo>
                    <a:pt x="16179" y="0"/>
                    <a:pt x="17107" y="1239"/>
                    <a:pt x="17107" y="2767"/>
                  </a:cubicBezTo>
                  <a:lnTo>
                    <a:pt x="17107" y="4381"/>
                  </a:lnTo>
                  <a:lnTo>
                    <a:pt x="17107" y="8532"/>
                  </a:lnTo>
                  <a:lnTo>
                    <a:pt x="17107" y="12676"/>
                  </a:lnTo>
                  <a:cubicBezTo>
                    <a:pt x="17107" y="14205"/>
                    <a:pt x="16224" y="15450"/>
                    <a:pt x="15079" y="15450"/>
                  </a:cubicBezTo>
                  <a:lnTo>
                    <a:pt x="9158" y="15450"/>
                  </a:lnTo>
                  <a:cubicBezTo>
                    <a:pt x="9158" y="15450"/>
                    <a:pt x="6912" y="15450"/>
                    <a:pt x="6912" y="1545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015">
                <a:ea typeface="微软雅黑" panose="020B0503020204020204" charset="-122"/>
              </a:endParaRPr>
            </a:p>
          </p:txBody>
        </p:sp>
      </p:grpSp>
      <p:grpSp>
        <p:nvGrpSpPr>
          <p:cNvPr id="11" name="组合_3"/>
          <p:cNvGrpSpPr/>
          <p:nvPr>
            <p:custDataLst>
              <p:tags r:id="rId4"/>
            </p:custDataLst>
          </p:nvPr>
        </p:nvGrpSpPr>
        <p:grpSpPr>
          <a:xfrm>
            <a:off x="5734050" y="617855"/>
            <a:ext cx="737870" cy="676275"/>
            <a:chOff x="5761593" y="857366"/>
            <a:chExt cx="628339" cy="628339"/>
          </a:xfrm>
        </p:grpSpPr>
        <p:sp>
          <p:nvSpPr>
            <p:cNvPr id="12" name="椭圆"/>
            <p:cNvSpPr/>
            <p:nvPr/>
          </p:nvSpPr>
          <p:spPr>
            <a:xfrm>
              <a:off x="5761593" y="857366"/>
              <a:ext cx="628339" cy="628339"/>
            </a:xfrm>
            <a:prstGeom prst="ellipse">
              <a:avLst/>
            </a:prstGeom>
            <a:solidFill>
              <a:srgbClr val="19A298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015">
                <a:ea typeface="微软雅黑" panose="020B0503020204020204" charset="-122"/>
              </a:endParaRPr>
            </a:p>
          </p:txBody>
        </p:sp>
        <p:sp>
          <p:nvSpPr>
            <p:cNvPr id="13" name="图标"/>
            <p:cNvSpPr/>
            <p:nvPr/>
          </p:nvSpPr>
          <p:spPr>
            <a:xfrm>
              <a:off x="5896236" y="1011084"/>
              <a:ext cx="359052" cy="3209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84" extrusionOk="0">
                  <a:moveTo>
                    <a:pt x="19415" y="16649"/>
                  </a:moveTo>
                  <a:cubicBezTo>
                    <a:pt x="20161" y="16995"/>
                    <a:pt x="20794" y="17015"/>
                    <a:pt x="20797" y="18016"/>
                  </a:cubicBezTo>
                  <a:lnTo>
                    <a:pt x="21600" y="21484"/>
                  </a:lnTo>
                  <a:lnTo>
                    <a:pt x="0" y="21484"/>
                  </a:lnTo>
                  <a:cubicBezTo>
                    <a:pt x="91" y="20771"/>
                    <a:pt x="349" y="19060"/>
                    <a:pt x="573" y="18136"/>
                  </a:cubicBezTo>
                  <a:cubicBezTo>
                    <a:pt x="679" y="17700"/>
                    <a:pt x="1212" y="16975"/>
                    <a:pt x="2036" y="16624"/>
                  </a:cubicBezTo>
                  <a:cubicBezTo>
                    <a:pt x="4050" y="15766"/>
                    <a:pt x="6877" y="14370"/>
                    <a:pt x="7251" y="13724"/>
                  </a:cubicBezTo>
                  <a:cubicBezTo>
                    <a:pt x="7484" y="13323"/>
                    <a:pt x="7579" y="13743"/>
                    <a:pt x="7681" y="13421"/>
                  </a:cubicBezTo>
                  <a:cubicBezTo>
                    <a:pt x="7916" y="12679"/>
                    <a:pt x="7968" y="11587"/>
                    <a:pt x="7968" y="11587"/>
                  </a:cubicBezTo>
                  <a:cubicBezTo>
                    <a:pt x="7848" y="11494"/>
                    <a:pt x="7572" y="10786"/>
                    <a:pt x="7434" y="10117"/>
                  </a:cubicBezTo>
                  <a:cubicBezTo>
                    <a:pt x="7387" y="9891"/>
                    <a:pt x="7082" y="9884"/>
                    <a:pt x="6846" y="8995"/>
                  </a:cubicBezTo>
                  <a:cubicBezTo>
                    <a:pt x="6653" y="8263"/>
                    <a:pt x="6425" y="7272"/>
                    <a:pt x="6518" y="6932"/>
                  </a:cubicBezTo>
                  <a:cubicBezTo>
                    <a:pt x="6566" y="6758"/>
                    <a:pt x="6695" y="6822"/>
                    <a:pt x="6716" y="6831"/>
                  </a:cubicBezTo>
                  <a:cubicBezTo>
                    <a:pt x="6697" y="6706"/>
                    <a:pt x="6673" y="6705"/>
                    <a:pt x="6649" y="6531"/>
                  </a:cubicBezTo>
                  <a:cubicBezTo>
                    <a:pt x="6603" y="6199"/>
                    <a:pt x="6428" y="5653"/>
                    <a:pt x="6414" y="5330"/>
                  </a:cubicBezTo>
                  <a:cubicBezTo>
                    <a:pt x="6302" y="2941"/>
                    <a:pt x="6814" y="1517"/>
                    <a:pt x="7802" y="834"/>
                  </a:cubicBezTo>
                  <a:cubicBezTo>
                    <a:pt x="8064" y="653"/>
                    <a:pt x="9136" y="145"/>
                    <a:pt x="9462" y="64"/>
                  </a:cubicBezTo>
                  <a:cubicBezTo>
                    <a:pt x="10187" y="-116"/>
                    <a:pt x="11659" y="109"/>
                    <a:pt x="12338" y="443"/>
                  </a:cubicBezTo>
                  <a:cubicBezTo>
                    <a:pt x="14203" y="1346"/>
                    <a:pt x="14766" y="2285"/>
                    <a:pt x="14624" y="5330"/>
                  </a:cubicBezTo>
                  <a:cubicBezTo>
                    <a:pt x="14599" y="5877"/>
                    <a:pt x="14486" y="6618"/>
                    <a:pt x="14433" y="6945"/>
                  </a:cubicBezTo>
                  <a:cubicBezTo>
                    <a:pt x="14521" y="6860"/>
                    <a:pt x="14606" y="6807"/>
                    <a:pt x="14679" y="6813"/>
                  </a:cubicBezTo>
                  <a:cubicBezTo>
                    <a:pt x="14982" y="6833"/>
                    <a:pt x="14696" y="8105"/>
                    <a:pt x="14460" y="8995"/>
                  </a:cubicBezTo>
                  <a:cubicBezTo>
                    <a:pt x="14225" y="9884"/>
                    <a:pt x="13904" y="9888"/>
                    <a:pt x="13872" y="10117"/>
                  </a:cubicBezTo>
                  <a:cubicBezTo>
                    <a:pt x="13761" y="10901"/>
                    <a:pt x="13490" y="11361"/>
                    <a:pt x="13347" y="11576"/>
                  </a:cubicBezTo>
                  <a:cubicBezTo>
                    <a:pt x="13347" y="11576"/>
                    <a:pt x="13436" y="12775"/>
                    <a:pt x="13704" y="13449"/>
                  </a:cubicBezTo>
                  <a:cubicBezTo>
                    <a:pt x="13812" y="13730"/>
                    <a:pt x="13931" y="13430"/>
                    <a:pt x="14102" y="13742"/>
                  </a:cubicBezTo>
                  <a:cubicBezTo>
                    <a:pt x="14018" y="13588"/>
                    <a:pt x="14272" y="14339"/>
                    <a:pt x="15405" y="14858"/>
                  </a:cubicBezTo>
                  <a:cubicBezTo>
                    <a:pt x="17512" y="15825"/>
                    <a:pt x="18500" y="16226"/>
                    <a:pt x="19415" y="1664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015">
                <a:ea typeface="微软雅黑" panose="020B0503020204020204" charset="-122"/>
              </a:endParaRPr>
            </a:p>
          </p:txBody>
        </p:sp>
      </p:grpSp>
      <p:grpSp>
        <p:nvGrpSpPr>
          <p:cNvPr id="15" name="组合_4"/>
          <p:cNvGrpSpPr/>
          <p:nvPr>
            <p:custDataLst>
              <p:tags r:id="rId5"/>
            </p:custDataLst>
          </p:nvPr>
        </p:nvGrpSpPr>
        <p:grpSpPr>
          <a:xfrm>
            <a:off x="3470275" y="2528570"/>
            <a:ext cx="737870" cy="676275"/>
            <a:chOff x="3479731" y="1714600"/>
            <a:chExt cx="628339" cy="628339"/>
          </a:xfrm>
        </p:grpSpPr>
        <p:sp>
          <p:nvSpPr>
            <p:cNvPr id="16" name="椭圆"/>
            <p:cNvSpPr/>
            <p:nvPr/>
          </p:nvSpPr>
          <p:spPr>
            <a:xfrm>
              <a:off x="3479731" y="1714600"/>
              <a:ext cx="628339" cy="628339"/>
            </a:xfrm>
            <a:prstGeom prst="ellipse">
              <a:avLst/>
            </a:prstGeom>
            <a:solidFill>
              <a:srgbClr val="19A298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015">
                <a:ea typeface="微软雅黑" panose="020B0503020204020204" charset="-122"/>
              </a:endParaRPr>
            </a:p>
          </p:txBody>
        </p:sp>
        <p:sp>
          <p:nvSpPr>
            <p:cNvPr id="17" name="图标"/>
            <p:cNvSpPr/>
            <p:nvPr/>
          </p:nvSpPr>
          <p:spPr>
            <a:xfrm>
              <a:off x="3657942" y="1849244"/>
              <a:ext cx="271917" cy="359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0" h="21600" extrusionOk="0">
                  <a:moveTo>
                    <a:pt x="16784" y="1264"/>
                  </a:moveTo>
                  <a:cubicBezTo>
                    <a:pt x="16363" y="1078"/>
                    <a:pt x="15824" y="1189"/>
                    <a:pt x="15581" y="1511"/>
                  </a:cubicBezTo>
                  <a:lnTo>
                    <a:pt x="14280" y="3236"/>
                  </a:lnTo>
                  <a:cubicBezTo>
                    <a:pt x="14867" y="3417"/>
                    <a:pt x="15381" y="3636"/>
                    <a:pt x="15831" y="3874"/>
                  </a:cubicBezTo>
                  <a:lnTo>
                    <a:pt x="17106" y="2185"/>
                  </a:lnTo>
                  <a:cubicBezTo>
                    <a:pt x="17349" y="1863"/>
                    <a:pt x="17205" y="1451"/>
                    <a:pt x="16784" y="1264"/>
                  </a:cubicBezTo>
                  <a:close/>
                  <a:moveTo>
                    <a:pt x="21233" y="4689"/>
                  </a:moveTo>
                  <a:cubicBezTo>
                    <a:pt x="20988" y="4366"/>
                    <a:pt x="20450" y="4256"/>
                    <a:pt x="20028" y="4442"/>
                  </a:cubicBezTo>
                  <a:lnTo>
                    <a:pt x="17841" y="5408"/>
                  </a:lnTo>
                  <a:cubicBezTo>
                    <a:pt x="18203" y="5799"/>
                    <a:pt x="18487" y="6197"/>
                    <a:pt x="18711" y="6581"/>
                  </a:cubicBezTo>
                  <a:lnTo>
                    <a:pt x="20909" y="5610"/>
                  </a:lnTo>
                  <a:cubicBezTo>
                    <a:pt x="21331" y="5423"/>
                    <a:pt x="21475" y="5012"/>
                    <a:pt x="21233" y="4689"/>
                  </a:cubicBezTo>
                  <a:close/>
                  <a:moveTo>
                    <a:pt x="1322" y="4393"/>
                  </a:moveTo>
                  <a:cubicBezTo>
                    <a:pt x="900" y="4207"/>
                    <a:pt x="362" y="4317"/>
                    <a:pt x="118" y="4640"/>
                  </a:cubicBezTo>
                  <a:cubicBezTo>
                    <a:pt x="-125" y="4963"/>
                    <a:pt x="19" y="5375"/>
                    <a:pt x="441" y="5561"/>
                  </a:cubicBezTo>
                  <a:lnTo>
                    <a:pt x="2633" y="6530"/>
                  </a:lnTo>
                  <a:cubicBezTo>
                    <a:pt x="2861" y="6146"/>
                    <a:pt x="3149" y="5751"/>
                    <a:pt x="3514" y="5362"/>
                  </a:cubicBezTo>
                  <a:cubicBezTo>
                    <a:pt x="3514" y="5362"/>
                    <a:pt x="1322" y="4393"/>
                    <a:pt x="1322" y="4393"/>
                  </a:cubicBezTo>
                  <a:close/>
                  <a:moveTo>
                    <a:pt x="5797" y="1483"/>
                  </a:moveTo>
                  <a:cubicBezTo>
                    <a:pt x="5553" y="1160"/>
                    <a:pt x="5015" y="1050"/>
                    <a:pt x="4593" y="1236"/>
                  </a:cubicBezTo>
                  <a:cubicBezTo>
                    <a:pt x="4173" y="1422"/>
                    <a:pt x="4029" y="1834"/>
                    <a:pt x="4272" y="2157"/>
                  </a:cubicBezTo>
                  <a:lnTo>
                    <a:pt x="5544" y="3843"/>
                  </a:lnTo>
                  <a:cubicBezTo>
                    <a:pt x="5997" y="3607"/>
                    <a:pt x="6514" y="3392"/>
                    <a:pt x="7103" y="3215"/>
                  </a:cubicBezTo>
                  <a:cubicBezTo>
                    <a:pt x="7103" y="3215"/>
                    <a:pt x="5797" y="1483"/>
                    <a:pt x="5797" y="1483"/>
                  </a:cubicBezTo>
                  <a:close/>
                  <a:moveTo>
                    <a:pt x="10693" y="0"/>
                  </a:moveTo>
                  <a:cubicBezTo>
                    <a:pt x="10208" y="0"/>
                    <a:pt x="9813" y="302"/>
                    <a:pt x="9813" y="674"/>
                  </a:cubicBezTo>
                  <a:lnTo>
                    <a:pt x="9813" y="2753"/>
                  </a:lnTo>
                  <a:cubicBezTo>
                    <a:pt x="10026" y="2740"/>
                    <a:pt x="11348" y="2744"/>
                    <a:pt x="11574" y="2758"/>
                  </a:cubicBezTo>
                  <a:lnTo>
                    <a:pt x="11574" y="674"/>
                  </a:lnTo>
                  <a:cubicBezTo>
                    <a:pt x="11574" y="302"/>
                    <a:pt x="11180" y="0"/>
                    <a:pt x="10693" y="0"/>
                  </a:cubicBezTo>
                  <a:close/>
                  <a:moveTo>
                    <a:pt x="18428" y="9068"/>
                  </a:moveTo>
                  <a:cubicBezTo>
                    <a:pt x="18228" y="7091"/>
                    <a:pt x="16423" y="3572"/>
                    <a:pt x="10662" y="3572"/>
                  </a:cubicBezTo>
                  <a:cubicBezTo>
                    <a:pt x="10661" y="3572"/>
                    <a:pt x="10660" y="3572"/>
                    <a:pt x="10659" y="3572"/>
                  </a:cubicBezTo>
                  <a:cubicBezTo>
                    <a:pt x="10658" y="3572"/>
                    <a:pt x="10658" y="3572"/>
                    <a:pt x="10657" y="3572"/>
                  </a:cubicBezTo>
                  <a:cubicBezTo>
                    <a:pt x="10656" y="3572"/>
                    <a:pt x="10655" y="3572"/>
                    <a:pt x="10655" y="3572"/>
                  </a:cubicBezTo>
                  <a:cubicBezTo>
                    <a:pt x="10654" y="3572"/>
                    <a:pt x="10653" y="3572"/>
                    <a:pt x="10652" y="3572"/>
                  </a:cubicBezTo>
                  <a:cubicBezTo>
                    <a:pt x="4890" y="3572"/>
                    <a:pt x="3086" y="7091"/>
                    <a:pt x="2886" y="9068"/>
                  </a:cubicBezTo>
                  <a:cubicBezTo>
                    <a:pt x="2715" y="10852"/>
                    <a:pt x="4327" y="12514"/>
                    <a:pt x="4510" y="12775"/>
                  </a:cubicBezTo>
                  <a:cubicBezTo>
                    <a:pt x="4810" y="13201"/>
                    <a:pt x="6695" y="14825"/>
                    <a:pt x="6762" y="15807"/>
                  </a:cubicBezTo>
                  <a:cubicBezTo>
                    <a:pt x="6855" y="17159"/>
                    <a:pt x="7070" y="17195"/>
                    <a:pt x="7930" y="17355"/>
                  </a:cubicBezTo>
                  <a:cubicBezTo>
                    <a:pt x="8807" y="17519"/>
                    <a:pt x="12507" y="17519"/>
                    <a:pt x="13383" y="17355"/>
                  </a:cubicBezTo>
                  <a:cubicBezTo>
                    <a:pt x="14243" y="17195"/>
                    <a:pt x="14459" y="17159"/>
                    <a:pt x="14552" y="15807"/>
                  </a:cubicBezTo>
                  <a:cubicBezTo>
                    <a:pt x="14619" y="14825"/>
                    <a:pt x="16504" y="13201"/>
                    <a:pt x="16803" y="12775"/>
                  </a:cubicBezTo>
                  <a:cubicBezTo>
                    <a:pt x="16987" y="12514"/>
                    <a:pt x="18599" y="10852"/>
                    <a:pt x="18428" y="9068"/>
                  </a:cubicBezTo>
                  <a:close/>
                  <a:moveTo>
                    <a:pt x="13756" y="19204"/>
                  </a:moveTo>
                  <a:cubicBezTo>
                    <a:pt x="13756" y="18991"/>
                    <a:pt x="13530" y="18817"/>
                    <a:pt x="13251" y="18817"/>
                  </a:cubicBezTo>
                  <a:lnTo>
                    <a:pt x="8063" y="18817"/>
                  </a:lnTo>
                  <a:cubicBezTo>
                    <a:pt x="7783" y="18817"/>
                    <a:pt x="7557" y="18991"/>
                    <a:pt x="7557" y="19204"/>
                  </a:cubicBezTo>
                  <a:lnTo>
                    <a:pt x="7557" y="19204"/>
                  </a:lnTo>
                  <a:cubicBezTo>
                    <a:pt x="7557" y="19418"/>
                    <a:pt x="7783" y="19591"/>
                    <a:pt x="8063" y="19591"/>
                  </a:cubicBezTo>
                  <a:lnTo>
                    <a:pt x="13251" y="19591"/>
                  </a:lnTo>
                  <a:cubicBezTo>
                    <a:pt x="13530" y="19591"/>
                    <a:pt x="13756" y="19418"/>
                    <a:pt x="13756" y="19204"/>
                  </a:cubicBezTo>
                  <a:cubicBezTo>
                    <a:pt x="13756" y="19204"/>
                    <a:pt x="13756" y="19204"/>
                    <a:pt x="13756" y="19204"/>
                  </a:cubicBezTo>
                  <a:close/>
                  <a:moveTo>
                    <a:pt x="13756" y="18147"/>
                  </a:moveTo>
                  <a:cubicBezTo>
                    <a:pt x="13756" y="17934"/>
                    <a:pt x="13530" y="17761"/>
                    <a:pt x="13251" y="17761"/>
                  </a:cubicBezTo>
                  <a:lnTo>
                    <a:pt x="8063" y="17761"/>
                  </a:lnTo>
                  <a:cubicBezTo>
                    <a:pt x="7783" y="17761"/>
                    <a:pt x="7557" y="17934"/>
                    <a:pt x="7557" y="18147"/>
                  </a:cubicBezTo>
                  <a:lnTo>
                    <a:pt x="7557" y="18147"/>
                  </a:lnTo>
                  <a:cubicBezTo>
                    <a:pt x="7557" y="18361"/>
                    <a:pt x="7783" y="18535"/>
                    <a:pt x="8063" y="18535"/>
                  </a:cubicBezTo>
                  <a:lnTo>
                    <a:pt x="13251" y="18535"/>
                  </a:lnTo>
                  <a:cubicBezTo>
                    <a:pt x="13530" y="18535"/>
                    <a:pt x="13756" y="18361"/>
                    <a:pt x="13756" y="18147"/>
                  </a:cubicBezTo>
                  <a:cubicBezTo>
                    <a:pt x="13756" y="18147"/>
                    <a:pt x="13756" y="18147"/>
                    <a:pt x="13756" y="18147"/>
                  </a:cubicBezTo>
                  <a:close/>
                  <a:moveTo>
                    <a:pt x="8400" y="19874"/>
                  </a:moveTo>
                  <a:lnTo>
                    <a:pt x="12913" y="19874"/>
                  </a:lnTo>
                  <a:cubicBezTo>
                    <a:pt x="12913" y="20827"/>
                    <a:pt x="11903" y="21600"/>
                    <a:pt x="10657" y="21600"/>
                  </a:cubicBezTo>
                  <a:cubicBezTo>
                    <a:pt x="9411" y="21600"/>
                    <a:pt x="8400" y="20827"/>
                    <a:pt x="8400" y="1987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015">
                <a:ea typeface="微软雅黑" panose="020B0503020204020204" charset="-122"/>
              </a:endParaRPr>
            </a:p>
          </p:txBody>
        </p:sp>
      </p:grpSp>
      <p:grpSp>
        <p:nvGrpSpPr>
          <p:cNvPr id="19" name="组合_5"/>
          <p:cNvGrpSpPr/>
          <p:nvPr>
            <p:custDataLst>
              <p:tags r:id="rId6"/>
            </p:custDataLst>
          </p:nvPr>
        </p:nvGrpSpPr>
        <p:grpSpPr>
          <a:xfrm>
            <a:off x="3419475" y="4188460"/>
            <a:ext cx="737870" cy="676275"/>
            <a:chOff x="3231455" y="3868297"/>
            <a:chExt cx="628339" cy="628339"/>
          </a:xfrm>
        </p:grpSpPr>
        <p:sp>
          <p:nvSpPr>
            <p:cNvPr id="20" name="椭圆"/>
            <p:cNvSpPr/>
            <p:nvPr/>
          </p:nvSpPr>
          <p:spPr>
            <a:xfrm>
              <a:off x="3231455" y="3868297"/>
              <a:ext cx="628339" cy="628339"/>
            </a:xfrm>
            <a:prstGeom prst="ellipse">
              <a:avLst/>
            </a:prstGeom>
            <a:solidFill>
              <a:srgbClr val="19A298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015">
                <a:ea typeface="微软雅黑" panose="020B0503020204020204" charset="-122"/>
              </a:endParaRPr>
            </a:p>
          </p:txBody>
        </p:sp>
        <p:sp>
          <p:nvSpPr>
            <p:cNvPr id="21" name="图标"/>
            <p:cNvSpPr/>
            <p:nvPr/>
          </p:nvSpPr>
          <p:spPr>
            <a:xfrm>
              <a:off x="3366099" y="4003600"/>
              <a:ext cx="359052" cy="3589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89" y="3102"/>
                  </a:moveTo>
                  <a:cubicBezTo>
                    <a:pt x="10181" y="3102"/>
                    <a:pt x="11584" y="3680"/>
                    <a:pt x="12638" y="4729"/>
                  </a:cubicBezTo>
                  <a:cubicBezTo>
                    <a:pt x="13691" y="5775"/>
                    <a:pt x="14270" y="7167"/>
                    <a:pt x="14270" y="8646"/>
                  </a:cubicBezTo>
                  <a:cubicBezTo>
                    <a:pt x="14270" y="10126"/>
                    <a:pt x="13691" y="11517"/>
                    <a:pt x="12638" y="12563"/>
                  </a:cubicBezTo>
                  <a:cubicBezTo>
                    <a:pt x="11584" y="13612"/>
                    <a:pt x="10181" y="14190"/>
                    <a:pt x="8689" y="14190"/>
                  </a:cubicBezTo>
                  <a:cubicBezTo>
                    <a:pt x="7197" y="14190"/>
                    <a:pt x="5795" y="13612"/>
                    <a:pt x="4741" y="12563"/>
                  </a:cubicBezTo>
                  <a:cubicBezTo>
                    <a:pt x="3688" y="11517"/>
                    <a:pt x="3108" y="10125"/>
                    <a:pt x="3108" y="8646"/>
                  </a:cubicBezTo>
                  <a:cubicBezTo>
                    <a:pt x="3108" y="7166"/>
                    <a:pt x="3688" y="5775"/>
                    <a:pt x="4741" y="4729"/>
                  </a:cubicBezTo>
                  <a:cubicBezTo>
                    <a:pt x="5795" y="3680"/>
                    <a:pt x="7197" y="3102"/>
                    <a:pt x="8689" y="3102"/>
                  </a:cubicBezTo>
                  <a:close/>
                  <a:moveTo>
                    <a:pt x="16149" y="13086"/>
                  </a:moveTo>
                  <a:cubicBezTo>
                    <a:pt x="16951" y="11758"/>
                    <a:pt x="17378" y="10235"/>
                    <a:pt x="17378" y="8646"/>
                  </a:cubicBezTo>
                  <a:cubicBezTo>
                    <a:pt x="17378" y="6336"/>
                    <a:pt x="16474" y="4164"/>
                    <a:pt x="14832" y="2531"/>
                  </a:cubicBezTo>
                  <a:cubicBezTo>
                    <a:pt x="13191" y="899"/>
                    <a:pt x="11009" y="0"/>
                    <a:pt x="8689" y="0"/>
                  </a:cubicBezTo>
                  <a:cubicBezTo>
                    <a:pt x="6370" y="0"/>
                    <a:pt x="4188" y="899"/>
                    <a:pt x="2547" y="2531"/>
                  </a:cubicBezTo>
                  <a:cubicBezTo>
                    <a:pt x="905" y="4164"/>
                    <a:pt x="0" y="6336"/>
                    <a:pt x="0" y="8646"/>
                  </a:cubicBezTo>
                  <a:cubicBezTo>
                    <a:pt x="0" y="10957"/>
                    <a:pt x="905" y="13128"/>
                    <a:pt x="2547" y="14762"/>
                  </a:cubicBezTo>
                  <a:cubicBezTo>
                    <a:pt x="4188" y="16393"/>
                    <a:pt x="6369" y="17292"/>
                    <a:pt x="8689" y="17292"/>
                  </a:cubicBezTo>
                  <a:cubicBezTo>
                    <a:pt x="8689" y="17292"/>
                    <a:pt x="8689" y="17292"/>
                    <a:pt x="8690" y="17292"/>
                  </a:cubicBezTo>
                  <a:cubicBezTo>
                    <a:pt x="10229" y="17292"/>
                    <a:pt x="11708" y="16896"/>
                    <a:pt x="13008" y="16152"/>
                  </a:cubicBezTo>
                  <a:lnTo>
                    <a:pt x="18487" y="21600"/>
                  </a:lnTo>
                  <a:lnTo>
                    <a:pt x="21600" y="18505"/>
                  </a:lnTo>
                  <a:cubicBezTo>
                    <a:pt x="21600" y="18505"/>
                    <a:pt x="16149" y="13086"/>
                    <a:pt x="16149" y="1308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015">
                <a:ea typeface="微软雅黑" panose="020B0503020204020204" charset="-122"/>
              </a:endParaRPr>
            </a:p>
          </p:txBody>
        </p:sp>
      </p:grpSp>
      <p:sp>
        <p:nvSpPr>
          <p:cNvPr id="23" name="梯形_5"/>
          <p:cNvSpPr/>
          <p:nvPr/>
        </p:nvSpPr>
        <p:spPr>
          <a:xfrm rot="16200000" flipH="1">
            <a:off x="8194675" y="4851400"/>
            <a:ext cx="738505" cy="32353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30" y="840"/>
                </a:lnTo>
                <a:lnTo>
                  <a:pt x="21600" y="21600"/>
                </a:lnTo>
                <a:lnTo>
                  <a:pt x="21591" y="15894"/>
                </a:lnTo>
                <a:lnTo>
                  <a:pt x="0" y="0"/>
                </a:lnTo>
                <a:close/>
              </a:path>
            </a:pathLst>
          </a:custGeom>
          <a:solidFill>
            <a:srgbClr val="19A298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sz="1015">
              <a:ea typeface="微软雅黑" panose="020B0503020204020204" charset="-122"/>
            </a:endParaRPr>
          </a:p>
        </p:txBody>
      </p:sp>
      <p:sp>
        <p:nvSpPr>
          <p:cNvPr id="24" name="箭头符号_5"/>
          <p:cNvSpPr/>
          <p:nvPr/>
        </p:nvSpPr>
        <p:spPr>
          <a:xfrm rot="16200000">
            <a:off x="6043930" y="4984750"/>
            <a:ext cx="1933575" cy="298450"/>
          </a:xfrm>
          <a:prstGeom prst="rightArrow">
            <a:avLst>
              <a:gd name="adj1" fmla="val 42611"/>
              <a:gd name="adj2" fmla="val 85179"/>
            </a:avLst>
          </a:prstGeom>
          <a:solidFill>
            <a:srgbClr val="19A298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sz="1015">
              <a:ea typeface="微软雅黑" panose="020B0503020204020204" charset="-122"/>
            </a:endParaRPr>
          </a:p>
        </p:txBody>
      </p:sp>
      <p:sp>
        <p:nvSpPr>
          <p:cNvPr id="25" name="梯形_4"/>
          <p:cNvSpPr/>
          <p:nvPr/>
        </p:nvSpPr>
        <p:spPr>
          <a:xfrm rot="16200000" flipH="1">
            <a:off x="7044690" y="5520055"/>
            <a:ext cx="737870" cy="18986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" y="0"/>
                </a:moveTo>
                <a:lnTo>
                  <a:pt x="0" y="1391"/>
                </a:lnTo>
                <a:lnTo>
                  <a:pt x="21600" y="21600"/>
                </a:lnTo>
                <a:lnTo>
                  <a:pt x="21600" y="12014"/>
                </a:lnTo>
                <a:lnTo>
                  <a:pt x="4" y="0"/>
                </a:lnTo>
                <a:close/>
              </a:path>
            </a:pathLst>
          </a:custGeom>
          <a:solidFill>
            <a:srgbClr val="19A298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sz="1015">
              <a:ea typeface="微软雅黑" panose="020B0503020204020204" charset="-122"/>
            </a:endParaRPr>
          </a:p>
        </p:txBody>
      </p:sp>
      <p:sp>
        <p:nvSpPr>
          <p:cNvPr id="26" name="箭头符号_4"/>
          <p:cNvSpPr/>
          <p:nvPr/>
        </p:nvSpPr>
        <p:spPr>
          <a:xfrm rot="16200000">
            <a:off x="5076825" y="4503420"/>
            <a:ext cx="2895600" cy="298450"/>
          </a:xfrm>
          <a:prstGeom prst="rightArrow">
            <a:avLst>
              <a:gd name="adj1" fmla="val 42611"/>
              <a:gd name="adj2" fmla="val 85179"/>
            </a:avLst>
          </a:prstGeom>
          <a:solidFill>
            <a:srgbClr val="19A298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sz="1015">
              <a:ea typeface="微软雅黑" panose="020B0503020204020204" charset="-122"/>
            </a:endParaRPr>
          </a:p>
        </p:txBody>
      </p:sp>
      <p:sp>
        <p:nvSpPr>
          <p:cNvPr id="27" name="梯形_1"/>
          <p:cNvSpPr/>
          <p:nvPr/>
        </p:nvSpPr>
        <p:spPr>
          <a:xfrm rot="16200000" flipH="1">
            <a:off x="5732780" y="6043930"/>
            <a:ext cx="739775" cy="8483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1" y="8656"/>
                </a:moveTo>
                <a:lnTo>
                  <a:pt x="21589" y="0"/>
                </a:lnTo>
                <a:lnTo>
                  <a:pt x="21600" y="21600"/>
                </a:lnTo>
                <a:lnTo>
                  <a:pt x="0" y="11830"/>
                </a:lnTo>
                <a:lnTo>
                  <a:pt x="61" y="8656"/>
                </a:lnTo>
                <a:close/>
              </a:path>
            </a:pathLst>
          </a:custGeom>
          <a:solidFill>
            <a:srgbClr val="19A298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sz="1015">
              <a:ea typeface="微软雅黑" panose="020B0503020204020204" charset="-122"/>
            </a:endParaRPr>
          </a:p>
        </p:txBody>
      </p:sp>
      <p:sp>
        <p:nvSpPr>
          <p:cNvPr id="28" name="箭头符号_3"/>
          <p:cNvSpPr/>
          <p:nvPr/>
        </p:nvSpPr>
        <p:spPr>
          <a:xfrm rot="16200000">
            <a:off x="4046855" y="3918585"/>
            <a:ext cx="4065905" cy="298450"/>
          </a:xfrm>
          <a:prstGeom prst="rightArrow">
            <a:avLst>
              <a:gd name="adj1" fmla="val 42611"/>
              <a:gd name="adj2" fmla="val 85179"/>
            </a:avLst>
          </a:prstGeom>
          <a:solidFill>
            <a:srgbClr val="19A298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sz="1015">
              <a:ea typeface="微软雅黑" panose="020B0503020204020204" charset="-122"/>
            </a:endParaRPr>
          </a:p>
        </p:txBody>
      </p:sp>
      <p:sp>
        <p:nvSpPr>
          <p:cNvPr id="29" name="梯形_2"/>
          <p:cNvSpPr/>
          <p:nvPr/>
        </p:nvSpPr>
        <p:spPr>
          <a:xfrm rot="16200000" flipH="1">
            <a:off x="4379595" y="5539740"/>
            <a:ext cx="739140" cy="18586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7" y="20157"/>
                </a:moveTo>
                <a:lnTo>
                  <a:pt x="21588" y="0"/>
                </a:lnTo>
                <a:lnTo>
                  <a:pt x="21600" y="9767"/>
                </a:lnTo>
                <a:lnTo>
                  <a:pt x="0" y="21600"/>
                </a:lnTo>
                <a:lnTo>
                  <a:pt x="27" y="20157"/>
                </a:lnTo>
                <a:close/>
              </a:path>
            </a:pathLst>
          </a:custGeom>
          <a:solidFill>
            <a:srgbClr val="19A298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sz="1015">
              <a:ea typeface="微软雅黑" panose="020B0503020204020204" charset="-122"/>
            </a:endParaRPr>
          </a:p>
        </p:txBody>
      </p:sp>
      <p:sp>
        <p:nvSpPr>
          <p:cNvPr id="30" name="箭头符号_2"/>
          <p:cNvSpPr/>
          <p:nvPr/>
        </p:nvSpPr>
        <p:spPr>
          <a:xfrm rot="16200000">
            <a:off x="4165600" y="4503420"/>
            <a:ext cx="2895600" cy="298450"/>
          </a:xfrm>
          <a:prstGeom prst="rightArrow">
            <a:avLst>
              <a:gd name="adj1" fmla="val 42611"/>
              <a:gd name="adj2" fmla="val 85179"/>
            </a:avLst>
          </a:prstGeom>
          <a:solidFill>
            <a:srgbClr val="19A298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sz="1015">
              <a:ea typeface="微软雅黑" panose="020B0503020204020204" charset="-122"/>
            </a:endParaRPr>
          </a:p>
        </p:txBody>
      </p:sp>
      <p:sp>
        <p:nvSpPr>
          <p:cNvPr id="31" name="梯形_3"/>
          <p:cNvSpPr/>
          <p:nvPr/>
        </p:nvSpPr>
        <p:spPr>
          <a:xfrm rot="16200000" flipH="1">
            <a:off x="3235960" y="4857115"/>
            <a:ext cx="739775" cy="32219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0728"/>
                </a:moveTo>
                <a:lnTo>
                  <a:pt x="21600" y="0"/>
                </a:lnTo>
                <a:lnTo>
                  <a:pt x="21591" y="5658"/>
                </a:lnTo>
                <a:lnTo>
                  <a:pt x="48" y="21600"/>
                </a:lnTo>
                <a:lnTo>
                  <a:pt x="0" y="20728"/>
                </a:lnTo>
                <a:close/>
              </a:path>
            </a:pathLst>
          </a:custGeom>
          <a:solidFill>
            <a:srgbClr val="19A298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sz="1015">
              <a:ea typeface="微软雅黑" panose="020B0503020204020204" charset="-122"/>
            </a:endParaRPr>
          </a:p>
        </p:txBody>
      </p:sp>
      <p:sp>
        <p:nvSpPr>
          <p:cNvPr id="32" name="箭头符号_1"/>
          <p:cNvSpPr/>
          <p:nvPr/>
        </p:nvSpPr>
        <p:spPr>
          <a:xfrm rot="16200000">
            <a:off x="4182745" y="4984750"/>
            <a:ext cx="1933575" cy="298450"/>
          </a:xfrm>
          <a:prstGeom prst="rightArrow">
            <a:avLst>
              <a:gd name="adj1" fmla="val 42611"/>
              <a:gd name="adj2" fmla="val 85179"/>
            </a:avLst>
          </a:prstGeom>
          <a:solidFill>
            <a:srgbClr val="19A298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sz="1015"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740650" y="4911090"/>
            <a:ext cx="995680" cy="3371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160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 sz="1600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422515" y="5163820"/>
            <a:ext cx="1631950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740650" y="3222625"/>
            <a:ext cx="995680" cy="3371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160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 sz="1600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422515" y="3475355"/>
            <a:ext cx="1631950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341370" y="3222625"/>
            <a:ext cx="995680" cy="3371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160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 sz="1600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023235" y="3475355"/>
            <a:ext cx="1631950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341370" y="4911090"/>
            <a:ext cx="995680" cy="3371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160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 sz="1600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023235" y="5163820"/>
            <a:ext cx="1631950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582285" y="1378585"/>
            <a:ext cx="995680" cy="3371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160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 sz="1600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264150" y="1631315"/>
            <a:ext cx="1631950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 29"/>
          <p:cNvSpPr/>
          <p:nvPr>
            <p:custDataLst>
              <p:tags r:id="rId1"/>
            </p:custDataLst>
          </p:nvPr>
        </p:nvSpPr>
        <p:spPr>
          <a:xfrm flipH="1">
            <a:off x="632460" y="1015365"/>
            <a:ext cx="3526790" cy="2406650"/>
          </a:xfrm>
          <a:custGeom>
            <a:avLst/>
            <a:gdLst>
              <a:gd name="connsiteX0" fmla="*/ 0 w 2219325"/>
              <a:gd name="connsiteY0" fmla="*/ 0 h 1514475"/>
              <a:gd name="connsiteX1" fmla="*/ 2219325 w 2219325"/>
              <a:gd name="connsiteY1" fmla="*/ 0 h 1514475"/>
              <a:gd name="connsiteX2" fmla="*/ 2219325 w 2219325"/>
              <a:gd name="connsiteY2" fmla="*/ 1514475 h 1514475"/>
              <a:gd name="connsiteX3" fmla="*/ 0 w 2219325"/>
              <a:gd name="connsiteY3" fmla="*/ 1514475 h 1514475"/>
              <a:gd name="connsiteX4" fmla="*/ 0 w 2219325"/>
              <a:gd name="connsiteY4" fmla="*/ 1214437 h 1514475"/>
              <a:gd name="connsiteX5" fmla="*/ 238125 w 2219325"/>
              <a:gd name="connsiteY5" fmla="*/ 1214437 h 1514475"/>
              <a:gd name="connsiteX6" fmla="*/ 238125 w 2219325"/>
              <a:gd name="connsiteY6" fmla="*/ 300037 h 1514475"/>
              <a:gd name="connsiteX7" fmla="*/ 0 w 2219325"/>
              <a:gd name="connsiteY7" fmla="*/ 300037 h 1514475"/>
              <a:gd name="connsiteX0-1" fmla="*/ 238125 w 2219325"/>
              <a:gd name="connsiteY0-2" fmla="*/ 300037 h 1514475"/>
              <a:gd name="connsiteX1-3" fmla="*/ 0 w 2219325"/>
              <a:gd name="connsiteY1-4" fmla="*/ 300037 h 1514475"/>
              <a:gd name="connsiteX2-5" fmla="*/ 0 w 2219325"/>
              <a:gd name="connsiteY2-6" fmla="*/ 0 h 1514475"/>
              <a:gd name="connsiteX3-7" fmla="*/ 2219325 w 2219325"/>
              <a:gd name="connsiteY3-8" fmla="*/ 0 h 1514475"/>
              <a:gd name="connsiteX4-9" fmla="*/ 2219325 w 2219325"/>
              <a:gd name="connsiteY4-10" fmla="*/ 1514475 h 1514475"/>
              <a:gd name="connsiteX5-11" fmla="*/ 0 w 2219325"/>
              <a:gd name="connsiteY5-12" fmla="*/ 1514475 h 1514475"/>
              <a:gd name="connsiteX6-13" fmla="*/ 0 w 2219325"/>
              <a:gd name="connsiteY6-14" fmla="*/ 1214437 h 1514475"/>
              <a:gd name="connsiteX7-15" fmla="*/ 238125 w 2219325"/>
              <a:gd name="connsiteY7-16" fmla="*/ 1214437 h 1514475"/>
              <a:gd name="connsiteX8" fmla="*/ 329565 w 2219325"/>
              <a:gd name="connsiteY8" fmla="*/ 391477 h 1514475"/>
              <a:gd name="connsiteX0-17" fmla="*/ 0 w 2219325"/>
              <a:gd name="connsiteY0-18" fmla="*/ 300037 h 1514475"/>
              <a:gd name="connsiteX1-19" fmla="*/ 0 w 2219325"/>
              <a:gd name="connsiteY1-20" fmla="*/ 0 h 1514475"/>
              <a:gd name="connsiteX2-21" fmla="*/ 2219325 w 2219325"/>
              <a:gd name="connsiteY2-22" fmla="*/ 0 h 1514475"/>
              <a:gd name="connsiteX3-23" fmla="*/ 2219325 w 2219325"/>
              <a:gd name="connsiteY3-24" fmla="*/ 1514475 h 1514475"/>
              <a:gd name="connsiteX4-25" fmla="*/ 0 w 2219325"/>
              <a:gd name="connsiteY4-26" fmla="*/ 1514475 h 1514475"/>
              <a:gd name="connsiteX5-27" fmla="*/ 0 w 2219325"/>
              <a:gd name="connsiteY5-28" fmla="*/ 1214437 h 1514475"/>
              <a:gd name="connsiteX6-29" fmla="*/ 238125 w 2219325"/>
              <a:gd name="connsiteY6-30" fmla="*/ 1214437 h 1514475"/>
              <a:gd name="connsiteX7-31" fmla="*/ 329565 w 2219325"/>
              <a:gd name="connsiteY7-32" fmla="*/ 391477 h 1514475"/>
              <a:gd name="connsiteX0-33" fmla="*/ 0 w 2219325"/>
              <a:gd name="connsiteY0-34" fmla="*/ 300037 h 1514475"/>
              <a:gd name="connsiteX1-35" fmla="*/ 0 w 2219325"/>
              <a:gd name="connsiteY1-36" fmla="*/ 0 h 1514475"/>
              <a:gd name="connsiteX2-37" fmla="*/ 2219325 w 2219325"/>
              <a:gd name="connsiteY2-38" fmla="*/ 0 h 1514475"/>
              <a:gd name="connsiteX3-39" fmla="*/ 2219325 w 2219325"/>
              <a:gd name="connsiteY3-40" fmla="*/ 1514475 h 1514475"/>
              <a:gd name="connsiteX4-41" fmla="*/ 0 w 2219325"/>
              <a:gd name="connsiteY4-42" fmla="*/ 1514475 h 1514475"/>
              <a:gd name="connsiteX5-43" fmla="*/ 0 w 2219325"/>
              <a:gd name="connsiteY5-44" fmla="*/ 1214437 h 1514475"/>
              <a:gd name="connsiteX6-45" fmla="*/ 238125 w 2219325"/>
              <a:gd name="connsiteY6-46" fmla="*/ 1214437 h 1514475"/>
              <a:gd name="connsiteX0-47" fmla="*/ 0 w 2219325"/>
              <a:gd name="connsiteY0-48" fmla="*/ 300037 h 1514475"/>
              <a:gd name="connsiteX1-49" fmla="*/ 0 w 2219325"/>
              <a:gd name="connsiteY1-50" fmla="*/ 0 h 1514475"/>
              <a:gd name="connsiteX2-51" fmla="*/ 2219325 w 2219325"/>
              <a:gd name="connsiteY2-52" fmla="*/ 0 h 1514475"/>
              <a:gd name="connsiteX3-53" fmla="*/ 2219325 w 2219325"/>
              <a:gd name="connsiteY3-54" fmla="*/ 1514475 h 1514475"/>
              <a:gd name="connsiteX4-55" fmla="*/ 0 w 2219325"/>
              <a:gd name="connsiteY4-56" fmla="*/ 1514475 h 1514475"/>
              <a:gd name="connsiteX5-57" fmla="*/ 0 w 2219325"/>
              <a:gd name="connsiteY5-58" fmla="*/ 1214437 h 15144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219325" h="1514475">
                <a:moveTo>
                  <a:pt x="0" y="300037"/>
                </a:moveTo>
                <a:lnTo>
                  <a:pt x="0" y="0"/>
                </a:lnTo>
                <a:lnTo>
                  <a:pt x="2219325" y="0"/>
                </a:lnTo>
                <a:lnTo>
                  <a:pt x="2219325" y="1514475"/>
                </a:lnTo>
                <a:lnTo>
                  <a:pt x="0" y="1514475"/>
                </a:lnTo>
                <a:lnTo>
                  <a:pt x="0" y="1214437"/>
                </a:ln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400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>
            <p:custDataLst>
              <p:tags r:id="rId2"/>
            </p:custDataLst>
          </p:nvPr>
        </p:nvSpPr>
        <p:spPr>
          <a:xfrm flipH="1">
            <a:off x="789305" y="1155065"/>
            <a:ext cx="575310" cy="2127250"/>
          </a:xfrm>
          <a:prstGeom prst="rect">
            <a:avLst/>
          </a:prstGeom>
          <a:noFill/>
        </p:spPr>
        <p:txBody>
          <a:bodyPr vert="vert" lIns="0" tIns="0" rIns="0" bIns="0" anchor="ctr"/>
          <a:lstStyle/>
          <a:p>
            <a:pPr algn="ctr">
              <a:defRPr/>
            </a:pPr>
            <a:r>
              <a: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PART 3</a:t>
            </a:r>
            <a:endParaRPr lang="en-US" altLang="zh-CN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 flipH="1">
            <a:off x="2028190" y="1624965"/>
            <a:ext cx="3692525" cy="553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请在此处添加标题</a:t>
            </a:r>
            <a:endParaRPr lang="zh-CN" altLang="en-US" sz="3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11"/>
          <p:cNvSpPr txBox="1"/>
          <p:nvPr/>
        </p:nvSpPr>
        <p:spPr>
          <a:xfrm flipH="1">
            <a:off x="4330065" y="2379345"/>
            <a:ext cx="139065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此处添加标题</a:t>
            </a:r>
            <a:endParaRPr lang="zh-CN" altLang="en-US" sz="16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11"/>
          <p:cNvSpPr txBox="1"/>
          <p:nvPr/>
        </p:nvSpPr>
        <p:spPr>
          <a:xfrm flipH="1">
            <a:off x="2570480" y="2343785"/>
            <a:ext cx="139065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此处添加标题</a:t>
            </a:r>
            <a:endParaRPr lang="zh-CN" altLang="en-US" sz="16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11"/>
          <p:cNvSpPr txBox="1"/>
          <p:nvPr/>
        </p:nvSpPr>
        <p:spPr>
          <a:xfrm flipH="1">
            <a:off x="2570480" y="2712085"/>
            <a:ext cx="139065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此处添加标题</a:t>
            </a:r>
            <a:endParaRPr lang="zh-CN" altLang="en-US" sz="16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11"/>
          <p:cNvSpPr txBox="1"/>
          <p:nvPr/>
        </p:nvSpPr>
        <p:spPr>
          <a:xfrm flipH="1">
            <a:off x="4330065" y="2703195"/>
            <a:ext cx="139065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此处添加标题</a:t>
            </a:r>
            <a:endParaRPr lang="zh-CN" altLang="en-US" sz="16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2" grpId="0"/>
      <p:bldP spid="2" grpId="0"/>
      <p:bldP spid="34" grpId="0"/>
      <p:bldP spid="35" grpId="0"/>
      <p:bldP spid="36" grpId="0"/>
      <p:bldP spid="3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40060" y="4796155"/>
            <a:ext cx="1551940" cy="2061845"/>
          </a:xfrm>
          <a:prstGeom prst="rect">
            <a:avLst/>
          </a:prstGeom>
        </p:spPr>
      </p:pic>
      <p:sp>
        <p:nvSpPr>
          <p:cNvPr id="6" name="TextBox 76"/>
          <p:cNvSpPr txBox="1"/>
          <p:nvPr/>
        </p:nvSpPr>
        <p:spPr>
          <a:xfrm>
            <a:off x="103658" y="16714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19A298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  <a:endParaRPr lang="zh-CN" altLang="en-US" sz="2400" b="1" dirty="0">
              <a:solidFill>
                <a:srgbClr val="19A29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3658" y="540929"/>
            <a:ext cx="279723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  <a:endParaRPr lang="en-US" altLang="zh-CN" sz="105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62312" y="1555341"/>
            <a:ext cx="7805415" cy="1225548"/>
          </a:xfrm>
          <a:prstGeom prst="rect">
            <a:avLst/>
          </a:prstGeom>
          <a:noFill/>
          <a:ln w="19050">
            <a:solidFill>
              <a:srgbClr val="19A29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9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094704" y="1341562"/>
            <a:ext cx="4689352" cy="463658"/>
          </a:xfrm>
          <a:prstGeom prst="rect">
            <a:avLst/>
          </a:prstGeom>
          <a:solidFill>
            <a:srgbClr val="338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此处添加标题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六边形 3"/>
          <p:cNvSpPr/>
          <p:nvPr/>
        </p:nvSpPr>
        <p:spPr>
          <a:xfrm>
            <a:off x="774978" y="3142178"/>
            <a:ext cx="1588089" cy="1368469"/>
          </a:xfrm>
          <a:prstGeom prst="hexagon">
            <a:avLst/>
          </a:prstGeom>
          <a:solidFill>
            <a:srgbClr val="E34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8" name="直接箭头连接符 7"/>
          <p:cNvCxnSpPr>
            <a:stCxn id="4" idx="5"/>
            <a:endCxn id="3" idx="1"/>
          </p:cNvCxnSpPr>
          <p:nvPr/>
        </p:nvCxnSpPr>
        <p:spPr>
          <a:xfrm flipV="1">
            <a:off x="2020950" y="2168115"/>
            <a:ext cx="1241362" cy="974063"/>
          </a:xfrm>
          <a:prstGeom prst="straightConnector1">
            <a:avLst/>
          </a:prstGeom>
          <a:ln>
            <a:solidFill>
              <a:srgbClr val="33895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>
            <a:stCxn id="4" idx="0"/>
            <a:endCxn id="12" idx="1"/>
          </p:cNvCxnSpPr>
          <p:nvPr/>
        </p:nvCxnSpPr>
        <p:spPr>
          <a:xfrm flipV="1">
            <a:off x="2363067" y="3825143"/>
            <a:ext cx="899160" cy="1270"/>
          </a:xfrm>
          <a:prstGeom prst="straightConnector1">
            <a:avLst/>
          </a:prstGeom>
          <a:ln>
            <a:solidFill>
              <a:srgbClr val="19A29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2020950" y="4510647"/>
            <a:ext cx="1241362" cy="969836"/>
          </a:xfrm>
          <a:prstGeom prst="straightConnector1">
            <a:avLst/>
          </a:prstGeom>
          <a:ln>
            <a:solidFill>
              <a:srgbClr val="33895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9"/>
          <p:cNvSpPr txBox="1"/>
          <p:nvPr/>
        </p:nvSpPr>
        <p:spPr>
          <a:xfrm>
            <a:off x="3456305" y="1805305"/>
            <a:ext cx="7416800" cy="929640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en-US" sz="1400" dirty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62312" y="3212160"/>
            <a:ext cx="7805415" cy="1225548"/>
          </a:xfrm>
          <a:prstGeom prst="rect">
            <a:avLst/>
          </a:prstGeom>
          <a:noFill/>
          <a:ln w="19050">
            <a:solidFill>
              <a:srgbClr val="19A29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9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94704" y="2997746"/>
            <a:ext cx="4689352" cy="463658"/>
          </a:xfrm>
          <a:prstGeom prst="rect">
            <a:avLst/>
          </a:prstGeom>
          <a:solidFill>
            <a:srgbClr val="E34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此处添加标题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62312" y="4867709"/>
            <a:ext cx="7805415" cy="1225548"/>
          </a:xfrm>
          <a:prstGeom prst="rect">
            <a:avLst/>
          </a:prstGeom>
          <a:noFill/>
          <a:ln w="19050">
            <a:solidFill>
              <a:srgbClr val="19A29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9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094704" y="4653930"/>
            <a:ext cx="4689352" cy="463658"/>
          </a:xfrm>
          <a:prstGeom prst="rect">
            <a:avLst/>
          </a:prstGeom>
          <a:solidFill>
            <a:srgbClr val="338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此处添加标题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TextBox 9"/>
          <p:cNvSpPr txBox="1"/>
          <p:nvPr/>
        </p:nvSpPr>
        <p:spPr>
          <a:xfrm>
            <a:off x="3456305" y="3461385"/>
            <a:ext cx="7416800" cy="929640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en-US" sz="1400" dirty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8" name="TextBox 9"/>
          <p:cNvSpPr txBox="1"/>
          <p:nvPr/>
        </p:nvSpPr>
        <p:spPr>
          <a:xfrm>
            <a:off x="3456305" y="5117465"/>
            <a:ext cx="7416800" cy="929640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en-US" sz="1400" dirty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95339" y="1341562"/>
            <a:ext cx="4689352" cy="463658"/>
          </a:xfrm>
          <a:prstGeom prst="rect">
            <a:avLst/>
          </a:prstGeom>
          <a:solidFill>
            <a:srgbClr val="19A2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此处添加标题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9" name="六边形 18"/>
          <p:cNvSpPr/>
          <p:nvPr/>
        </p:nvSpPr>
        <p:spPr>
          <a:xfrm>
            <a:off x="775613" y="3142178"/>
            <a:ext cx="1588089" cy="1368469"/>
          </a:xfrm>
          <a:prstGeom prst="hexagon">
            <a:avLst/>
          </a:prstGeom>
          <a:solidFill>
            <a:srgbClr val="19A2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95339" y="2997746"/>
            <a:ext cx="4689352" cy="463658"/>
          </a:xfrm>
          <a:prstGeom prst="rect">
            <a:avLst/>
          </a:prstGeom>
          <a:solidFill>
            <a:srgbClr val="19A2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此处添加标题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095339" y="4653930"/>
            <a:ext cx="4689352" cy="463658"/>
          </a:xfrm>
          <a:prstGeom prst="rect">
            <a:avLst/>
          </a:prstGeom>
          <a:solidFill>
            <a:srgbClr val="19A2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此处添加标题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  <p:bldP spid="11" grpId="0"/>
      <p:bldP spid="12" grpId="0" bldLvl="0" animBg="1"/>
      <p:bldP spid="13" grpId="0" bldLvl="0" animBg="1"/>
      <p:bldP spid="14" grpId="0" bldLvl="0" animBg="1"/>
      <p:bldP spid="15" grpId="0" bldLvl="0" animBg="1"/>
      <p:bldP spid="17" grpId="0"/>
      <p:bldP spid="18" grpId="0"/>
      <p:bldP spid="16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40060" y="4796155"/>
            <a:ext cx="1551940" cy="2061845"/>
          </a:xfrm>
          <a:prstGeom prst="rect">
            <a:avLst/>
          </a:prstGeom>
        </p:spPr>
      </p:pic>
      <p:sp>
        <p:nvSpPr>
          <p:cNvPr id="6" name="TextBox 76"/>
          <p:cNvSpPr txBox="1"/>
          <p:nvPr/>
        </p:nvSpPr>
        <p:spPr>
          <a:xfrm>
            <a:off x="103658" y="16714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19A298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  <a:endParaRPr lang="zh-CN" altLang="en-US" sz="2400" b="1" dirty="0">
              <a:solidFill>
                <a:srgbClr val="19A29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3658" y="540929"/>
            <a:ext cx="279723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  <a:endParaRPr lang="en-US" altLang="zh-CN" sz="105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242" name="平行四边形 3"/>
          <p:cNvSpPr>
            <a:spLocks noChangeArrowheads="1"/>
          </p:cNvSpPr>
          <p:nvPr/>
        </p:nvSpPr>
        <p:spPr bwMode="auto">
          <a:xfrm flipH="1">
            <a:off x="1706880" y="3448050"/>
            <a:ext cx="2382520" cy="1873250"/>
          </a:xfrm>
          <a:prstGeom prst="parallelogram">
            <a:avLst>
              <a:gd name="adj" fmla="val 53596"/>
            </a:avLst>
          </a:prstGeom>
          <a:solidFill>
            <a:srgbClr val="19A2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3" name="平行四边形 4"/>
          <p:cNvSpPr>
            <a:spLocks noChangeArrowheads="1"/>
          </p:cNvSpPr>
          <p:nvPr/>
        </p:nvSpPr>
        <p:spPr bwMode="auto">
          <a:xfrm flipH="1">
            <a:off x="3723005" y="3448050"/>
            <a:ext cx="2382520" cy="1873250"/>
          </a:xfrm>
          <a:prstGeom prst="parallelogram">
            <a:avLst>
              <a:gd name="adj" fmla="val 53596"/>
            </a:avLst>
          </a:prstGeom>
          <a:solidFill>
            <a:srgbClr val="19A2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4" name="平行四边形 5"/>
          <p:cNvSpPr>
            <a:spLocks noChangeArrowheads="1"/>
          </p:cNvSpPr>
          <p:nvPr/>
        </p:nvSpPr>
        <p:spPr bwMode="auto">
          <a:xfrm flipH="1">
            <a:off x="5739130" y="3448050"/>
            <a:ext cx="2382520" cy="1873250"/>
          </a:xfrm>
          <a:prstGeom prst="parallelogram">
            <a:avLst>
              <a:gd name="adj" fmla="val 53596"/>
            </a:avLst>
          </a:prstGeom>
          <a:solidFill>
            <a:srgbClr val="19A2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5" name="平行四边形 6"/>
          <p:cNvSpPr>
            <a:spLocks noChangeArrowheads="1"/>
          </p:cNvSpPr>
          <p:nvPr/>
        </p:nvSpPr>
        <p:spPr bwMode="auto">
          <a:xfrm flipH="1">
            <a:off x="7755255" y="3448050"/>
            <a:ext cx="2382520" cy="1873250"/>
          </a:xfrm>
          <a:prstGeom prst="parallelogram">
            <a:avLst>
              <a:gd name="adj" fmla="val 53596"/>
            </a:avLst>
          </a:prstGeom>
          <a:solidFill>
            <a:srgbClr val="19A2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7" name="平行四边形 8"/>
          <p:cNvSpPr>
            <a:spLocks noChangeArrowheads="1"/>
          </p:cNvSpPr>
          <p:nvPr/>
        </p:nvSpPr>
        <p:spPr bwMode="auto">
          <a:xfrm>
            <a:off x="727710" y="3448050"/>
            <a:ext cx="2383155" cy="1871980"/>
          </a:xfrm>
          <a:prstGeom prst="parallelogram">
            <a:avLst>
              <a:gd name="adj" fmla="val 53628"/>
            </a:avLst>
          </a:prstGeom>
          <a:solidFill>
            <a:srgbClr val="19A2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0" name="平行四边形 11"/>
          <p:cNvSpPr>
            <a:spLocks noChangeArrowheads="1"/>
          </p:cNvSpPr>
          <p:nvPr/>
        </p:nvSpPr>
        <p:spPr bwMode="auto">
          <a:xfrm>
            <a:off x="2714625" y="3448050"/>
            <a:ext cx="2383155" cy="1871980"/>
          </a:xfrm>
          <a:prstGeom prst="parallelogram">
            <a:avLst>
              <a:gd name="adj" fmla="val 53628"/>
            </a:avLst>
          </a:prstGeom>
          <a:solidFill>
            <a:srgbClr val="19A2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3" name="平行四边形 14"/>
          <p:cNvSpPr>
            <a:spLocks noChangeArrowheads="1"/>
          </p:cNvSpPr>
          <p:nvPr/>
        </p:nvSpPr>
        <p:spPr bwMode="auto">
          <a:xfrm>
            <a:off x="4730750" y="3448050"/>
            <a:ext cx="2383155" cy="1871980"/>
          </a:xfrm>
          <a:prstGeom prst="parallelogram">
            <a:avLst>
              <a:gd name="adj" fmla="val 53628"/>
            </a:avLst>
          </a:prstGeom>
          <a:solidFill>
            <a:srgbClr val="19A2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6" name="平行四边形 17"/>
          <p:cNvSpPr>
            <a:spLocks noChangeArrowheads="1"/>
          </p:cNvSpPr>
          <p:nvPr/>
        </p:nvSpPr>
        <p:spPr bwMode="auto">
          <a:xfrm>
            <a:off x="6746875" y="3448050"/>
            <a:ext cx="2383155" cy="1871980"/>
          </a:xfrm>
          <a:prstGeom prst="parallelogram">
            <a:avLst>
              <a:gd name="adj" fmla="val 53628"/>
            </a:avLst>
          </a:prstGeom>
          <a:solidFill>
            <a:srgbClr val="19A2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9" name="下箭头 3"/>
          <p:cNvSpPr/>
          <p:nvPr/>
        </p:nvSpPr>
        <p:spPr bwMode="auto">
          <a:xfrm rot="12477797">
            <a:off x="9098280" y="2135505"/>
            <a:ext cx="2197100" cy="3709670"/>
          </a:xfrm>
          <a:custGeom>
            <a:avLst/>
            <a:gdLst>
              <a:gd name="T0" fmla="*/ 1098281 w 2196564"/>
              <a:gd name="T1" fmla="*/ 3710931 h 3710931"/>
              <a:gd name="T2" fmla="*/ 0 w 2196564"/>
              <a:gd name="T3" fmla="*/ 2770484 h 3710931"/>
              <a:gd name="T4" fmla="*/ 491085 w 2196564"/>
              <a:gd name="T5" fmla="*/ 2770484 h 3710931"/>
              <a:gd name="T6" fmla="*/ 491086 w 2196564"/>
              <a:gd name="T7" fmla="*/ 1830036 h 3710931"/>
              <a:gd name="T8" fmla="*/ 519177 w 2196564"/>
              <a:gd name="T9" fmla="*/ 646548 h 3710931"/>
              <a:gd name="T10" fmla="*/ 1737040 w 2196564"/>
              <a:gd name="T11" fmla="*/ 0 h 3710931"/>
              <a:gd name="T12" fmla="*/ 1728073 w 2196564"/>
              <a:gd name="T13" fmla="*/ 2124445 h 3710931"/>
              <a:gd name="T14" fmla="*/ 1705477 w 2196564"/>
              <a:gd name="T15" fmla="*/ 2770484 h 3710931"/>
              <a:gd name="T16" fmla="*/ 2196564 w 2196564"/>
              <a:gd name="T17" fmla="*/ 2770484 h 3710931"/>
              <a:gd name="T18" fmla="*/ 1098281 w 2196564"/>
              <a:gd name="T19" fmla="*/ 3710931 h 3710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96564" h="3710931">
                <a:moveTo>
                  <a:pt x="1098281" y="3710931"/>
                </a:moveTo>
                <a:lnTo>
                  <a:pt x="0" y="2770484"/>
                </a:lnTo>
                <a:lnTo>
                  <a:pt x="491085" y="2770484"/>
                </a:lnTo>
                <a:cubicBezTo>
                  <a:pt x="491085" y="2457001"/>
                  <a:pt x="491086" y="2143519"/>
                  <a:pt x="491086" y="1830036"/>
                </a:cubicBezTo>
                <a:lnTo>
                  <a:pt x="519177" y="646548"/>
                </a:lnTo>
                <a:lnTo>
                  <a:pt x="1737040" y="0"/>
                </a:lnTo>
                <a:lnTo>
                  <a:pt x="1728073" y="2124445"/>
                </a:lnTo>
                <a:lnTo>
                  <a:pt x="1705477" y="2770484"/>
                </a:lnTo>
                <a:lnTo>
                  <a:pt x="2196564" y="2770484"/>
                </a:lnTo>
                <a:lnTo>
                  <a:pt x="1098281" y="3710931"/>
                </a:lnTo>
                <a:close/>
              </a:path>
            </a:pathLst>
          </a:custGeom>
          <a:solidFill>
            <a:srgbClr val="19A2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619885" y="1464945"/>
            <a:ext cx="8053705" cy="1489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400" dirty="0" smtClean="0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2" name="TextBox 76"/>
          <p:cNvSpPr txBox="1"/>
          <p:nvPr/>
        </p:nvSpPr>
        <p:spPr>
          <a:xfrm rot="18060000">
            <a:off x="1058545" y="4069080"/>
            <a:ext cx="17221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extBox 76"/>
          <p:cNvSpPr txBox="1"/>
          <p:nvPr/>
        </p:nvSpPr>
        <p:spPr>
          <a:xfrm rot="18060000">
            <a:off x="3046095" y="4124325"/>
            <a:ext cx="17221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extBox 76"/>
          <p:cNvSpPr txBox="1"/>
          <p:nvPr/>
        </p:nvSpPr>
        <p:spPr>
          <a:xfrm rot="18060000">
            <a:off x="5062220" y="4124325"/>
            <a:ext cx="17221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Box 76"/>
          <p:cNvSpPr txBox="1"/>
          <p:nvPr/>
        </p:nvSpPr>
        <p:spPr>
          <a:xfrm rot="18060000">
            <a:off x="7016115" y="4124960"/>
            <a:ext cx="17221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76"/>
          <p:cNvSpPr txBox="1"/>
          <p:nvPr/>
        </p:nvSpPr>
        <p:spPr>
          <a:xfrm rot="18060000">
            <a:off x="9336405" y="3641725"/>
            <a:ext cx="17221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3" grpId="0"/>
      <p:bldP spid="4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40060" y="4796155"/>
            <a:ext cx="1551940" cy="2061845"/>
          </a:xfrm>
          <a:prstGeom prst="rect">
            <a:avLst/>
          </a:prstGeom>
        </p:spPr>
      </p:pic>
      <p:sp>
        <p:nvSpPr>
          <p:cNvPr id="6" name="TextBox 76"/>
          <p:cNvSpPr txBox="1"/>
          <p:nvPr/>
        </p:nvSpPr>
        <p:spPr>
          <a:xfrm>
            <a:off x="103658" y="16714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19A298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  <a:endParaRPr lang="zh-CN" altLang="en-US" sz="2400" b="1" dirty="0">
              <a:solidFill>
                <a:srgbClr val="19A29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3658" y="540929"/>
            <a:ext cx="279723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  <a:endParaRPr lang="en-US" altLang="zh-CN" sz="105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1" name="Shape 4886"/>
          <p:cNvSpPr/>
          <p:nvPr/>
        </p:nvSpPr>
        <p:spPr>
          <a:xfrm rot="10800000">
            <a:off x="5351085" y="3982219"/>
            <a:ext cx="1249451" cy="12363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598" y="21600"/>
                </a:lnTo>
                <a:lnTo>
                  <a:pt x="21600" y="4475"/>
                </a:lnTo>
                <a:cubicBezTo>
                  <a:pt x="21536" y="3240"/>
                  <a:pt x="20989" y="2082"/>
                  <a:pt x="20078" y="1257"/>
                </a:cubicBezTo>
                <a:cubicBezTo>
                  <a:pt x="19237" y="494"/>
                  <a:pt x="18147" y="72"/>
                  <a:pt x="17017" y="72"/>
                </a:cubicBezTo>
                <a:lnTo>
                  <a:pt x="0" y="0"/>
                </a:lnTo>
                <a:close/>
              </a:path>
            </a:pathLst>
          </a:custGeom>
          <a:solidFill>
            <a:srgbClr val="19A298"/>
          </a:solidFill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2" name="Shape 4887"/>
          <p:cNvSpPr/>
          <p:nvPr/>
        </p:nvSpPr>
        <p:spPr>
          <a:xfrm>
            <a:off x="6057850" y="4910115"/>
            <a:ext cx="301365" cy="318036"/>
          </a:xfrm>
          <a:prstGeom prst="rect">
            <a:avLst/>
          </a:prstGeom>
          <a:ln w="12700">
            <a:noFill/>
            <a:miter lim="400000"/>
          </a:ln>
          <a:effectLst/>
        </p:spPr>
        <p:txBody>
          <a:bodyPr wrap="none" lIns="50800" tIns="50800" rIns="50800" bIns="50800" anchor="ctr">
            <a:spAutoFit/>
          </a:bodyPr>
          <a:lstStyle>
            <a:lvl1pPr algn="ctr">
              <a:defRPr sz="4200">
                <a:solidFill>
                  <a:srgbClr val="F6F6F6"/>
                </a:solidFill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05</a:t>
            </a:r>
            <a:endParaRPr sz="1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3" name="Shape 4915"/>
          <p:cNvSpPr/>
          <p:nvPr/>
        </p:nvSpPr>
        <p:spPr>
          <a:xfrm>
            <a:off x="5561433" y="4612965"/>
            <a:ext cx="286759" cy="3029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43" h="21600" extrusionOk="0">
                <a:moveTo>
                  <a:pt x="20935" y="19550"/>
                </a:moveTo>
                <a:lnTo>
                  <a:pt x="19415" y="15120"/>
                </a:lnTo>
                <a:lnTo>
                  <a:pt x="17748" y="15120"/>
                </a:lnTo>
                <a:lnTo>
                  <a:pt x="18674" y="19440"/>
                </a:lnTo>
                <a:lnTo>
                  <a:pt x="2370" y="19440"/>
                </a:lnTo>
                <a:lnTo>
                  <a:pt x="3296" y="15120"/>
                </a:lnTo>
                <a:lnTo>
                  <a:pt x="1629" y="15120"/>
                </a:lnTo>
                <a:lnTo>
                  <a:pt x="108" y="19550"/>
                </a:lnTo>
                <a:cubicBezTo>
                  <a:pt x="-278" y="20678"/>
                  <a:pt x="406" y="21600"/>
                  <a:pt x="1629" y="21600"/>
                </a:cubicBezTo>
                <a:lnTo>
                  <a:pt x="19415" y="21600"/>
                </a:lnTo>
                <a:cubicBezTo>
                  <a:pt x="20638" y="21600"/>
                  <a:pt x="21322" y="20678"/>
                  <a:pt x="20935" y="19550"/>
                </a:cubicBezTo>
                <a:close/>
                <a:moveTo>
                  <a:pt x="16080" y="5400"/>
                </a:moveTo>
                <a:cubicBezTo>
                  <a:pt x="16080" y="2418"/>
                  <a:pt x="13592" y="0"/>
                  <a:pt x="10522" y="0"/>
                </a:cubicBezTo>
                <a:cubicBezTo>
                  <a:pt x="7452" y="0"/>
                  <a:pt x="4964" y="2418"/>
                  <a:pt x="4964" y="5400"/>
                </a:cubicBezTo>
                <a:cubicBezTo>
                  <a:pt x="4964" y="10557"/>
                  <a:pt x="10522" y="16200"/>
                  <a:pt x="10522" y="16200"/>
                </a:cubicBezTo>
                <a:cubicBezTo>
                  <a:pt x="10522" y="16200"/>
                  <a:pt x="16080" y="10557"/>
                  <a:pt x="16080" y="5400"/>
                </a:cubicBezTo>
                <a:close/>
                <a:moveTo>
                  <a:pt x="7520" y="5465"/>
                </a:moveTo>
                <a:cubicBezTo>
                  <a:pt x="7520" y="3855"/>
                  <a:pt x="8863" y="2550"/>
                  <a:pt x="10522" y="2550"/>
                </a:cubicBezTo>
                <a:cubicBezTo>
                  <a:pt x="12181" y="2550"/>
                  <a:pt x="13524" y="3855"/>
                  <a:pt x="13524" y="5465"/>
                </a:cubicBezTo>
                <a:cubicBezTo>
                  <a:pt x="13524" y="7076"/>
                  <a:pt x="12180" y="8381"/>
                  <a:pt x="10522" y="8381"/>
                </a:cubicBezTo>
                <a:cubicBezTo>
                  <a:pt x="8864" y="8381"/>
                  <a:pt x="7520" y="7075"/>
                  <a:pt x="7520" y="5465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  <a:miter lim="400000"/>
          </a:ln>
          <a:effectLst/>
        </p:spPr>
        <p:txBody>
          <a:bodyPr lIns="34291" tIns="34291" rIns="34291" bIns="34291" anchor="ctr"/>
          <a:lstStyle/>
          <a:p>
            <a:pPr algn="ctr" defTabSz="456565">
              <a:lnSpc>
                <a:spcPts val="3300"/>
              </a:lnSpc>
              <a:tabLst>
                <a:tab pos="837565" algn="l"/>
              </a:tabLst>
              <a:defRPr sz="2800">
                <a:solidFill>
                  <a:srgbClr val="000000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Gill Sans"/>
              </a:defRPr>
            </a:pPr>
            <a:endParaRPr sz="28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9" name="Shape 4874"/>
          <p:cNvSpPr/>
          <p:nvPr/>
        </p:nvSpPr>
        <p:spPr>
          <a:xfrm>
            <a:off x="5733333" y="1935203"/>
            <a:ext cx="1249451" cy="12363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598" y="21600"/>
                </a:lnTo>
                <a:lnTo>
                  <a:pt x="21600" y="4475"/>
                </a:lnTo>
                <a:cubicBezTo>
                  <a:pt x="21536" y="3240"/>
                  <a:pt x="20989" y="2082"/>
                  <a:pt x="20078" y="1257"/>
                </a:cubicBezTo>
                <a:cubicBezTo>
                  <a:pt x="19237" y="494"/>
                  <a:pt x="18147" y="72"/>
                  <a:pt x="17017" y="72"/>
                </a:cubicBezTo>
                <a:lnTo>
                  <a:pt x="0" y="0"/>
                </a:lnTo>
                <a:close/>
              </a:path>
            </a:pathLst>
          </a:custGeom>
          <a:solidFill>
            <a:srgbClr val="19A298"/>
          </a:solidFill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0" name="Shape 4875"/>
          <p:cNvSpPr/>
          <p:nvPr/>
        </p:nvSpPr>
        <p:spPr>
          <a:xfrm>
            <a:off x="5989370" y="1920128"/>
            <a:ext cx="301365" cy="318036"/>
          </a:xfrm>
          <a:prstGeom prst="rect">
            <a:avLst/>
          </a:prstGeom>
          <a:ln w="12700">
            <a:noFill/>
            <a:miter lim="400000"/>
          </a:ln>
          <a:effectLst/>
        </p:spPr>
        <p:txBody>
          <a:bodyPr wrap="none" lIns="50800" tIns="50800" rIns="50800" bIns="50800" anchor="ctr">
            <a:spAutoFit/>
          </a:bodyPr>
          <a:lstStyle>
            <a:lvl1pPr algn="ctr">
              <a:defRPr sz="4200">
                <a:solidFill>
                  <a:srgbClr val="F6F6F6"/>
                </a:solidFill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01</a:t>
            </a:r>
            <a:endParaRPr sz="1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" name="Shape 4919"/>
          <p:cNvSpPr/>
          <p:nvPr/>
        </p:nvSpPr>
        <p:spPr>
          <a:xfrm>
            <a:off x="6422195" y="2160325"/>
            <a:ext cx="340571" cy="3029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6" h="21471" extrusionOk="0">
                <a:moveTo>
                  <a:pt x="3332" y="6966"/>
                </a:moveTo>
                <a:cubicBezTo>
                  <a:pt x="4336" y="6087"/>
                  <a:pt x="5170" y="6693"/>
                  <a:pt x="6282" y="8142"/>
                </a:cubicBezTo>
                <a:cubicBezTo>
                  <a:pt x="6407" y="8306"/>
                  <a:pt x="6575" y="8114"/>
                  <a:pt x="6671" y="8021"/>
                </a:cubicBezTo>
                <a:cubicBezTo>
                  <a:pt x="6765" y="7927"/>
                  <a:pt x="8233" y="6440"/>
                  <a:pt x="8305" y="6372"/>
                </a:cubicBezTo>
                <a:cubicBezTo>
                  <a:pt x="8376" y="6301"/>
                  <a:pt x="8462" y="6167"/>
                  <a:pt x="8349" y="6018"/>
                </a:cubicBezTo>
                <a:cubicBezTo>
                  <a:pt x="8234" y="5869"/>
                  <a:pt x="7817" y="5261"/>
                  <a:pt x="7549" y="4866"/>
                </a:cubicBezTo>
                <a:cubicBezTo>
                  <a:pt x="5603" y="2000"/>
                  <a:pt x="12875" y="57"/>
                  <a:pt x="11758" y="26"/>
                </a:cubicBezTo>
                <a:cubicBezTo>
                  <a:pt x="11190" y="9"/>
                  <a:pt x="8909" y="-21"/>
                  <a:pt x="8568" y="21"/>
                </a:cubicBezTo>
                <a:cubicBezTo>
                  <a:pt x="7186" y="185"/>
                  <a:pt x="5452" y="1638"/>
                  <a:pt x="4579" y="2315"/>
                </a:cubicBezTo>
                <a:cubicBezTo>
                  <a:pt x="3436" y="3195"/>
                  <a:pt x="3010" y="3711"/>
                  <a:pt x="2940" y="3783"/>
                </a:cubicBezTo>
                <a:cubicBezTo>
                  <a:pt x="2617" y="4100"/>
                  <a:pt x="2888" y="4833"/>
                  <a:pt x="2302" y="5411"/>
                </a:cubicBezTo>
                <a:cubicBezTo>
                  <a:pt x="1683" y="6021"/>
                  <a:pt x="1297" y="5559"/>
                  <a:pt x="938" y="5913"/>
                </a:cubicBezTo>
                <a:cubicBezTo>
                  <a:pt x="761" y="6090"/>
                  <a:pt x="263" y="6509"/>
                  <a:pt x="121" y="6648"/>
                </a:cubicBezTo>
                <a:cubicBezTo>
                  <a:pt x="-22" y="6790"/>
                  <a:pt x="-48" y="7029"/>
                  <a:pt x="98" y="7219"/>
                </a:cubicBezTo>
                <a:cubicBezTo>
                  <a:pt x="98" y="7219"/>
                  <a:pt x="1459" y="8911"/>
                  <a:pt x="1574" y="9061"/>
                </a:cubicBezTo>
                <a:cubicBezTo>
                  <a:pt x="1687" y="9209"/>
                  <a:pt x="1995" y="9337"/>
                  <a:pt x="2184" y="9147"/>
                </a:cubicBezTo>
                <a:cubicBezTo>
                  <a:pt x="2375" y="8958"/>
                  <a:pt x="2865" y="8477"/>
                  <a:pt x="2946" y="8392"/>
                </a:cubicBezTo>
                <a:cubicBezTo>
                  <a:pt x="3030" y="8312"/>
                  <a:pt x="2893" y="7349"/>
                  <a:pt x="3332" y="6966"/>
                </a:cubicBezTo>
                <a:close/>
                <a:moveTo>
                  <a:pt x="9478" y="7592"/>
                </a:moveTo>
                <a:cubicBezTo>
                  <a:pt x="9349" y="7424"/>
                  <a:pt x="9188" y="7419"/>
                  <a:pt x="9050" y="7557"/>
                </a:cubicBezTo>
                <a:lnTo>
                  <a:pt x="7506" y="9074"/>
                </a:lnTo>
                <a:cubicBezTo>
                  <a:pt x="7385" y="9195"/>
                  <a:pt x="7367" y="9417"/>
                  <a:pt x="7477" y="9559"/>
                </a:cubicBezTo>
                <a:lnTo>
                  <a:pt x="16407" y="20996"/>
                </a:lnTo>
                <a:cubicBezTo>
                  <a:pt x="16616" y="21266"/>
                  <a:pt x="16978" y="21294"/>
                  <a:pt x="17216" y="21060"/>
                </a:cubicBezTo>
                <a:lnTo>
                  <a:pt x="18260" y="20075"/>
                </a:lnTo>
                <a:cubicBezTo>
                  <a:pt x="18500" y="19839"/>
                  <a:pt x="18524" y="19429"/>
                  <a:pt x="18316" y="19157"/>
                </a:cubicBezTo>
                <a:lnTo>
                  <a:pt x="9478" y="7592"/>
                </a:lnTo>
                <a:close/>
                <a:moveTo>
                  <a:pt x="21385" y="2725"/>
                </a:moveTo>
                <a:cubicBezTo>
                  <a:pt x="21305" y="2126"/>
                  <a:pt x="21030" y="2251"/>
                  <a:pt x="20887" y="2504"/>
                </a:cubicBezTo>
                <a:cubicBezTo>
                  <a:pt x="20743" y="2760"/>
                  <a:pt x="20110" y="3840"/>
                  <a:pt x="19850" y="4329"/>
                </a:cubicBezTo>
                <a:cubicBezTo>
                  <a:pt x="19591" y="4814"/>
                  <a:pt x="18954" y="5772"/>
                  <a:pt x="17767" y="4826"/>
                </a:cubicBezTo>
                <a:cubicBezTo>
                  <a:pt x="16531" y="3843"/>
                  <a:pt x="16961" y="3157"/>
                  <a:pt x="17176" y="2696"/>
                </a:cubicBezTo>
                <a:cubicBezTo>
                  <a:pt x="17393" y="2232"/>
                  <a:pt x="18057" y="930"/>
                  <a:pt x="18153" y="769"/>
                </a:cubicBezTo>
                <a:cubicBezTo>
                  <a:pt x="18249" y="605"/>
                  <a:pt x="18137" y="130"/>
                  <a:pt x="17753" y="329"/>
                </a:cubicBezTo>
                <a:cubicBezTo>
                  <a:pt x="17369" y="528"/>
                  <a:pt x="15037" y="1571"/>
                  <a:pt x="14714" y="3068"/>
                </a:cubicBezTo>
                <a:cubicBezTo>
                  <a:pt x="14383" y="4590"/>
                  <a:pt x="14990" y="5950"/>
                  <a:pt x="13799" y="7301"/>
                </a:cubicBezTo>
                <a:lnTo>
                  <a:pt x="12353" y="8998"/>
                </a:lnTo>
                <a:lnTo>
                  <a:pt x="13805" y="10895"/>
                </a:lnTo>
                <a:lnTo>
                  <a:pt x="15586" y="8993"/>
                </a:lnTo>
                <a:cubicBezTo>
                  <a:pt x="16010" y="8513"/>
                  <a:pt x="16917" y="8047"/>
                  <a:pt x="17737" y="8257"/>
                </a:cubicBezTo>
                <a:cubicBezTo>
                  <a:pt x="19495" y="8705"/>
                  <a:pt x="20455" y="7962"/>
                  <a:pt x="21033" y="6733"/>
                </a:cubicBezTo>
                <a:cubicBezTo>
                  <a:pt x="21552" y="5635"/>
                  <a:pt x="21466" y="3323"/>
                  <a:pt x="21385" y="2725"/>
                </a:cubicBezTo>
                <a:close/>
                <a:moveTo>
                  <a:pt x="2905" y="19280"/>
                </a:moveTo>
                <a:cubicBezTo>
                  <a:pt x="2681" y="19534"/>
                  <a:pt x="2681" y="19946"/>
                  <a:pt x="2905" y="20199"/>
                </a:cubicBezTo>
                <a:lnTo>
                  <a:pt x="3929" y="21326"/>
                </a:lnTo>
                <a:cubicBezTo>
                  <a:pt x="4153" y="21579"/>
                  <a:pt x="4509" y="21472"/>
                  <a:pt x="4733" y="21219"/>
                </a:cubicBezTo>
                <a:lnTo>
                  <a:pt x="10016" y="15374"/>
                </a:lnTo>
                <a:lnTo>
                  <a:pt x="8398" y="13297"/>
                </a:lnTo>
                <a:lnTo>
                  <a:pt x="2905" y="19280"/>
                </a:lnTo>
                <a:close/>
              </a:path>
            </a:pathLst>
          </a:custGeom>
          <a:solidFill>
            <a:schemeClr val="bg1"/>
          </a:solidFill>
          <a:ln w="12700">
            <a:noFill/>
            <a:miter lim="400000"/>
          </a:ln>
          <a:effectLst/>
        </p:spPr>
        <p:txBody>
          <a:bodyPr lIns="34291" tIns="34291" rIns="34291" bIns="34291" anchor="ctr"/>
          <a:lstStyle/>
          <a:p>
            <a:pPr algn="ctr" defTabSz="456565">
              <a:lnSpc>
                <a:spcPts val="3300"/>
              </a:lnSpc>
              <a:tabLst>
                <a:tab pos="837565" algn="l"/>
              </a:tabLst>
              <a:defRPr sz="2800">
                <a:solidFill>
                  <a:srgbClr val="000000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Gill Sans"/>
              </a:defRPr>
            </a:pPr>
            <a:endParaRPr sz="28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5" name="Shape 4880"/>
          <p:cNvSpPr/>
          <p:nvPr/>
        </p:nvSpPr>
        <p:spPr>
          <a:xfrm rot="5400000">
            <a:off x="6563030" y="3169485"/>
            <a:ext cx="1249451" cy="12363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598" y="21600"/>
                </a:lnTo>
                <a:lnTo>
                  <a:pt x="21600" y="4475"/>
                </a:lnTo>
                <a:cubicBezTo>
                  <a:pt x="21536" y="3240"/>
                  <a:pt x="20989" y="2082"/>
                  <a:pt x="20078" y="1257"/>
                </a:cubicBezTo>
                <a:cubicBezTo>
                  <a:pt x="19237" y="494"/>
                  <a:pt x="18147" y="72"/>
                  <a:pt x="17017" y="72"/>
                </a:cubicBezTo>
                <a:lnTo>
                  <a:pt x="0" y="0"/>
                </a:lnTo>
                <a:close/>
              </a:path>
            </a:pathLst>
          </a:custGeom>
          <a:solidFill>
            <a:srgbClr val="19A298"/>
          </a:solidFill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6" name="Shape 4881"/>
          <p:cNvSpPr/>
          <p:nvPr/>
        </p:nvSpPr>
        <p:spPr>
          <a:xfrm>
            <a:off x="7488305" y="3426398"/>
            <a:ext cx="301365" cy="318036"/>
          </a:xfrm>
          <a:prstGeom prst="rect">
            <a:avLst/>
          </a:prstGeom>
          <a:noFill/>
          <a:ln w="12700">
            <a:noFill/>
            <a:miter lim="4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7B4C6"/>
                </a:solidFill>
              </a14:hiddenFill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ctr">
              <a:defRPr sz="4200">
                <a:solidFill>
                  <a:srgbClr val="F6F6F6"/>
                </a:solidFill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03</a:t>
            </a:r>
            <a:endParaRPr sz="1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0" name="Shape 4912"/>
          <p:cNvSpPr/>
          <p:nvPr/>
        </p:nvSpPr>
        <p:spPr>
          <a:xfrm>
            <a:off x="7228413" y="3929265"/>
            <a:ext cx="337215" cy="2191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3824"/>
                </a:moveTo>
                <a:cubicBezTo>
                  <a:pt x="21600" y="18117"/>
                  <a:pt x="19284" y="21600"/>
                  <a:pt x="16430" y="21600"/>
                </a:cubicBezTo>
                <a:lnTo>
                  <a:pt x="3906" y="21600"/>
                </a:lnTo>
                <a:cubicBezTo>
                  <a:pt x="1749" y="21600"/>
                  <a:pt x="0" y="18968"/>
                  <a:pt x="0" y="15723"/>
                </a:cubicBezTo>
                <a:cubicBezTo>
                  <a:pt x="0" y="12481"/>
                  <a:pt x="1749" y="9850"/>
                  <a:pt x="3906" y="9850"/>
                </a:cubicBezTo>
                <a:cubicBezTo>
                  <a:pt x="4064" y="9850"/>
                  <a:pt x="4217" y="9870"/>
                  <a:pt x="4370" y="9894"/>
                </a:cubicBezTo>
                <a:cubicBezTo>
                  <a:pt x="4330" y="9486"/>
                  <a:pt x="4308" y="9067"/>
                  <a:pt x="4308" y="8638"/>
                </a:cubicBezTo>
                <a:cubicBezTo>
                  <a:pt x="4308" y="3868"/>
                  <a:pt x="6880" y="0"/>
                  <a:pt x="10054" y="0"/>
                </a:cubicBezTo>
                <a:cubicBezTo>
                  <a:pt x="12653" y="0"/>
                  <a:pt x="14848" y="2595"/>
                  <a:pt x="15557" y="6159"/>
                </a:cubicBezTo>
                <a:cubicBezTo>
                  <a:pt x="15841" y="6088"/>
                  <a:pt x="16132" y="6050"/>
                  <a:pt x="16431" y="6050"/>
                </a:cubicBezTo>
                <a:cubicBezTo>
                  <a:pt x="19284" y="6050"/>
                  <a:pt x="21600" y="9527"/>
                  <a:pt x="21600" y="1382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  <a:miter lim="400000"/>
          </a:ln>
          <a:effectLst/>
        </p:spPr>
        <p:txBody>
          <a:bodyPr lIns="34291" tIns="34291" rIns="34291" bIns="34291" anchor="ctr"/>
          <a:lstStyle/>
          <a:p>
            <a:pPr algn="ctr" defTabSz="456565">
              <a:lnSpc>
                <a:spcPts val="3300"/>
              </a:lnSpc>
              <a:tabLst>
                <a:tab pos="837565" algn="l"/>
              </a:tabLst>
              <a:defRPr sz="2800">
                <a:solidFill>
                  <a:srgbClr val="000000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Gill Sans"/>
              </a:defRPr>
            </a:pPr>
            <a:endParaRPr sz="28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8" name="Shape 4883"/>
          <p:cNvSpPr/>
          <p:nvPr/>
        </p:nvSpPr>
        <p:spPr>
          <a:xfrm rot="8100000">
            <a:off x="6158939" y="3821834"/>
            <a:ext cx="1249451" cy="12363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598" y="21600"/>
                </a:lnTo>
                <a:lnTo>
                  <a:pt x="21600" y="4475"/>
                </a:lnTo>
                <a:cubicBezTo>
                  <a:pt x="21536" y="3240"/>
                  <a:pt x="20989" y="2082"/>
                  <a:pt x="20078" y="1257"/>
                </a:cubicBezTo>
                <a:cubicBezTo>
                  <a:pt x="19237" y="494"/>
                  <a:pt x="18147" y="72"/>
                  <a:pt x="17017" y="72"/>
                </a:cubicBezTo>
                <a:lnTo>
                  <a:pt x="0" y="0"/>
                </a:lnTo>
                <a:close/>
              </a:path>
            </a:pathLst>
          </a:custGeom>
          <a:solidFill>
            <a:srgbClr val="19A298"/>
          </a:solidFill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618627" y="4442176"/>
            <a:ext cx="786800" cy="473770"/>
            <a:chOff x="6653600" y="4517911"/>
            <a:chExt cx="974818" cy="586985"/>
          </a:xfrm>
          <a:solidFill>
            <a:schemeClr val="bg1"/>
          </a:solidFill>
          <a:effectLst/>
        </p:grpSpPr>
        <p:sp>
          <p:nvSpPr>
            <p:cNvPr id="89" name="Shape 4884"/>
            <p:cNvSpPr/>
            <p:nvPr/>
          </p:nvSpPr>
          <p:spPr>
            <a:xfrm>
              <a:off x="7255037" y="4517911"/>
              <a:ext cx="373381" cy="394035"/>
            </a:xfrm>
            <a:prstGeom prst="rect">
              <a:avLst/>
            </a:prstGeom>
            <a:noFill/>
            <a:ln w="12700">
              <a:noFill/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 algn="ctr">
                <a:defRPr sz="4200">
                  <a:solidFill>
                    <a:srgbClr val="F6F6F6"/>
                  </a:solidFill>
                  <a:latin typeface="+mn-lt"/>
                  <a:ea typeface="+mn-ea"/>
                  <a:cs typeface="+mn-cs"/>
                  <a:sym typeface="Gill Sans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04</a:t>
              </a:r>
              <a:endParaRPr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1" name="Shape 4913"/>
            <p:cNvSpPr/>
            <p:nvPr/>
          </p:nvSpPr>
          <p:spPr>
            <a:xfrm>
              <a:off x="6653600" y="4739595"/>
              <a:ext cx="324694" cy="365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174" y="0"/>
                    <a:pt x="0" y="1814"/>
                    <a:pt x="0" y="3601"/>
                  </a:cubicBezTo>
                  <a:lnTo>
                    <a:pt x="0" y="6001"/>
                  </a:lnTo>
                  <a:cubicBezTo>
                    <a:pt x="0" y="7102"/>
                    <a:pt x="8100" y="13200"/>
                    <a:pt x="8100" y="13200"/>
                  </a:cubicBezTo>
                  <a:lnTo>
                    <a:pt x="8100" y="20400"/>
                  </a:lnTo>
                  <a:cubicBezTo>
                    <a:pt x="8099" y="21221"/>
                    <a:pt x="9450" y="21600"/>
                    <a:pt x="10800" y="21600"/>
                  </a:cubicBezTo>
                  <a:cubicBezTo>
                    <a:pt x="12150" y="21600"/>
                    <a:pt x="13501" y="21221"/>
                    <a:pt x="13500" y="20400"/>
                  </a:cubicBezTo>
                  <a:lnTo>
                    <a:pt x="13500" y="13200"/>
                  </a:lnTo>
                  <a:cubicBezTo>
                    <a:pt x="13500" y="13200"/>
                    <a:pt x="21600" y="7102"/>
                    <a:pt x="21600" y="6001"/>
                  </a:cubicBezTo>
                  <a:lnTo>
                    <a:pt x="21600" y="3601"/>
                  </a:lnTo>
                  <a:cubicBezTo>
                    <a:pt x="21600" y="1814"/>
                    <a:pt x="17426" y="0"/>
                    <a:pt x="10800" y="0"/>
                  </a:cubicBezTo>
                  <a:close/>
                  <a:moveTo>
                    <a:pt x="10800" y="6147"/>
                  </a:moveTo>
                  <a:cubicBezTo>
                    <a:pt x="5952" y="6146"/>
                    <a:pt x="2514" y="4548"/>
                    <a:pt x="2514" y="3950"/>
                  </a:cubicBezTo>
                  <a:cubicBezTo>
                    <a:pt x="2511" y="3356"/>
                    <a:pt x="5953" y="1753"/>
                    <a:pt x="10800" y="1756"/>
                  </a:cubicBezTo>
                  <a:cubicBezTo>
                    <a:pt x="15647" y="1753"/>
                    <a:pt x="19089" y="3356"/>
                    <a:pt x="19086" y="3949"/>
                  </a:cubicBezTo>
                  <a:cubicBezTo>
                    <a:pt x="19086" y="4548"/>
                    <a:pt x="15648" y="6146"/>
                    <a:pt x="10800" y="6147"/>
                  </a:cubicBezTo>
                  <a:close/>
                </a:path>
              </a:pathLst>
            </a:custGeom>
            <a:grpFill/>
            <a:ln w="12700">
              <a:noFill/>
              <a:miter lim="400000"/>
            </a:ln>
          </p:spPr>
          <p:txBody>
            <a:bodyPr lIns="34291" tIns="34291" rIns="34291" bIns="34291" anchor="ctr"/>
            <a:lstStyle/>
            <a:p>
              <a:pPr algn="ctr" defTabSz="456565">
                <a:lnSpc>
                  <a:spcPts val="3300"/>
                </a:lnSpc>
                <a:tabLst>
                  <a:tab pos="837565" algn="l"/>
                </a:tabLst>
                <a:defRPr sz="2800">
                  <a:solidFill>
                    <a:srgbClr val="000000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+mn-lt"/>
                  <a:ea typeface="+mn-ea"/>
                  <a:cs typeface="+mn-cs"/>
                  <a:sym typeface="Gill Sans"/>
                </a:defRPr>
              </a:pPr>
              <a:endParaRPr sz="28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97" name="Shape 4892"/>
          <p:cNvSpPr/>
          <p:nvPr/>
        </p:nvSpPr>
        <p:spPr>
          <a:xfrm rot="16200000">
            <a:off x="4524659" y="2765448"/>
            <a:ext cx="1249451" cy="12363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598" y="21600"/>
                </a:lnTo>
                <a:lnTo>
                  <a:pt x="21600" y="4475"/>
                </a:lnTo>
                <a:cubicBezTo>
                  <a:pt x="21536" y="3240"/>
                  <a:pt x="20989" y="2082"/>
                  <a:pt x="20078" y="1257"/>
                </a:cubicBezTo>
                <a:cubicBezTo>
                  <a:pt x="19237" y="494"/>
                  <a:pt x="18147" y="72"/>
                  <a:pt x="17017" y="72"/>
                </a:cubicBezTo>
                <a:lnTo>
                  <a:pt x="0" y="0"/>
                </a:lnTo>
                <a:close/>
              </a:path>
            </a:pathLst>
          </a:custGeom>
          <a:solidFill>
            <a:srgbClr val="19A298"/>
          </a:solidFill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8" name="Shape 4893"/>
          <p:cNvSpPr/>
          <p:nvPr/>
        </p:nvSpPr>
        <p:spPr>
          <a:xfrm>
            <a:off x="4538756" y="3426399"/>
            <a:ext cx="301365" cy="318036"/>
          </a:xfrm>
          <a:prstGeom prst="rect">
            <a:avLst/>
          </a:prstGeom>
          <a:ln w="12700">
            <a:noFill/>
            <a:miter lim="400000"/>
          </a:ln>
          <a:effectLst/>
        </p:spPr>
        <p:txBody>
          <a:bodyPr wrap="none" lIns="50800" tIns="50800" rIns="50800" bIns="50800" anchor="ctr">
            <a:spAutoFit/>
          </a:bodyPr>
          <a:lstStyle>
            <a:lvl1pPr algn="ctr">
              <a:defRPr sz="4200">
                <a:solidFill>
                  <a:srgbClr val="F6F6F6"/>
                </a:solidFill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07</a:t>
            </a:r>
            <a:endParaRPr sz="1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4" name="Shape 4916"/>
          <p:cNvSpPr/>
          <p:nvPr/>
        </p:nvSpPr>
        <p:spPr>
          <a:xfrm>
            <a:off x="4784917" y="2929582"/>
            <a:ext cx="283284" cy="3559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13" h="21072" extrusionOk="0">
                <a:moveTo>
                  <a:pt x="20866" y="4865"/>
                </a:moveTo>
                <a:cubicBezTo>
                  <a:pt x="20189" y="1664"/>
                  <a:pt x="16529" y="-475"/>
                  <a:pt x="12692" y="90"/>
                </a:cubicBezTo>
                <a:cubicBezTo>
                  <a:pt x="8853" y="655"/>
                  <a:pt x="5612" y="3118"/>
                  <a:pt x="6290" y="6320"/>
                </a:cubicBezTo>
                <a:cubicBezTo>
                  <a:pt x="6434" y="7009"/>
                  <a:pt x="6839" y="8087"/>
                  <a:pt x="7317" y="8862"/>
                </a:cubicBezTo>
                <a:lnTo>
                  <a:pt x="347" y="17165"/>
                </a:lnTo>
                <a:cubicBezTo>
                  <a:pt x="89" y="17471"/>
                  <a:pt x="-56" y="18024"/>
                  <a:pt x="21" y="18391"/>
                </a:cubicBezTo>
                <a:lnTo>
                  <a:pt x="469" y="20510"/>
                </a:lnTo>
                <a:cubicBezTo>
                  <a:pt x="547" y="20878"/>
                  <a:pt x="970" y="21125"/>
                  <a:pt x="1412" y="21063"/>
                </a:cubicBezTo>
                <a:lnTo>
                  <a:pt x="3454" y="20761"/>
                </a:lnTo>
                <a:cubicBezTo>
                  <a:pt x="3896" y="20697"/>
                  <a:pt x="4456" y="20386"/>
                  <a:pt x="4699" y="20074"/>
                </a:cubicBezTo>
                <a:lnTo>
                  <a:pt x="7456" y="16514"/>
                </a:lnTo>
                <a:lnTo>
                  <a:pt x="7480" y="16491"/>
                </a:lnTo>
                <a:lnTo>
                  <a:pt x="9347" y="16215"/>
                </a:lnTo>
                <a:lnTo>
                  <a:pt x="12566" y="12046"/>
                </a:lnTo>
                <a:cubicBezTo>
                  <a:pt x="13624" y="12195"/>
                  <a:pt x="15142" y="12144"/>
                  <a:pt x="16039" y="12012"/>
                </a:cubicBezTo>
                <a:cubicBezTo>
                  <a:pt x="19875" y="11447"/>
                  <a:pt x="21544" y="8067"/>
                  <a:pt x="20866" y="4865"/>
                </a:cubicBezTo>
                <a:close/>
                <a:moveTo>
                  <a:pt x="17465" y="6506"/>
                </a:moveTo>
                <a:cubicBezTo>
                  <a:pt x="16409" y="7764"/>
                  <a:pt x="15332" y="6878"/>
                  <a:pt x="13825" y="5995"/>
                </a:cubicBezTo>
                <a:cubicBezTo>
                  <a:pt x="12317" y="5116"/>
                  <a:pt x="10949" y="4574"/>
                  <a:pt x="12003" y="3317"/>
                </a:cubicBezTo>
                <a:cubicBezTo>
                  <a:pt x="13059" y="2059"/>
                  <a:pt x="15136" y="1752"/>
                  <a:pt x="16646" y="2634"/>
                </a:cubicBezTo>
                <a:cubicBezTo>
                  <a:pt x="18155" y="3514"/>
                  <a:pt x="18520" y="5248"/>
                  <a:pt x="17465" y="6506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  <a:miter lim="400000"/>
          </a:ln>
          <a:effectLst/>
        </p:spPr>
        <p:txBody>
          <a:bodyPr lIns="34291" tIns="34291" rIns="34291" bIns="34291" anchor="ctr"/>
          <a:lstStyle/>
          <a:p>
            <a:pPr algn="ctr" defTabSz="456565">
              <a:lnSpc>
                <a:spcPts val="3300"/>
              </a:lnSpc>
              <a:tabLst>
                <a:tab pos="837565" algn="l"/>
              </a:tabLst>
              <a:defRPr sz="2800">
                <a:solidFill>
                  <a:srgbClr val="000000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Gill Sans"/>
              </a:defRPr>
            </a:pPr>
            <a:endParaRPr sz="28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6" name="Shape 4871"/>
          <p:cNvSpPr/>
          <p:nvPr/>
        </p:nvSpPr>
        <p:spPr>
          <a:xfrm rot="18900000">
            <a:off x="4940503" y="2077075"/>
            <a:ext cx="1249451" cy="12363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598" y="21600"/>
                </a:lnTo>
                <a:lnTo>
                  <a:pt x="21600" y="4475"/>
                </a:lnTo>
                <a:cubicBezTo>
                  <a:pt x="21536" y="3240"/>
                  <a:pt x="20989" y="2082"/>
                  <a:pt x="20078" y="1257"/>
                </a:cubicBezTo>
                <a:cubicBezTo>
                  <a:pt x="19237" y="494"/>
                  <a:pt x="18147" y="72"/>
                  <a:pt x="17017" y="72"/>
                </a:cubicBezTo>
                <a:lnTo>
                  <a:pt x="0" y="0"/>
                </a:lnTo>
                <a:close/>
              </a:path>
            </a:pathLst>
          </a:custGeom>
          <a:solidFill>
            <a:srgbClr val="19A298"/>
          </a:solidFill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7" name="Shape 4872"/>
          <p:cNvSpPr/>
          <p:nvPr/>
        </p:nvSpPr>
        <p:spPr>
          <a:xfrm>
            <a:off x="4905119" y="2414426"/>
            <a:ext cx="301365" cy="318036"/>
          </a:xfrm>
          <a:prstGeom prst="rect">
            <a:avLst/>
          </a:prstGeom>
          <a:ln w="12700">
            <a:noFill/>
            <a:miter lim="400000"/>
          </a:ln>
          <a:effectLst/>
        </p:spPr>
        <p:txBody>
          <a:bodyPr wrap="none" lIns="50800" tIns="50800" rIns="50800" bIns="50800" anchor="ctr">
            <a:spAutoFit/>
          </a:bodyPr>
          <a:lstStyle>
            <a:lvl1pPr algn="ctr">
              <a:defRPr sz="4200">
                <a:solidFill>
                  <a:srgbClr val="F6F6F6"/>
                </a:solidFill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08</a:t>
            </a:r>
            <a:endParaRPr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6" name="Shape 4918"/>
          <p:cNvSpPr/>
          <p:nvPr/>
        </p:nvSpPr>
        <p:spPr>
          <a:xfrm>
            <a:off x="5390869" y="2290395"/>
            <a:ext cx="346746" cy="2830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900" extrusionOk="0">
                <a:moveTo>
                  <a:pt x="10801" y="14925"/>
                </a:moveTo>
                <a:cubicBezTo>
                  <a:pt x="9595" y="14925"/>
                  <a:pt x="8618" y="16037"/>
                  <a:pt x="8618" y="17413"/>
                </a:cubicBezTo>
                <a:cubicBezTo>
                  <a:pt x="8618" y="18786"/>
                  <a:pt x="9595" y="19900"/>
                  <a:pt x="10801" y="19900"/>
                </a:cubicBezTo>
                <a:cubicBezTo>
                  <a:pt x="12006" y="19900"/>
                  <a:pt x="12982" y="18786"/>
                  <a:pt x="12982" y="17413"/>
                </a:cubicBezTo>
                <a:cubicBezTo>
                  <a:pt x="12982" y="16038"/>
                  <a:pt x="12006" y="14925"/>
                  <a:pt x="10801" y="14925"/>
                </a:cubicBezTo>
                <a:close/>
                <a:moveTo>
                  <a:pt x="6172" y="12137"/>
                </a:moveTo>
                <a:lnTo>
                  <a:pt x="7715" y="13895"/>
                </a:lnTo>
                <a:cubicBezTo>
                  <a:pt x="9419" y="11953"/>
                  <a:pt x="12182" y="11953"/>
                  <a:pt x="13887" y="13895"/>
                </a:cubicBezTo>
                <a:lnTo>
                  <a:pt x="15429" y="12137"/>
                </a:lnTo>
                <a:cubicBezTo>
                  <a:pt x="12873" y="9223"/>
                  <a:pt x="8728" y="9223"/>
                  <a:pt x="6172" y="12137"/>
                </a:cubicBezTo>
                <a:close/>
                <a:moveTo>
                  <a:pt x="3087" y="8617"/>
                </a:moveTo>
                <a:lnTo>
                  <a:pt x="4629" y="10375"/>
                </a:lnTo>
                <a:cubicBezTo>
                  <a:pt x="8037" y="6491"/>
                  <a:pt x="13562" y="6491"/>
                  <a:pt x="16971" y="10375"/>
                </a:cubicBezTo>
                <a:lnTo>
                  <a:pt x="18514" y="8617"/>
                </a:lnTo>
                <a:cubicBezTo>
                  <a:pt x="14255" y="3761"/>
                  <a:pt x="7346" y="3761"/>
                  <a:pt x="3087" y="8617"/>
                </a:cubicBezTo>
                <a:close/>
                <a:moveTo>
                  <a:pt x="0" y="5100"/>
                </a:moveTo>
                <a:lnTo>
                  <a:pt x="1543" y="6858"/>
                </a:lnTo>
                <a:cubicBezTo>
                  <a:pt x="6655" y="1030"/>
                  <a:pt x="14944" y="1030"/>
                  <a:pt x="20057" y="6858"/>
                </a:cubicBezTo>
                <a:lnTo>
                  <a:pt x="21600" y="5100"/>
                </a:lnTo>
                <a:cubicBezTo>
                  <a:pt x="15636" y="-1700"/>
                  <a:pt x="5965" y="-1700"/>
                  <a:pt x="0" y="5100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  <a:miter lim="400000"/>
          </a:ln>
          <a:effectLst/>
        </p:spPr>
        <p:txBody>
          <a:bodyPr lIns="34291" tIns="34291" rIns="34291" bIns="34291" anchor="ctr"/>
          <a:lstStyle/>
          <a:p>
            <a:pPr algn="ctr" defTabSz="456565">
              <a:lnSpc>
                <a:spcPts val="3300"/>
              </a:lnSpc>
              <a:tabLst>
                <a:tab pos="837565" algn="l"/>
              </a:tabLst>
              <a:defRPr sz="2800">
                <a:solidFill>
                  <a:srgbClr val="000000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Gill Sans"/>
              </a:defRPr>
            </a:pPr>
            <a:endParaRPr sz="28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6" name="Freeform 271"/>
          <p:cNvSpPr>
            <a:spLocks noEditPoints="1"/>
          </p:cNvSpPr>
          <p:nvPr/>
        </p:nvSpPr>
        <p:spPr bwMode="auto">
          <a:xfrm>
            <a:off x="5951740" y="3197841"/>
            <a:ext cx="486077" cy="775147"/>
          </a:xfrm>
          <a:custGeom>
            <a:avLst/>
            <a:gdLst>
              <a:gd name="T0" fmla="*/ 146 w 168"/>
              <a:gd name="T1" fmla="*/ 163 h 268"/>
              <a:gd name="T2" fmla="*/ 124 w 168"/>
              <a:gd name="T3" fmla="*/ 149 h 268"/>
              <a:gd name="T4" fmla="*/ 153 w 168"/>
              <a:gd name="T5" fmla="*/ 76 h 268"/>
              <a:gd name="T6" fmla="*/ 84 w 168"/>
              <a:gd name="T7" fmla="*/ 0 h 268"/>
              <a:gd name="T8" fmla="*/ 16 w 168"/>
              <a:gd name="T9" fmla="*/ 76 h 268"/>
              <a:gd name="T10" fmla="*/ 44 w 168"/>
              <a:gd name="T11" fmla="*/ 149 h 268"/>
              <a:gd name="T12" fmla="*/ 23 w 168"/>
              <a:gd name="T13" fmla="*/ 163 h 268"/>
              <a:gd name="T14" fmla="*/ 0 w 168"/>
              <a:gd name="T15" fmla="*/ 206 h 268"/>
              <a:gd name="T16" fmla="*/ 84 w 168"/>
              <a:gd name="T17" fmla="*/ 268 h 268"/>
              <a:gd name="T18" fmla="*/ 168 w 168"/>
              <a:gd name="T19" fmla="*/ 206 h 268"/>
              <a:gd name="T20" fmla="*/ 146 w 168"/>
              <a:gd name="T21" fmla="*/ 163 h 268"/>
              <a:gd name="T22" fmla="*/ 37 w 168"/>
              <a:gd name="T23" fmla="*/ 76 h 268"/>
              <a:gd name="T24" fmla="*/ 84 w 168"/>
              <a:gd name="T25" fmla="*/ 21 h 268"/>
              <a:gd name="T26" fmla="*/ 131 w 168"/>
              <a:gd name="T27" fmla="*/ 76 h 268"/>
              <a:gd name="T28" fmla="*/ 84 w 168"/>
              <a:gd name="T29" fmla="*/ 144 h 268"/>
              <a:gd name="T30" fmla="*/ 37 w 168"/>
              <a:gd name="T31" fmla="*/ 76 h 268"/>
              <a:gd name="T32" fmla="*/ 84 w 168"/>
              <a:gd name="T33" fmla="*/ 246 h 268"/>
              <a:gd name="T34" fmla="*/ 22 w 168"/>
              <a:gd name="T35" fmla="*/ 206 h 268"/>
              <a:gd name="T36" fmla="*/ 33 w 168"/>
              <a:gd name="T37" fmla="*/ 182 h 268"/>
              <a:gd name="T38" fmla="*/ 63 w 168"/>
              <a:gd name="T39" fmla="*/ 162 h 268"/>
              <a:gd name="T40" fmla="*/ 84 w 168"/>
              <a:gd name="T41" fmla="*/ 166 h 268"/>
              <a:gd name="T42" fmla="*/ 106 w 168"/>
              <a:gd name="T43" fmla="*/ 162 h 268"/>
              <a:gd name="T44" fmla="*/ 135 w 168"/>
              <a:gd name="T45" fmla="*/ 182 h 268"/>
              <a:gd name="T46" fmla="*/ 147 w 168"/>
              <a:gd name="T47" fmla="*/ 206 h 268"/>
              <a:gd name="T48" fmla="*/ 84 w 168"/>
              <a:gd name="T49" fmla="*/ 246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8" h="268">
                <a:moveTo>
                  <a:pt x="146" y="163"/>
                </a:moveTo>
                <a:cubicBezTo>
                  <a:pt x="140" y="160"/>
                  <a:pt x="133" y="156"/>
                  <a:pt x="124" y="149"/>
                </a:cubicBezTo>
                <a:cubicBezTo>
                  <a:pt x="142" y="131"/>
                  <a:pt x="153" y="103"/>
                  <a:pt x="153" y="76"/>
                </a:cubicBezTo>
                <a:cubicBezTo>
                  <a:pt x="153" y="32"/>
                  <a:pt x="124" y="0"/>
                  <a:pt x="84" y="0"/>
                </a:cubicBezTo>
                <a:cubicBezTo>
                  <a:pt x="44" y="0"/>
                  <a:pt x="16" y="32"/>
                  <a:pt x="16" y="76"/>
                </a:cubicBezTo>
                <a:cubicBezTo>
                  <a:pt x="16" y="103"/>
                  <a:pt x="26" y="131"/>
                  <a:pt x="44" y="149"/>
                </a:cubicBezTo>
                <a:cubicBezTo>
                  <a:pt x="35" y="156"/>
                  <a:pt x="28" y="160"/>
                  <a:pt x="23" y="163"/>
                </a:cubicBezTo>
                <a:cubicBezTo>
                  <a:pt x="6" y="173"/>
                  <a:pt x="0" y="179"/>
                  <a:pt x="0" y="206"/>
                </a:cubicBezTo>
                <a:cubicBezTo>
                  <a:pt x="0" y="243"/>
                  <a:pt x="33" y="268"/>
                  <a:pt x="84" y="268"/>
                </a:cubicBezTo>
                <a:cubicBezTo>
                  <a:pt x="135" y="268"/>
                  <a:pt x="168" y="243"/>
                  <a:pt x="168" y="206"/>
                </a:cubicBezTo>
                <a:cubicBezTo>
                  <a:pt x="168" y="179"/>
                  <a:pt x="163" y="173"/>
                  <a:pt x="146" y="163"/>
                </a:cubicBezTo>
                <a:close/>
                <a:moveTo>
                  <a:pt x="37" y="76"/>
                </a:moveTo>
                <a:cubicBezTo>
                  <a:pt x="37" y="49"/>
                  <a:pt x="52" y="21"/>
                  <a:pt x="84" y="21"/>
                </a:cubicBezTo>
                <a:cubicBezTo>
                  <a:pt x="117" y="21"/>
                  <a:pt x="131" y="49"/>
                  <a:pt x="131" y="76"/>
                </a:cubicBezTo>
                <a:cubicBezTo>
                  <a:pt x="131" y="108"/>
                  <a:pt x="112" y="144"/>
                  <a:pt x="84" y="144"/>
                </a:cubicBezTo>
                <a:cubicBezTo>
                  <a:pt x="57" y="144"/>
                  <a:pt x="37" y="108"/>
                  <a:pt x="37" y="76"/>
                </a:cubicBezTo>
                <a:close/>
                <a:moveTo>
                  <a:pt x="84" y="246"/>
                </a:moveTo>
                <a:cubicBezTo>
                  <a:pt x="70" y="246"/>
                  <a:pt x="22" y="243"/>
                  <a:pt x="22" y="206"/>
                </a:cubicBezTo>
                <a:cubicBezTo>
                  <a:pt x="22" y="189"/>
                  <a:pt x="22" y="189"/>
                  <a:pt x="33" y="182"/>
                </a:cubicBezTo>
                <a:cubicBezTo>
                  <a:pt x="40" y="178"/>
                  <a:pt x="50" y="172"/>
                  <a:pt x="63" y="162"/>
                </a:cubicBezTo>
                <a:cubicBezTo>
                  <a:pt x="70" y="165"/>
                  <a:pt x="77" y="166"/>
                  <a:pt x="84" y="166"/>
                </a:cubicBezTo>
                <a:cubicBezTo>
                  <a:pt x="92" y="166"/>
                  <a:pt x="99" y="165"/>
                  <a:pt x="106" y="162"/>
                </a:cubicBezTo>
                <a:cubicBezTo>
                  <a:pt x="119" y="172"/>
                  <a:pt x="128" y="178"/>
                  <a:pt x="135" y="182"/>
                </a:cubicBezTo>
                <a:cubicBezTo>
                  <a:pt x="147" y="189"/>
                  <a:pt x="147" y="189"/>
                  <a:pt x="147" y="206"/>
                </a:cubicBezTo>
                <a:cubicBezTo>
                  <a:pt x="147" y="243"/>
                  <a:pt x="99" y="246"/>
                  <a:pt x="84" y="246"/>
                </a:cubicBezTo>
                <a:close/>
              </a:path>
            </a:pathLst>
          </a:custGeom>
          <a:solidFill>
            <a:srgbClr val="19A29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endParaRPr lang="en-US" sz="1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2" name="Shape 4877"/>
          <p:cNvSpPr/>
          <p:nvPr/>
        </p:nvSpPr>
        <p:spPr>
          <a:xfrm rot="2700000">
            <a:off x="6404636" y="2357260"/>
            <a:ext cx="1249452" cy="12363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598" y="21600"/>
                </a:lnTo>
                <a:lnTo>
                  <a:pt x="21600" y="4475"/>
                </a:lnTo>
                <a:cubicBezTo>
                  <a:pt x="21536" y="3240"/>
                  <a:pt x="20989" y="2082"/>
                  <a:pt x="20078" y="1257"/>
                </a:cubicBezTo>
                <a:cubicBezTo>
                  <a:pt x="19237" y="494"/>
                  <a:pt x="18147" y="72"/>
                  <a:pt x="17017" y="72"/>
                </a:cubicBezTo>
                <a:lnTo>
                  <a:pt x="0" y="0"/>
                </a:lnTo>
                <a:close/>
              </a:path>
            </a:pathLst>
          </a:custGeom>
          <a:solidFill>
            <a:srgbClr val="19A298"/>
          </a:solidFill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3" name="Shape 4878"/>
          <p:cNvSpPr/>
          <p:nvPr/>
        </p:nvSpPr>
        <p:spPr>
          <a:xfrm>
            <a:off x="7031776" y="2365248"/>
            <a:ext cx="301365" cy="318036"/>
          </a:xfrm>
          <a:prstGeom prst="rect">
            <a:avLst/>
          </a:prstGeom>
          <a:ln w="12700">
            <a:noFill/>
            <a:miter lim="400000"/>
          </a:ln>
          <a:effectLst/>
        </p:spPr>
        <p:txBody>
          <a:bodyPr wrap="none" lIns="50800" tIns="50800" rIns="50800" bIns="50800" anchor="ctr">
            <a:spAutoFit/>
          </a:bodyPr>
          <a:lstStyle>
            <a:lvl1pPr algn="ctr">
              <a:defRPr sz="4200">
                <a:solidFill>
                  <a:srgbClr val="F6F6F6"/>
                </a:solidFill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02</a:t>
            </a:r>
            <a:endParaRPr sz="1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2" name="Shape 4914"/>
          <p:cNvSpPr/>
          <p:nvPr/>
        </p:nvSpPr>
        <p:spPr>
          <a:xfrm>
            <a:off x="7191208" y="2849946"/>
            <a:ext cx="341332" cy="3571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82" h="20934" extrusionOk="0">
                <a:moveTo>
                  <a:pt x="19118" y="7014"/>
                </a:moveTo>
                <a:cubicBezTo>
                  <a:pt x="17204" y="2726"/>
                  <a:pt x="14125" y="-535"/>
                  <a:pt x="12568" y="73"/>
                </a:cubicBezTo>
                <a:cubicBezTo>
                  <a:pt x="9923" y="1110"/>
                  <a:pt x="14143" y="6080"/>
                  <a:pt x="1153" y="11161"/>
                </a:cubicBezTo>
                <a:cubicBezTo>
                  <a:pt x="31" y="11602"/>
                  <a:pt x="-253" y="13357"/>
                  <a:pt x="217" y="14409"/>
                </a:cubicBezTo>
                <a:cubicBezTo>
                  <a:pt x="686" y="15458"/>
                  <a:pt x="2220" y="16503"/>
                  <a:pt x="3343" y="16065"/>
                </a:cubicBezTo>
                <a:cubicBezTo>
                  <a:pt x="3537" y="15988"/>
                  <a:pt x="4250" y="15767"/>
                  <a:pt x="4250" y="15767"/>
                </a:cubicBezTo>
                <a:cubicBezTo>
                  <a:pt x="5051" y="16803"/>
                  <a:pt x="5890" y="16189"/>
                  <a:pt x="6188" y="16846"/>
                </a:cubicBezTo>
                <a:cubicBezTo>
                  <a:pt x="6546" y="17637"/>
                  <a:pt x="7323" y="19356"/>
                  <a:pt x="7587" y="19940"/>
                </a:cubicBezTo>
                <a:cubicBezTo>
                  <a:pt x="7852" y="20524"/>
                  <a:pt x="8451" y="21065"/>
                  <a:pt x="8886" y="20906"/>
                </a:cubicBezTo>
                <a:cubicBezTo>
                  <a:pt x="9320" y="20746"/>
                  <a:pt x="10798" y="20205"/>
                  <a:pt x="11363" y="20000"/>
                </a:cubicBezTo>
                <a:cubicBezTo>
                  <a:pt x="11929" y="19793"/>
                  <a:pt x="12063" y="19306"/>
                  <a:pt x="11890" y="18925"/>
                </a:cubicBezTo>
                <a:cubicBezTo>
                  <a:pt x="11704" y="18512"/>
                  <a:pt x="10940" y="18391"/>
                  <a:pt x="10722" y="17909"/>
                </a:cubicBezTo>
                <a:cubicBezTo>
                  <a:pt x="10504" y="17430"/>
                  <a:pt x="9792" y="15888"/>
                  <a:pt x="9588" y="15402"/>
                </a:cubicBezTo>
                <a:cubicBezTo>
                  <a:pt x="9310" y="14741"/>
                  <a:pt x="9901" y="14203"/>
                  <a:pt x="10760" y="14118"/>
                </a:cubicBezTo>
                <a:cubicBezTo>
                  <a:pt x="16673" y="13522"/>
                  <a:pt x="17779" y="17039"/>
                  <a:pt x="19792" y="16251"/>
                </a:cubicBezTo>
                <a:cubicBezTo>
                  <a:pt x="21347" y="15640"/>
                  <a:pt x="21030" y="11297"/>
                  <a:pt x="19118" y="7014"/>
                </a:cubicBezTo>
                <a:close/>
                <a:moveTo>
                  <a:pt x="18452" y="13964"/>
                </a:moveTo>
                <a:cubicBezTo>
                  <a:pt x="18105" y="14098"/>
                  <a:pt x="15778" y="12334"/>
                  <a:pt x="14292" y="9001"/>
                </a:cubicBezTo>
                <a:cubicBezTo>
                  <a:pt x="12805" y="5671"/>
                  <a:pt x="12992" y="2627"/>
                  <a:pt x="13337" y="2491"/>
                </a:cubicBezTo>
                <a:cubicBezTo>
                  <a:pt x="13683" y="2358"/>
                  <a:pt x="15953" y="4488"/>
                  <a:pt x="17439" y="7818"/>
                </a:cubicBezTo>
                <a:cubicBezTo>
                  <a:pt x="18927" y="11148"/>
                  <a:pt x="18798" y="13828"/>
                  <a:pt x="18452" y="1396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  <a:miter lim="400000"/>
          </a:ln>
          <a:effectLst/>
        </p:spPr>
        <p:txBody>
          <a:bodyPr lIns="34291" tIns="34291" rIns="34291" bIns="34291" anchor="ctr"/>
          <a:lstStyle/>
          <a:p>
            <a:pPr algn="ctr" defTabSz="456565">
              <a:lnSpc>
                <a:spcPts val="3300"/>
              </a:lnSpc>
              <a:tabLst>
                <a:tab pos="837565" algn="l"/>
              </a:tabLst>
              <a:defRPr sz="2800">
                <a:solidFill>
                  <a:srgbClr val="000000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Gill Sans"/>
              </a:defRPr>
            </a:pPr>
            <a:endParaRPr sz="28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4" name="Shape 4889"/>
          <p:cNvSpPr/>
          <p:nvPr/>
        </p:nvSpPr>
        <p:spPr>
          <a:xfrm rot="13500000">
            <a:off x="4686888" y="3521577"/>
            <a:ext cx="1249450" cy="12363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598" y="21600"/>
                </a:lnTo>
                <a:lnTo>
                  <a:pt x="21600" y="4475"/>
                </a:lnTo>
                <a:cubicBezTo>
                  <a:pt x="21536" y="3240"/>
                  <a:pt x="20989" y="2082"/>
                  <a:pt x="20078" y="1257"/>
                </a:cubicBezTo>
                <a:cubicBezTo>
                  <a:pt x="19237" y="494"/>
                  <a:pt x="18147" y="72"/>
                  <a:pt x="17017" y="72"/>
                </a:cubicBezTo>
                <a:lnTo>
                  <a:pt x="0" y="0"/>
                </a:lnTo>
                <a:close/>
              </a:path>
            </a:pathLst>
          </a:custGeom>
          <a:solidFill>
            <a:srgbClr val="19A298"/>
          </a:solidFill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5" name="Shape 4890"/>
          <p:cNvSpPr/>
          <p:nvPr/>
        </p:nvSpPr>
        <p:spPr>
          <a:xfrm>
            <a:off x="5030661" y="4491629"/>
            <a:ext cx="301365" cy="318036"/>
          </a:xfrm>
          <a:prstGeom prst="rect">
            <a:avLst/>
          </a:prstGeom>
          <a:ln w="12700">
            <a:noFill/>
            <a:miter lim="400000"/>
          </a:ln>
          <a:effectLst/>
        </p:spPr>
        <p:txBody>
          <a:bodyPr wrap="none" lIns="50800" tIns="50800" rIns="50800" bIns="50800" anchor="ctr">
            <a:spAutoFit/>
          </a:bodyPr>
          <a:lstStyle>
            <a:lvl1pPr algn="ctr">
              <a:defRPr sz="4200">
                <a:solidFill>
                  <a:srgbClr val="F6F6F6"/>
                </a:solidFill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06</a:t>
            </a:r>
            <a:endParaRPr sz="1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5" name="Shape 4917"/>
          <p:cNvSpPr/>
          <p:nvPr/>
        </p:nvSpPr>
        <p:spPr>
          <a:xfrm>
            <a:off x="4814785" y="3954528"/>
            <a:ext cx="252491" cy="2830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91" h="21180" extrusionOk="0">
                <a:moveTo>
                  <a:pt x="30" y="16237"/>
                </a:moveTo>
                <a:cubicBezTo>
                  <a:pt x="669" y="16672"/>
                  <a:pt x="2076" y="14877"/>
                  <a:pt x="2522" y="15180"/>
                </a:cubicBezTo>
                <a:cubicBezTo>
                  <a:pt x="2969" y="15484"/>
                  <a:pt x="1470" y="17216"/>
                  <a:pt x="1845" y="17470"/>
                </a:cubicBezTo>
                <a:cubicBezTo>
                  <a:pt x="2219" y="17724"/>
                  <a:pt x="3786" y="16039"/>
                  <a:pt x="4221" y="16333"/>
                </a:cubicBezTo>
                <a:cubicBezTo>
                  <a:pt x="4655" y="16628"/>
                  <a:pt x="3191" y="18382"/>
                  <a:pt x="3660" y="18702"/>
                </a:cubicBezTo>
                <a:cubicBezTo>
                  <a:pt x="4131" y="19022"/>
                  <a:pt x="5665" y="17314"/>
                  <a:pt x="6037" y="17567"/>
                </a:cubicBezTo>
                <a:cubicBezTo>
                  <a:pt x="6409" y="17820"/>
                  <a:pt x="5045" y="19642"/>
                  <a:pt x="5476" y="19934"/>
                </a:cubicBezTo>
                <a:cubicBezTo>
                  <a:pt x="5907" y="20228"/>
                  <a:pt x="7377" y="18476"/>
                  <a:pt x="7735" y="18719"/>
                </a:cubicBezTo>
                <a:cubicBezTo>
                  <a:pt x="8094" y="18963"/>
                  <a:pt x="6652" y="20733"/>
                  <a:pt x="7291" y="21167"/>
                </a:cubicBezTo>
                <a:cubicBezTo>
                  <a:pt x="7930" y="21600"/>
                  <a:pt x="14182" y="10813"/>
                  <a:pt x="14182" y="10813"/>
                </a:cubicBezTo>
                <a:lnTo>
                  <a:pt x="9208" y="7419"/>
                </a:lnTo>
                <a:cubicBezTo>
                  <a:pt x="9208" y="7419"/>
                  <a:pt x="-609" y="15804"/>
                  <a:pt x="30" y="16237"/>
                </a:cubicBezTo>
                <a:close/>
                <a:moveTo>
                  <a:pt x="14376" y="0"/>
                </a:moveTo>
                <a:lnTo>
                  <a:pt x="10061" y="5955"/>
                </a:lnTo>
                <a:lnTo>
                  <a:pt x="15350" y="9546"/>
                </a:lnTo>
                <a:lnTo>
                  <a:pt x="20991" y="4642"/>
                </a:lnTo>
                <a:cubicBezTo>
                  <a:pt x="20315" y="2906"/>
                  <a:pt x="16577" y="203"/>
                  <a:pt x="14376" y="0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  <a:miter lim="400000"/>
          </a:ln>
          <a:effectLst/>
        </p:spPr>
        <p:txBody>
          <a:bodyPr lIns="34291" tIns="34291" rIns="34291" bIns="34291" anchor="ctr"/>
          <a:lstStyle/>
          <a:p>
            <a:pPr algn="ctr" defTabSz="456565">
              <a:lnSpc>
                <a:spcPts val="3300"/>
              </a:lnSpc>
              <a:tabLst>
                <a:tab pos="837565" algn="l"/>
              </a:tabLst>
              <a:defRPr sz="2800">
                <a:solidFill>
                  <a:srgbClr val="000000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Gill Sans"/>
              </a:defRPr>
            </a:pPr>
            <a:endParaRPr sz="28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53345" y="944880"/>
            <a:ext cx="1097280" cy="3848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r"/>
            <a:r>
              <a:rPr lang="zh-CN" altLang="en-US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21040" y="1263015"/>
            <a:ext cx="3029585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253345" y="2255520"/>
            <a:ext cx="1097280" cy="3848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r"/>
            <a:r>
              <a:rPr lang="zh-CN" altLang="en-US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321040" y="2573655"/>
            <a:ext cx="3029585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253345" y="3602355"/>
            <a:ext cx="1097280" cy="3848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r"/>
            <a:r>
              <a:rPr lang="zh-CN" altLang="en-US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20405" y="3920490"/>
            <a:ext cx="3030220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253345" y="5018405"/>
            <a:ext cx="1097280" cy="3848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r"/>
            <a:r>
              <a:rPr lang="zh-CN" altLang="en-US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320405" y="5336540"/>
            <a:ext cx="3030220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9775" y="944880"/>
            <a:ext cx="1097280" cy="3848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r"/>
            <a:r>
              <a:rPr lang="zh-CN" altLang="en-US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39775" y="1263015"/>
            <a:ext cx="3029585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39775" y="2255520"/>
            <a:ext cx="1097280" cy="3848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r"/>
            <a:r>
              <a:rPr lang="zh-CN" altLang="en-US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39775" y="2573655"/>
            <a:ext cx="3029585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39775" y="3602355"/>
            <a:ext cx="1097280" cy="3848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r"/>
            <a:r>
              <a:rPr lang="zh-CN" altLang="en-US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39775" y="3920490"/>
            <a:ext cx="3030220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39775" y="5018405"/>
            <a:ext cx="1097280" cy="3848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r"/>
            <a:r>
              <a:rPr lang="zh-CN" altLang="en-US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39775" y="5336540"/>
            <a:ext cx="3030220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3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9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8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1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4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7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0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3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6" dur="2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9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2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5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8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1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4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 bldLvl="0" animBg="1"/>
      <p:bldP spid="92" grpId="0" bldLvl="0" animBg="1"/>
      <p:bldP spid="103" grpId="0" bldLvl="0" animBg="1"/>
      <p:bldP spid="79" grpId="0" bldLvl="0" animBg="1"/>
      <p:bldP spid="80" grpId="0" bldLvl="0" animBg="1"/>
      <p:bldP spid="107" grpId="0" bldLvl="0" animBg="1"/>
      <p:bldP spid="85" grpId="0" bldLvl="0" animBg="1"/>
      <p:bldP spid="86" grpId="0" bldLvl="0" animBg="1"/>
      <p:bldP spid="100" grpId="0" bldLvl="0" animBg="1"/>
      <p:bldP spid="88" grpId="0" bldLvl="0" animBg="1"/>
      <p:bldP spid="97" grpId="0" bldLvl="0" animBg="1"/>
      <p:bldP spid="98" grpId="0" bldLvl="0" animBg="1"/>
      <p:bldP spid="104" grpId="0" bldLvl="0" animBg="1"/>
      <p:bldP spid="76" grpId="0" bldLvl="0" animBg="1"/>
      <p:bldP spid="77" grpId="0" bldLvl="0" animBg="1"/>
      <p:bldP spid="106" grpId="0" bldLvl="0" animBg="1"/>
      <p:bldP spid="126" grpId="0" bldLvl="0" animBg="1"/>
      <p:bldP spid="82" grpId="0" bldLvl="0" animBg="1"/>
      <p:bldP spid="83" grpId="0" bldLvl="0" animBg="1"/>
      <p:bldP spid="102" grpId="0" bldLvl="0" animBg="1"/>
      <p:bldP spid="94" grpId="0" bldLvl="0" animBg="1"/>
      <p:bldP spid="95" grpId="0" bldLvl="0" animBg="1"/>
      <p:bldP spid="105" grpId="0" bldLvl="0" animBg="1"/>
      <p:bldP spid="3" grpId="0"/>
      <p:bldP spid="4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76"/>
          <p:cNvSpPr txBox="1"/>
          <p:nvPr/>
        </p:nvSpPr>
        <p:spPr>
          <a:xfrm>
            <a:off x="103658" y="16714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19A298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  <a:endParaRPr lang="zh-CN" altLang="en-US" sz="2400" b="1" dirty="0">
              <a:solidFill>
                <a:srgbClr val="19A29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3658" y="540929"/>
            <a:ext cx="279723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  <a:endParaRPr lang="en-US" altLang="zh-CN" sz="105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477520" y="1923547"/>
            <a:ext cx="666750" cy="666750"/>
          </a:xfrm>
          <a:prstGeom prst="ellipse">
            <a:avLst/>
          </a:prstGeom>
          <a:solidFill>
            <a:srgbClr val="19A2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458835" y="3241978"/>
            <a:ext cx="666750" cy="666750"/>
          </a:xfrm>
          <a:prstGeom prst="ellipse">
            <a:avLst/>
          </a:prstGeom>
          <a:solidFill>
            <a:srgbClr val="19A2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458835" y="4560409"/>
            <a:ext cx="666750" cy="666750"/>
          </a:xfrm>
          <a:prstGeom prst="ellipse">
            <a:avLst/>
          </a:prstGeom>
          <a:solidFill>
            <a:srgbClr val="19A2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Freeform 106"/>
          <p:cNvSpPr>
            <a:spLocks noEditPoints="1"/>
          </p:cNvSpPr>
          <p:nvPr/>
        </p:nvSpPr>
        <p:spPr bwMode="auto">
          <a:xfrm>
            <a:off x="624971" y="2105991"/>
            <a:ext cx="333084" cy="300912"/>
          </a:xfrm>
          <a:custGeom>
            <a:avLst/>
            <a:gdLst>
              <a:gd name="T0" fmla="*/ 0 w 77"/>
              <a:gd name="T1" fmla="*/ 29 h 70"/>
              <a:gd name="T2" fmla="*/ 5 w 77"/>
              <a:gd name="T3" fmla="*/ 29 h 70"/>
              <a:gd name="T4" fmla="*/ 5 w 77"/>
              <a:gd name="T5" fmla="*/ 26 h 70"/>
              <a:gd name="T6" fmla="*/ 13 w 77"/>
              <a:gd name="T7" fmla="*/ 8 h 70"/>
              <a:gd name="T8" fmla="*/ 31 w 77"/>
              <a:gd name="T9" fmla="*/ 0 h 70"/>
              <a:gd name="T10" fmla="*/ 48 w 77"/>
              <a:gd name="T11" fmla="*/ 0 h 70"/>
              <a:gd name="T12" fmla="*/ 66 w 77"/>
              <a:gd name="T13" fmla="*/ 8 h 70"/>
              <a:gd name="T14" fmla="*/ 74 w 77"/>
              <a:gd name="T15" fmla="*/ 26 h 70"/>
              <a:gd name="T16" fmla="*/ 74 w 77"/>
              <a:gd name="T17" fmla="*/ 29 h 70"/>
              <a:gd name="T18" fmla="*/ 77 w 77"/>
              <a:gd name="T19" fmla="*/ 29 h 70"/>
              <a:gd name="T20" fmla="*/ 77 w 77"/>
              <a:gd name="T21" fmla="*/ 58 h 70"/>
              <a:gd name="T22" fmla="*/ 71 w 77"/>
              <a:gd name="T23" fmla="*/ 58 h 70"/>
              <a:gd name="T24" fmla="*/ 71 w 77"/>
              <a:gd name="T25" fmla="*/ 70 h 70"/>
              <a:gd name="T26" fmla="*/ 56 w 77"/>
              <a:gd name="T27" fmla="*/ 70 h 70"/>
              <a:gd name="T28" fmla="*/ 56 w 77"/>
              <a:gd name="T29" fmla="*/ 58 h 70"/>
              <a:gd name="T30" fmla="*/ 21 w 77"/>
              <a:gd name="T31" fmla="*/ 58 h 70"/>
              <a:gd name="T32" fmla="*/ 21 w 77"/>
              <a:gd name="T33" fmla="*/ 70 h 70"/>
              <a:gd name="T34" fmla="*/ 7 w 77"/>
              <a:gd name="T35" fmla="*/ 70 h 70"/>
              <a:gd name="T36" fmla="*/ 7 w 77"/>
              <a:gd name="T37" fmla="*/ 58 h 70"/>
              <a:gd name="T38" fmla="*/ 0 w 77"/>
              <a:gd name="T39" fmla="*/ 58 h 70"/>
              <a:gd name="T40" fmla="*/ 0 w 77"/>
              <a:gd name="T41" fmla="*/ 29 h 70"/>
              <a:gd name="T42" fmla="*/ 16 w 77"/>
              <a:gd name="T43" fmla="*/ 29 h 70"/>
              <a:gd name="T44" fmla="*/ 63 w 77"/>
              <a:gd name="T45" fmla="*/ 29 h 70"/>
              <a:gd name="T46" fmla="*/ 63 w 77"/>
              <a:gd name="T47" fmla="*/ 26 h 70"/>
              <a:gd name="T48" fmla="*/ 59 w 77"/>
              <a:gd name="T49" fmla="*/ 15 h 70"/>
              <a:gd name="T50" fmla="*/ 48 w 77"/>
              <a:gd name="T51" fmla="*/ 11 h 70"/>
              <a:gd name="T52" fmla="*/ 31 w 77"/>
              <a:gd name="T53" fmla="*/ 11 h 70"/>
              <a:gd name="T54" fmla="*/ 20 w 77"/>
              <a:gd name="T55" fmla="*/ 15 h 70"/>
              <a:gd name="T56" fmla="*/ 16 w 77"/>
              <a:gd name="T57" fmla="*/ 26 h 70"/>
              <a:gd name="T58" fmla="*/ 16 w 77"/>
              <a:gd name="T59" fmla="*/ 29 h 70"/>
              <a:gd name="T60" fmla="*/ 70 w 77"/>
              <a:gd name="T61" fmla="*/ 37 h 70"/>
              <a:gd name="T62" fmla="*/ 53 w 77"/>
              <a:gd name="T63" fmla="*/ 40 h 70"/>
              <a:gd name="T64" fmla="*/ 53 w 77"/>
              <a:gd name="T65" fmla="*/ 48 h 70"/>
              <a:gd name="T66" fmla="*/ 63 w 77"/>
              <a:gd name="T67" fmla="*/ 48 h 70"/>
              <a:gd name="T68" fmla="*/ 70 w 77"/>
              <a:gd name="T69" fmla="*/ 48 h 70"/>
              <a:gd name="T70" fmla="*/ 70 w 77"/>
              <a:gd name="T71" fmla="*/ 37 h 70"/>
              <a:gd name="T72" fmla="*/ 7 w 77"/>
              <a:gd name="T73" fmla="*/ 37 h 70"/>
              <a:gd name="T74" fmla="*/ 7 w 77"/>
              <a:gd name="T75" fmla="*/ 48 h 70"/>
              <a:gd name="T76" fmla="*/ 16 w 77"/>
              <a:gd name="T77" fmla="*/ 48 h 70"/>
              <a:gd name="T78" fmla="*/ 24 w 77"/>
              <a:gd name="T79" fmla="*/ 48 h 70"/>
              <a:gd name="T80" fmla="*/ 24 w 77"/>
              <a:gd name="T81" fmla="*/ 40 h 70"/>
              <a:gd name="T82" fmla="*/ 7 w 77"/>
              <a:gd name="T83" fmla="*/ 37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7" h="70">
                <a:moveTo>
                  <a:pt x="0" y="29"/>
                </a:moveTo>
                <a:cubicBezTo>
                  <a:pt x="5" y="29"/>
                  <a:pt x="5" y="29"/>
                  <a:pt x="5" y="29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19"/>
                  <a:pt x="8" y="12"/>
                  <a:pt x="13" y="8"/>
                </a:cubicBezTo>
                <a:cubicBezTo>
                  <a:pt x="17" y="3"/>
                  <a:pt x="24" y="0"/>
                  <a:pt x="3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5" y="0"/>
                  <a:pt x="61" y="3"/>
                  <a:pt x="66" y="8"/>
                </a:cubicBezTo>
                <a:cubicBezTo>
                  <a:pt x="71" y="12"/>
                  <a:pt x="74" y="19"/>
                  <a:pt x="74" y="26"/>
                </a:cubicBezTo>
                <a:cubicBezTo>
                  <a:pt x="74" y="29"/>
                  <a:pt x="74" y="29"/>
                  <a:pt x="74" y="29"/>
                </a:cubicBezTo>
                <a:cubicBezTo>
                  <a:pt x="77" y="29"/>
                  <a:pt x="77" y="29"/>
                  <a:pt x="77" y="29"/>
                </a:cubicBezTo>
                <a:cubicBezTo>
                  <a:pt x="77" y="58"/>
                  <a:pt x="77" y="58"/>
                  <a:pt x="77" y="58"/>
                </a:cubicBezTo>
                <a:cubicBezTo>
                  <a:pt x="71" y="58"/>
                  <a:pt x="71" y="58"/>
                  <a:pt x="71" y="58"/>
                </a:cubicBezTo>
                <a:cubicBezTo>
                  <a:pt x="71" y="70"/>
                  <a:pt x="71" y="70"/>
                  <a:pt x="71" y="70"/>
                </a:cubicBezTo>
                <a:cubicBezTo>
                  <a:pt x="56" y="70"/>
                  <a:pt x="56" y="70"/>
                  <a:pt x="56" y="70"/>
                </a:cubicBezTo>
                <a:cubicBezTo>
                  <a:pt x="56" y="58"/>
                  <a:pt x="56" y="58"/>
                  <a:pt x="56" y="58"/>
                </a:cubicBezTo>
                <a:cubicBezTo>
                  <a:pt x="21" y="58"/>
                  <a:pt x="21" y="58"/>
                  <a:pt x="21" y="58"/>
                </a:cubicBezTo>
                <a:cubicBezTo>
                  <a:pt x="21" y="70"/>
                  <a:pt x="21" y="70"/>
                  <a:pt x="21" y="70"/>
                </a:cubicBezTo>
                <a:cubicBezTo>
                  <a:pt x="7" y="70"/>
                  <a:pt x="7" y="70"/>
                  <a:pt x="7" y="70"/>
                </a:cubicBezTo>
                <a:cubicBezTo>
                  <a:pt x="7" y="58"/>
                  <a:pt x="7" y="58"/>
                  <a:pt x="7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29"/>
                  <a:pt x="0" y="29"/>
                  <a:pt x="0" y="29"/>
                </a:cubicBezTo>
                <a:close/>
                <a:moveTo>
                  <a:pt x="16" y="29"/>
                </a:moveTo>
                <a:cubicBezTo>
                  <a:pt x="63" y="29"/>
                  <a:pt x="63" y="29"/>
                  <a:pt x="63" y="29"/>
                </a:cubicBezTo>
                <a:cubicBezTo>
                  <a:pt x="63" y="26"/>
                  <a:pt x="63" y="26"/>
                  <a:pt x="63" y="26"/>
                </a:cubicBezTo>
                <a:cubicBezTo>
                  <a:pt x="63" y="22"/>
                  <a:pt x="61" y="18"/>
                  <a:pt x="59" y="15"/>
                </a:cubicBezTo>
                <a:cubicBezTo>
                  <a:pt x="56" y="13"/>
                  <a:pt x="52" y="11"/>
                  <a:pt x="48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27" y="11"/>
                  <a:pt x="23" y="13"/>
                  <a:pt x="20" y="15"/>
                </a:cubicBezTo>
                <a:cubicBezTo>
                  <a:pt x="18" y="18"/>
                  <a:pt x="16" y="22"/>
                  <a:pt x="16" y="26"/>
                </a:cubicBezTo>
                <a:cubicBezTo>
                  <a:pt x="16" y="29"/>
                  <a:pt x="16" y="29"/>
                  <a:pt x="16" y="29"/>
                </a:cubicBezTo>
                <a:close/>
                <a:moveTo>
                  <a:pt x="70" y="37"/>
                </a:moveTo>
                <a:cubicBezTo>
                  <a:pt x="53" y="40"/>
                  <a:pt x="53" y="40"/>
                  <a:pt x="53" y="40"/>
                </a:cubicBezTo>
                <a:cubicBezTo>
                  <a:pt x="53" y="48"/>
                  <a:pt x="53" y="48"/>
                  <a:pt x="5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70" y="48"/>
                  <a:pt x="70" y="48"/>
                  <a:pt x="70" y="48"/>
                </a:cubicBezTo>
                <a:cubicBezTo>
                  <a:pt x="70" y="37"/>
                  <a:pt x="70" y="37"/>
                  <a:pt x="70" y="37"/>
                </a:cubicBezTo>
                <a:close/>
                <a:moveTo>
                  <a:pt x="7" y="37"/>
                </a:moveTo>
                <a:cubicBezTo>
                  <a:pt x="7" y="48"/>
                  <a:pt x="7" y="48"/>
                  <a:pt x="7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24" y="40"/>
                  <a:pt x="24" y="40"/>
                  <a:pt x="24" y="40"/>
                </a:cubicBezTo>
                <a:lnTo>
                  <a:pt x="7" y="3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8" name="Freeform 170"/>
          <p:cNvSpPr/>
          <p:nvPr/>
        </p:nvSpPr>
        <p:spPr bwMode="auto">
          <a:xfrm>
            <a:off x="640328" y="4747895"/>
            <a:ext cx="333084" cy="303897"/>
          </a:xfrm>
          <a:custGeom>
            <a:avLst/>
            <a:gdLst>
              <a:gd name="T0" fmla="*/ 29 w 85"/>
              <a:gd name="T1" fmla="*/ 0 h 78"/>
              <a:gd name="T2" fmla="*/ 34 w 85"/>
              <a:gd name="T3" fmla="*/ 29 h 78"/>
              <a:gd name="T4" fmla="*/ 8 w 85"/>
              <a:gd name="T5" fmla="*/ 29 h 78"/>
              <a:gd name="T6" fmla="*/ 6 w 85"/>
              <a:gd name="T7" fmla="*/ 29 h 78"/>
              <a:gd name="T8" fmla="*/ 0 w 85"/>
              <a:gd name="T9" fmla="*/ 35 h 78"/>
              <a:gd name="T10" fmla="*/ 0 w 85"/>
              <a:gd name="T11" fmla="*/ 35 h 78"/>
              <a:gd name="T12" fmla="*/ 4 w 85"/>
              <a:gd name="T13" fmla="*/ 42 h 78"/>
              <a:gd name="T14" fmla="*/ 0 w 85"/>
              <a:gd name="T15" fmla="*/ 47 h 78"/>
              <a:gd name="T16" fmla="*/ 0 w 85"/>
              <a:gd name="T17" fmla="*/ 47 h 78"/>
              <a:gd name="T18" fmla="*/ 5 w 85"/>
              <a:gd name="T19" fmla="*/ 54 h 78"/>
              <a:gd name="T20" fmla="*/ 4 w 85"/>
              <a:gd name="T21" fmla="*/ 58 h 78"/>
              <a:gd name="T22" fmla="*/ 4 w 85"/>
              <a:gd name="T23" fmla="*/ 58 h 78"/>
              <a:gd name="T24" fmla="*/ 10 w 85"/>
              <a:gd name="T25" fmla="*/ 65 h 78"/>
              <a:gd name="T26" fmla="*/ 11 w 85"/>
              <a:gd name="T27" fmla="*/ 65 h 78"/>
              <a:gd name="T28" fmla="*/ 9 w 85"/>
              <a:gd name="T29" fmla="*/ 70 h 78"/>
              <a:gd name="T30" fmla="*/ 9 w 85"/>
              <a:gd name="T31" fmla="*/ 70 h 78"/>
              <a:gd name="T32" fmla="*/ 15 w 85"/>
              <a:gd name="T33" fmla="*/ 77 h 78"/>
              <a:gd name="T34" fmla="*/ 29 w 85"/>
              <a:gd name="T35" fmla="*/ 77 h 78"/>
              <a:gd name="T36" fmla="*/ 45 w 85"/>
              <a:gd name="T37" fmla="*/ 77 h 78"/>
              <a:gd name="T38" fmla="*/ 46 w 85"/>
              <a:gd name="T39" fmla="*/ 77 h 78"/>
              <a:gd name="T40" fmla="*/ 51 w 85"/>
              <a:gd name="T41" fmla="*/ 71 h 78"/>
              <a:gd name="T42" fmla="*/ 66 w 85"/>
              <a:gd name="T43" fmla="*/ 69 h 78"/>
              <a:gd name="T44" fmla="*/ 66 w 85"/>
              <a:gd name="T45" fmla="*/ 78 h 78"/>
              <a:gd name="T46" fmla="*/ 85 w 85"/>
              <a:gd name="T47" fmla="*/ 78 h 78"/>
              <a:gd name="T48" fmla="*/ 85 w 85"/>
              <a:gd name="T49" fmla="*/ 25 h 78"/>
              <a:gd name="T50" fmla="*/ 66 w 85"/>
              <a:gd name="T51" fmla="*/ 25 h 78"/>
              <a:gd name="T52" fmla="*/ 66 w 85"/>
              <a:gd name="T53" fmla="*/ 32 h 78"/>
              <a:gd name="T54" fmla="*/ 61 w 85"/>
              <a:gd name="T55" fmla="*/ 32 h 78"/>
              <a:gd name="T56" fmla="*/ 29 w 85"/>
              <a:gd name="T57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5" h="78">
                <a:moveTo>
                  <a:pt x="29" y="0"/>
                </a:moveTo>
                <a:cubicBezTo>
                  <a:pt x="1" y="7"/>
                  <a:pt x="33" y="28"/>
                  <a:pt x="34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3" y="29"/>
                  <a:pt x="0" y="32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8"/>
                  <a:pt x="1" y="41"/>
                  <a:pt x="4" y="42"/>
                </a:cubicBezTo>
                <a:cubicBezTo>
                  <a:pt x="2" y="43"/>
                  <a:pt x="0" y="45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51"/>
                  <a:pt x="2" y="53"/>
                  <a:pt x="5" y="54"/>
                </a:cubicBezTo>
                <a:cubicBezTo>
                  <a:pt x="4" y="55"/>
                  <a:pt x="4" y="57"/>
                  <a:pt x="4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4" y="62"/>
                  <a:pt x="7" y="65"/>
                  <a:pt x="10" y="65"/>
                </a:cubicBezTo>
                <a:cubicBezTo>
                  <a:pt x="11" y="65"/>
                  <a:pt x="11" y="65"/>
                  <a:pt x="11" y="65"/>
                </a:cubicBezTo>
                <a:cubicBezTo>
                  <a:pt x="9" y="66"/>
                  <a:pt x="9" y="68"/>
                  <a:pt x="9" y="70"/>
                </a:cubicBezTo>
                <a:cubicBezTo>
                  <a:pt x="9" y="70"/>
                  <a:pt x="9" y="70"/>
                  <a:pt x="9" y="70"/>
                </a:cubicBezTo>
                <a:cubicBezTo>
                  <a:pt x="9" y="74"/>
                  <a:pt x="12" y="77"/>
                  <a:pt x="15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45" y="77"/>
                  <a:pt x="45" y="77"/>
                  <a:pt x="45" y="77"/>
                </a:cubicBezTo>
                <a:cubicBezTo>
                  <a:pt x="46" y="77"/>
                  <a:pt x="46" y="77"/>
                  <a:pt x="46" y="77"/>
                </a:cubicBezTo>
                <a:cubicBezTo>
                  <a:pt x="51" y="71"/>
                  <a:pt x="51" y="71"/>
                  <a:pt x="51" y="71"/>
                </a:cubicBezTo>
                <a:cubicBezTo>
                  <a:pt x="66" y="69"/>
                  <a:pt x="66" y="69"/>
                  <a:pt x="66" y="69"/>
                </a:cubicBezTo>
                <a:cubicBezTo>
                  <a:pt x="66" y="78"/>
                  <a:pt x="66" y="78"/>
                  <a:pt x="66" y="78"/>
                </a:cubicBezTo>
                <a:cubicBezTo>
                  <a:pt x="85" y="78"/>
                  <a:pt x="85" y="78"/>
                  <a:pt x="85" y="78"/>
                </a:cubicBezTo>
                <a:cubicBezTo>
                  <a:pt x="85" y="25"/>
                  <a:pt x="85" y="25"/>
                  <a:pt x="85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6" y="32"/>
                  <a:pt x="66" y="32"/>
                  <a:pt x="66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7" y="16"/>
                  <a:pt x="32" y="17"/>
                  <a:pt x="2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76"/>
          <p:cNvSpPr>
            <a:spLocks noEditPoints="1"/>
          </p:cNvSpPr>
          <p:nvPr/>
        </p:nvSpPr>
        <p:spPr bwMode="auto">
          <a:xfrm>
            <a:off x="640328" y="3388911"/>
            <a:ext cx="279627" cy="348813"/>
          </a:xfrm>
          <a:custGeom>
            <a:avLst/>
            <a:gdLst>
              <a:gd name="T0" fmla="*/ 49 w 85"/>
              <a:gd name="T1" fmla="*/ 26 h 106"/>
              <a:gd name="T2" fmla="*/ 33 w 85"/>
              <a:gd name="T3" fmla="*/ 22 h 106"/>
              <a:gd name="T4" fmla="*/ 26 w 85"/>
              <a:gd name="T5" fmla="*/ 42 h 106"/>
              <a:gd name="T6" fmla="*/ 34 w 85"/>
              <a:gd name="T7" fmla="*/ 55 h 106"/>
              <a:gd name="T8" fmla="*/ 35 w 85"/>
              <a:gd name="T9" fmla="*/ 59 h 106"/>
              <a:gd name="T10" fmla="*/ 49 w 85"/>
              <a:gd name="T11" fmla="*/ 63 h 106"/>
              <a:gd name="T12" fmla="*/ 63 w 85"/>
              <a:gd name="T13" fmla="*/ 59 h 106"/>
              <a:gd name="T14" fmla="*/ 63 w 85"/>
              <a:gd name="T15" fmla="*/ 55 h 106"/>
              <a:gd name="T16" fmla="*/ 72 w 85"/>
              <a:gd name="T17" fmla="*/ 42 h 106"/>
              <a:gd name="T18" fmla="*/ 64 w 85"/>
              <a:gd name="T19" fmla="*/ 22 h 106"/>
              <a:gd name="T20" fmla="*/ 49 w 85"/>
              <a:gd name="T21" fmla="*/ 26 h 106"/>
              <a:gd name="T22" fmla="*/ 84 w 85"/>
              <a:gd name="T23" fmla="*/ 77 h 106"/>
              <a:gd name="T24" fmla="*/ 14 w 85"/>
              <a:gd name="T25" fmla="*/ 77 h 106"/>
              <a:gd name="T26" fmla="*/ 11 w 85"/>
              <a:gd name="T27" fmla="*/ 87 h 106"/>
              <a:gd name="T28" fmla="*/ 11 w 85"/>
              <a:gd name="T29" fmla="*/ 87 h 106"/>
              <a:gd name="T30" fmla="*/ 14 w 85"/>
              <a:gd name="T31" fmla="*/ 96 h 106"/>
              <a:gd name="T32" fmla="*/ 85 w 85"/>
              <a:gd name="T33" fmla="*/ 96 h 106"/>
              <a:gd name="T34" fmla="*/ 85 w 85"/>
              <a:gd name="T35" fmla="*/ 106 h 106"/>
              <a:gd name="T36" fmla="*/ 12 w 85"/>
              <a:gd name="T37" fmla="*/ 106 h 106"/>
              <a:gd name="T38" fmla="*/ 10 w 85"/>
              <a:gd name="T39" fmla="*/ 106 h 106"/>
              <a:gd name="T40" fmla="*/ 8 w 85"/>
              <a:gd name="T41" fmla="*/ 105 h 106"/>
              <a:gd name="T42" fmla="*/ 7 w 85"/>
              <a:gd name="T43" fmla="*/ 104 h 106"/>
              <a:gd name="T44" fmla="*/ 0 w 85"/>
              <a:gd name="T45" fmla="*/ 87 h 106"/>
              <a:gd name="T46" fmla="*/ 0 w 85"/>
              <a:gd name="T47" fmla="*/ 87 h 106"/>
              <a:gd name="T48" fmla="*/ 7 w 85"/>
              <a:gd name="T49" fmla="*/ 69 h 106"/>
              <a:gd name="T50" fmla="*/ 8 w 85"/>
              <a:gd name="T51" fmla="*/ 68 h 106"/>
              <a:gd name="T52" fmla="*/ 9 w 85"/>
              <a:gd name="T53" fmla="*/ 66 h 106"/>
              <a:gd name="T54" fmla="*/ 12 w 85"/>
              <a:gd name="T55" fmla="*/ 66 h 106"/>
              <a:gd name="T56" fmla="*/ 84 w 85"/>
              <a:gd name="T57" fmla="*/ 66 h 106"/>
              <a:gd name="T58" fmla="*/ 84 w 85"/>
              <a:gd name="T59" fmla="*/ 77 h 106"/>
              <a:gd name="T60" fmla="*/ 16 w 85"/>
              <a:gd name="T61" fmla="*/ 91 h 106"/>
              <a:gd name="T62" fmla="*/ 16 w 85"/>
              <a:gd name="T63" fmla="*/ 93 h 106"/>
              <a:gd name="T64" fmla="*/ 78 w 85"/>
              <a:gd name="T65" fmla="*/ 93 h 106"/>
              <a:gd name="T66" fmla="*/ 78 w 85"/>
              <a:gd name="T67" fmla="*/ 91 h 106"/>
              <a:gd name="T68" fmla="*/ 16 w 85"/>
              <a:gd name="T69" fmla="*/ 91 h 106"/>
              <a:gd name="T70" fmla="*/ 16 w 85"/>
              <a:gd name="T71" fmla="*/ 80 h 106"/>
              <a:gd name="T72" fmla="*/ 16 w 85"/>
              <a:gd name="T73" fmla="*/ 82 h 106"/>
              <a:gd name="T74" fmla="*/ 78 w 85"/>
              <a:gd name="T75" fmla="*/ 82 h 106"/>
              <a:gd name="T76" fmla="*/ 78 w 85"/>
              <a:gd name="T77" fmla="*/ 80 h 106"/>
              <a:gd name="T78" fmla="*/ 16 w 85"/>
              <a:gd name="T79" fmla="*/ 80 h 106"/>
              <a:gd name="T80" fmla="*/ 16 w 85"/>
              <a:gd name="T81" fmla="*/ 85 h 106"/>
              <a:gd name="T82" fmla="*/ 16 w 85"/>
              <a:gd name="T83" fmla="*/ 88 h 106"/>
              <a:gd name="T84" fmla="*/ 78 w 85"/>
              <a:gd name="T85" fmla="*/ 88 h 106"/>
              <a:gd name="T86" fmla="*/ 78 w 85"/>
              <a:gd name="T87" fmla="*/ 85 h 106"/>
              <a:gd name="T88" fmla="*/ 16 w 85"/>
              <a:gd name="T89" fmla="*/ 85 h 106"/>
              <a:gd name="T90" fmla="*/ 50 w 85"/>
              <a:gd name="T91" fmla="*/ 10 h 106"/>
              <a:gd name="T92" fmla="*/ 73 w 85"/>
              <a:gd name="T93" fmla="*/ 8 h 106"/>
              <a:gd name="T94" fmla="*/ 51 w 85"/>
              <a:gd name="T95" fmla="*/ 15 h 106"/>
              <a:gd name="T96" fmla="*/ 50 w 85"/>
              <a:gd name="T97" fmla="*/ 24 h 106"/>
              <a:gd name="T98" fmla="*/ 48 w 85"/>
              <a:gd name="T99" fmla="*/ 24 h 106"/>
              <a:gd name="T100" fmla="*/ 40 w 85"/>
              <a:gd name="T101" fmla="*/ 8 h 106"/>
              <a:gd name="T102" fmla="*/ 46 w 85"/>
              <a:gd name="T103" fmla="*/ 4 h 106"/>
              <a:gd name="T104" fmla="*/ 50 w 85"/>
              <a:gd name="T105" fmla="*/ 1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5" h="106">
                <a:moveTo>
                  <a:pt x="49" y="26"/>
                </a:moveTo>
                <a:cubicBezTo>
                  <a:pt x="47" y="24"/>
                  <a:pt x="40" y="19"/>
                  <a:pt x="33" y="22"/>
                </a:cubicBezTo>
                <a:cubicBezTo>
                  <a:pt x="25" y="25"/>
                  <a:pt x="22" y="34"/>
                  <a:pt x="26" y="42"/>
                </a:cubicBezTo>
                <a:cubicBezTo>
                  <a:pt x="30" y="50"/>
                  <a:pt x="33" y="53"/>
                  <a:pt x="34" y="55"/>
                </a:cubicBezTo>
                <a:cubicBezTo>
                  <a:pt x="35" y="56"/>
                  <a:pt x="34" y="58"/>
                  <a:pt x="35" y="59"/>
                </a:cubicBezTo>
                <a:cubicBezTo>
                  <a:pt x="36" y="64"/>
                  <a:pt x="46" y="66"/>
                  <a:pt x="49" y="63"/>
                </a:cubicBezTo>
                <a:cubicBezTo>
                  <a:pt x="52" y="66"/>
                  <a:pt x="62" y="64"/>
                  <a:pt x="63" y="59"/>
                </a:cubicBezTo>
                <a:cubicBezTo>
                  <a:pt x="63" y="58"/>
                  <a:pt x="63" y="56"/>
                  <a:pt x="63" y="55"/>
                </a:cubicBezTo>
                <a:cubicBezTo>
                  <a:pt x="64" y="53"/>
                  <a:pt x="68" y="50"/>
                  <a:pt x="72" y="42"/>
                </a:cubicBezTo>
                <a:cubicBezTo>
                  <a:pt x="76" y="34"/>
                  <a:pt x="73" y="25"/>
                  <a:pt x="64" y="22"/>
                </a:cubicBezTo>
                <a:cubicBezTo>
                  <a:pt x="58" y="19"/>
                  <a:pt x="51" y="24"/>
                  <a:pt x="49" y="26"/>
                </a:cubicBezTo>
                <a:close/>
                <a:moveTo>
                  <a:pt x="84" y="77"/>
                </a:moveTo>
                <a:cubicBezTo>
                  <a:pt x="14" y="77"/>
                  <a:pt x="14" y="77"/>
                  <a:pt x="14" y="77"/>
                </a:cubicBezTo>
                <a:cubicBezTo>
                  <a:pt x="11" y="80"/>
                  <a:pt x="10" y="83"/>
                  <a:pt x="11" y="87"/>
                </a:cubicBezTo>
                <a:cubicBezTo>
                  <a:pt x="11" y="87"/>
                  <a:pt x="11" y="87"/>
                  <a:pt x="11" y="87"/>
                </a:cubicBezTo>
                <a:cubicBezTo>
                  <a:pt x="11" y="90"/>
                  <a:pt x="12" y="93"/>
                  <a:pt x="14" y="96"/>
                </a:cubicBezTo>
                <a:cubicBezTo>
                  <a:pt x="85" y="96"/>
                  <a:pt x="85" y="96"/>
                  <a:pt x="85" y="96"/>
                </a:cubicBezTo>
                <a:cubicBezTo>
                  <a:pt x="85" y="106"/>
                  <a:pt x="85" y="106"/>
                  <a:pt x="85" y="106"/>
                </a:cubicBezTo>
                <a:cubicBezTo>
                  <a:pt x="12" y="106"/>
                  <a:pt x="12" y="106"/>
                  <a:pt x="12" y="106"/>
                </a:cubicBezTo>
                <a:cubicBezTo>
                  <a:pt x="10" y="106"/>
                  <a:pt x="10" y="106"/>
                  <a:pt x="10" y="106"/>
                </a:cubicBezTo>
                <a:cubicBezTo>
                  <a:pt x="8" y="105"/>
                  <a:pt x="8" y="105"/>
                  <a:pt x="8" y="105"/>
                </a:cubicBezTo>
                <a:cubicBezTo>
                  <a:pt x="8" y="104"/>
                  <a:pt x="7" y="104"/>
                  <a:pt x="7" y="104"/>
                </a:cubicBezTo>
                <a:cubicBezTo>
                  <a:pt x="3" y="99"/>
                  <a:pt x="0" y="93"/>
                  <a:pt x="0" y="87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81"/>
                  <a:pt x="2" y="74"/>
                  <a:pt x="7" y="69"/>
                </a:cubicBezTo>
                <a:cubicBezTo>
                  <a:pt x="7" y="69"/>
                  <a:pt x="7" y="68"/>
                  <a:pt x="8" y="68"/>
                </a:cubicBezTo>
                <a:cubicBezTo>
                  <a:pt x="9" y="66"/>
                  <a:pt x="9" y="66"/>
                  <a:pt x="9" y="66"/>
                </a:cubicBezTo>
                <a:cubicBezTo>
                  <a:pt x="12" y="66"/>
                  <a:pt x="12" y="66"/>
                  <a:pt x="12" y="66"/>
                </a:cubicBezTo>
                <a:cubicBezTo>
                  <a:pt x="84" y="66"/>
                  <a:pt x="84" y="66"/>
                  <a:pt x="84" y="66"/>
                </a:cubicBezTo>
                <a:cubicBezTo>
                  <a:pt x="84" y="77"/>
                  <a:pt x="84" y="77"/>
                  <a:pt x="84" y="77"/>
                </a:cubicBezTo>
                <a:close/>
                <a:moveTo>
                  <a:pt x="16" y="91"/>
                </a:moveTo>
                <a:cubicBezTo>
                  <a:pt x="16" y="93"/>
                  <a:pt x="16" y="93"/>
                  <a:pt x="16" y="93"/>
                </a:cubicBezTo>
                <a:cubicBezTo>
                  <a:pt x="78" y="93"/>
                  <a:pt x="78" y="93"/>
                  <a:pt x="78" y="93"/>
                </a:cubicBezTo>
                <a:cubicBezTo>
                  <a:pt x="78" y="91"/>
                  <a:pt x="78" y="91"/>
                  <a:pt x="78" y="91"/>
                </a:cubicBezTo>
                <a:cubicBezTo>
                  <a:pt x="16" y="91"/>
                  <a:pt x="16" y="91"/>
                  <a:pt x="16" y="91"/>
                </a:cubicBezTo>
                <a:close/>
                <a:moveTo>
                  <a:pt x="16" y="80"/>
                </a:moveTo>
                <a:cubicBezTo>
                  <a:pt x="16" y="82"/>
                  <a:pt x="16" y="82"/>
                  <a:pt x="16" y="82"/>
                </a:cubicBezTo>
                <a:cubicBezTo>
                  <a:pt x="78" y="82"/>
                  <a:pt x="78" y="82"/>
                  <a:pt x="78" y="82"/>
                </a:cubicBezTo>
                <a:cubicBezTo>
                  <a:pt x="78" y="80"/>
                  <a:pt x="78" y="80"/>
                  <a:pt x="78" y="80"/>
                </a:cubicBezTo>
                <a:cubicBezTo>
                  <a:pt x="16" y="80"/>
                  <a:pt x="16" y="80"/>
                  <a:pt x="16" y="80"/>
                </a:cubicBezTo>
                <a:close/>
                <a:moveTo>
                  <a:pt x="16" y="85"/>
                </a:moveTo>
                <a:cubicBezTo>
                  <a:pt x="16" y="88"/>
                  <a:pt x="16" y="88"/>
                  <a:pt x="16" y="88"/>
                </a:cubicBezTo>
                <a:cubicBezTo>
                  <a:pt x="78" y="88"/>
                  <a:pt x="78" y="88"/>
                  <a:pt x="78" y="88"/>
                </a:cubicBezTo>
                <a:cubicBezTo>
                  <a:pt x="78" y="85"/>
                  <a:pt x="78" y="85"/>
                  <a:pt x="78" y="85"/>
                </a:cubicBezTo>
                <a:cubicBezTo>
                  <a:pt x="16" y="85"/>
                  <a:pt x="16" y="85"/>
                  <a:pt x="16" y="85"/>
                </a:cubicBezTo>
                <a:close/>
                <a:moveTo>
                  <a:pt x="50" y="10"/>
                </a:moveTo>
                <a:cubicBezTo>
                  <a:pt x="54" y="0"/>
                  <a:pt x="64" y="5"/>
                  <a:pt x="73" y="8"/>
                </a:cubicBezTo>
                <a:cubicBezTo>
                  <a:pt x="69" y="14"/>
                  <a:pt x="58" y="18"/>
                  <a:pt x="51" y="15"/>
                </a:cubicBezTo>
                <a:cubicBezTo>
                  <a:pt x="51" y="18"/>
                  <a:pt x="50" y="21"/>
                  <a:pt x="50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17"/>
                  <a:pt x="46" y="13"/>
                  <a:pt x="40" y="8"/>
                </a:cubicBezTo>
                <a:cubicBezTo>
                  <a:pt x="46" y="4"/>
                  <a:pt x="46" y="4"/>
                  <a:pt x="46" y="4"/>
                </a:cubicBezTo>
                <a:cubicBezTo>
                  <a:pt x="48" y="6"/>
                  <a:pt x="50" y="8"/>
                  <a:pt x="50" y="1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TextBox 76"/>
          <p:cNvSpPr txBox="1"/>
          <p:nvPr/>
        </p:nvSpPr>
        <p:spPr>
          <a:xfrm>
            <a:off x="1286510" y="1804035"/>
            <a:ext cx="12172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0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286510" y="2106295"/>
            <a:ext cx="358965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4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TextBox 76"/>
          <p:cNvSpPr txBox="1"/>
          <p:nvPr/>
        </p:nvSpPr>
        <p:spPr>
          <a:xfrm>
            <a:off x="1286510" y="3086735"/>
            <a:ext cx="12172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0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86510" y="3388995"/>
            <a:ext cx="358965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4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9" name="TextBox 76"/>
          <p:cNvSpPr txBox="1"/>
          <p:nvPr/>
        </p:nvSpPr>
        <p:spPr>
          <a:xfrm>
            <a:off x="1286510" y="4274820"/>
            <a:ext cx="12172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0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286510" y="4577080"/>
            <a:ext cx="358965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4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81295" y="1670050"/>
            <a:ext cx="3161665" cy="3810000"/>
          </a:xfrm>
          <a:prstGeom prst="rect">
            <a:avLst/>
          </a:prstGeom>
          <a:blipFill rotWithShape="1">
            <a:blip r:embed="rId1"/>
            <a:stretch>
              <a:fillRect r="-1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847455" y="1679575"/>
            <a:ext cx="2964815" cy="3810000"/>
          </a:xfrm>
          <a:prstGeom prst="rect">
            <a:avLst/>
          </a:prstGeom>
          <a:blipFill rotWithShape="1">
            <a:blip r:embed="rId2"/>
            <a:stretch>
              <a:fillRect t="1000" r="-37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未标题-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40060" y="4796155"/>
            <a:ext cx="1551940" cy="20618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3" grpId="0" bldLvl="0" animBg="1"/>
      <p:bldP spid="4" grpId="0" bldLvl="0" animBg="1"/>
      <p:bldP spid="8" grpId="0" bldLvl="0" animBg="1"/>
      <p:bldP spid="10" grpId="0" bldLvl="0" animBg="1"/>
      <p:bldP spid="15" grpId="0"/>
      <p:bldP spid="16" grpId="0"/>
      <p:bldP spid="17" grpId="0"/>
      <p:bldP spid="18" grpId="0"/>
      <p:bldP spid="19" grpId="0"/>
      <p:bldP spid="20" grpId="0"/>
      <p:bldP spid="11" grpId="0" bldLvl="0" animBg="1"/>
      <p:bldP spid="1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 29"/>
          <p:cNvSpPr/>
          <p:nvPr>
            <p:custDataLst>
              <p:tags r:id="rId1"/>
            </p:custDataLst>
          </p:nvPr>
        </p:nvSpPr>
        <p:spPr>
          <a:xfrm flipH="1">
            <a:off x="632460" y="1015365"/>
            <a:ext cx="3526790" cy="2406650"/>
          </a:xfrm>
          <a:custGeom>
            <a:avLst/>
            <a:gdLst>
              <a:gd name="connsiteX0" fmla="*/ 0 w 2219325"/>
              <a:gd name="connsiteY0" fmla="*/ 0 h 1514475"/>
              <a:gd name="connsiteX1" fmla="*/ 2219325 w 2219325"/>
              <a:gd name="connsiteY1" fmla="*/ 0 h 1514475"/>
              <a:gd name="connsiteX2" fmla="*/ 2219325 w 2219325"/>
              <a:gd name="connsiteY2" fmla="*/ 1514475 h 1514475"/>
              <a:gd name="connsiteX3" fmla="*/ 0 w 2219325"/>
              <a:gd name="connsiteY3" fmla="*/ 1514475 h 1514475"/>
              <a:gd name="connsiteX4" fmla="*/ 0 w 2219325"/>
              <a:gd name="connsiteY4" fmla="*/ 1214437 h 1514475"/>
              <a:gd name="connsiteX5" fmla="*/ 238125 w 2219325"/>
              <a:gd name="connsiteY5" fmla="*/ 1214437 h 1514475"/>
              <a:gd name="connsiteX6" fmla="*/ 238125 w 2219325"/>
              <a:gd name="connsiteY6" fmla="*/ 300037 h 1514475"/>
              <a:gd name="connsiteX7" fmla="*/ 0 w 2219325"/>
              <a:gd name="connsiteY7" fmla="*/ 300037 h 1514475"/>
              <a:gd name="connsiteX0-1" fmla="*/ 238125 w 2219325"/>
              <a:gd name="connsiteY0-2" fmla="*/ 300037 h 1514475"/>
              <a:gd name="connsiteX1-3" fmla="*/ 0 w 2219325"/>
              <a:gd name="connsiteY1-4" fmla="*/ 300037 h 1514475"/>
              <a:gd name="connsiteX2-5" fmla="*/ 0 w 2219325"/>
              <a:gd name="connsiteY2-6" fmla="*/ 0 h 1514475"/>
              <a:gd name="connsiteX3-7" fmla="*/ 2219325 w 2219325"/>
              <a:gd name="connsiteY3-8" fmla="*/ 0 h 1514475"/>
              <a:gd name="connsiteX4-9" fmla="*/ 2219325 w 2219325"/>
              <a:gd name="connsiteY4-10" fmla="*/ 1514475 h 1514475"/>
              <a:gd name="connsiteX5-11" fmla="*/ 0 w 2219325"/>
              <a:gd name="connsiteY5-12" fmla="*/ 1514475 h 1514475"/>
              <a:gd name="connsiteX6-13" fmla="*/ 0 w 2219325"/>
              <a:gd name="connsiteY6-14" fmla="*/ 1214437 h 1514475"/>
              <a:gd name="connsiteX7-15" fmla="*/ 238125 w 2219325"/>
              <a:gd name="connsiteY7-16" fmla="*/ 1214437 h 1514475"/>
              <a:gd name="connsiteX8" fmla="*/ 329565 w 2219325"/>
              <a:gd name="connsiteY8" fmla="*/ 391477 h 1514475"/>
              <a:gd name="connsiteX0-17" fmla="*/ 0 w 2219325"/>
              <a:gd name="connsiteY0-18" fmla="*/ 300037 h 1514475"/>
              <a:gd name="connsiteX1-19" fmla="*/ 0 w 2219325"/>
              <a:gd name="connsiteY1-20" fmla="*/ 0 h 1514475"/>
              <a:gd name="connsiteX2-21" fmla="*/ 2219325 w 2219325"/>
              <a:gd name="connsiteY2-22" fmla="*/ 0 h 1514475"/>
              <a:gd name="connsiteX3-23" fmla="*/ 2219325 w 2219325"/>
              <a:gd name="connsiteY3-24" fmla="*/ 1514475 h 1514475"/>
              <a:gd name="connsiteX4-25" fmla="*/ 0 w 2219325"/>
              <a:gd name="connsiteY4-26" fmla="*/ 1514475 h 1514475"/>
              <a:gd name="connsiteX5-27" fmla="*/ 0 w 2219325"/>
              <a:gd name="connsiteY5-28" fmla="*/ 1214437 h 1514475"/>
              <a:gd name="connsiteX6-29" fmla="*/ 238125 w 2219325"/>
              <a:gd name="connsiteY6-30" fmla="*/ 1214437 h 1514475"/>
              <a:gd name="connsiteX7-31" fmla="*/ 329565 w 2219325"/>
              <a:gd name="connsiteY7-32" fmla="*/ 391477 h 1514475"/>
              <a:gd name="connsiteX0-33" fmla="*/ 0 w 2219325"/>
              <a:gd name="connsiteY0-34" fmla="*/ 300037 h 1514475"/>
              <a:gd name="connsiteX1-35" fmla="*/ 0 w 2219325"/>
              <a:gd name="connsiteY1-36" fmla="*/ 0 h 1514475"/>
              <a:gd name="connsiteX2-37" fmla="*/ 2219325 w 2219325"/>
              <a:gd name="connsiteY2-38" fmla="*/ 0 h 1514475"/>
              <a:gd name="connsiteX3-39" fmla="*/ 2219325 w 2219325"/>
              <a:gd name="connsiteY3-40" fmla="*/ 1514475 h 1514475"/>
              <a:gd name="connsiteX4-41" fmla="*/ 0 w 2219325"/>
              <a:gd name="connsiteY4-42" fmla="*/ 1514475 h 1514475"/>
              <a:gd name="connsiteX5-43" fmla="*/ 0 w 2219325"/>
              <a:gd name="connsiteY5-44" fmla="*/ 1214437 h 1514475"/>
              <a:gd name="connsiteX6-45" fmla="*/ 238125 w 2219325"/>
              <a:gd name="connsiteY6-46" fmla="*/ 1214437 h 1514475"/>
              <a:gd name="connsiteX0-47" fmla="*/ 0 w 2219325"/>
              <a:gd name="connsiteY0-48" fmla="*/ 300037 h 1514475"/>
              <a:gd name="connsiteX1-49" fmla="*/ 0 w 2219325"/>
              <a:gd name="connsiteY1-50" fmla="*/ 0 h 1514475"/>
              <a:gd name="connsiteX2-51" fmla="*/ 2219325 w 2219325"/>
              <a:gd name="connsiteY2-52" fmla="*/ 0 h 1514475"/>
              <a:gd name="connsiteX3-53" fmla="*/ 2219325 w 2219325"/>
              <a:gd name="connsiteY3-54" fmla="*/ 1514475 h 1514475"/>
              <a:gd name="connsiteX4-55" fmla="*/ 0 w 2219325"/>
              <a:gd name="connsiteY4-56" fmla="*/ 1514475 h 1514475"/>
              <a:gd name="connsiteX5-57" fmla="*/ 0 w 2219325"/>
              <a:gd name="connsiteY5-58" fmla="*/ 1214437 h 15144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219325" h="1514475">
                <a:moveTo>
                  <a:pt x="0" y="300037"/>
                </a:moveTo>
                <a:lnTo>
                  <a:pt x="0" y="0"/>
                </a:lnTo>
                <a:lnTo>
                  <a:pt x="2219325" y="0"/>
                </a:lnTo>
                <a:lnTo>
                  <a:pt x="2219325" y="1514475"/>
                </a:lnTo>
                <a:lnTo>
                  <a:pt x="0" y="1514475"/>
                </a:lnTo>
                <a:lnTo>
                  <a:pt x="0" y="1214437"/>
                </a:ln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400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>
            <p:custDataLst>
              <p:tags r:id="rId2"/>
            </p:custDataLst>
          </p:nvPr>
        </p:nvSpPr>
        <p:spPr>
          <a:xfrm flipH="1">
            <a:off x="789305" y="1155065"/>
            <a:ext cx="575310" cy="2127250"/>
          </a:xfrm>
          <a:prstGeom prst="rect">
            <a:avLst/>
          </a:prstGeom>
          <a:noFill/>
        </p:spPr>
        <p:txBody>
          <a:bodyPr vert="vert" lIns="0" tIns="0" rIns="0" bIns="0" anchor="ctr"/>
          <a:lstStyle/>
          <a:p>
            <a:pPr algn="ctr">
              <a:defRPr/>
            </a:pPr>
            <a:r>
              <a: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PART 4</a:t>
            </a:r>
            <a:endParaRPr lang="en-US" altLang="zh-CN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 flipH="1">
            <a:off x="2028190" y="1624965"/>
            <a:ext cx="3692525" cy="553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请在此处添加标题</a:t>
            </a:r>
            <a:endParaRPr lang="zh-CN" altLang="en-US" sz="3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11"/>
          <p:cNvSpPr txBox="1"/>
          <p:nvPr/>
        </p:nvSpPr>
        <p:spPr>
          <a:xfrm flipH="1">
            <a:off x="4330065" y="2379345"/>
            <a:ext cx="139065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此处添加标题</a:t>
            </a:r>
            <a:endParaRPr lang="zh-CN" altLang="en-US" sz="16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11"/>
          <p:cNvSpPr txBox="1"/>
          <p:nvPr/>
        </p:nvSpPr>
        <p:spPr>
          <a:xfrm flipH="1">
            <a:off x="2570480" y="2343785"/>
            <a:ext cx="139065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此处添加标题</a:t>
            </a:r>
            <a:endParaRPr lang="zh-CN" altLang="en-US" sz="16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11"/>
          <p:cNvSpPr txBox="1"/>
          <p:nvPr/>
        </p:nvSpPr>
        <p:spPr>
          <a:xfrm flipH="1">
            <a:off x="2570480" y="2712085"/>
            <a:ext cx="139065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此处添加标题</a:t>
            </a:r>
            <a:endParaRPr lang="zh-CN" altLang="en-US" sz="16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11"/>
          <p:cNvSpPr txBox="1"/>
          <p:nvPr/>
        </p:nvSpPr>
        <p:spPr>
          <a:xfrm flipH="1">
            <a:off x="4330065" y="2703195"/>
            <a:ext cx="139065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此处添加标题</a:t>
            </a:r>
            <a:endParaRPr lang="zh-CN" altLang="en-US" sz="16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2" grpId="0"/>
      <p:bldP spid="2" grpId="0"/>
      <p:bldP spid="34" grpId="0"/>
      <p:bldP spid="35" grpId="0"/>
      <p:bldP spid="36" grpId="0"/>
      <p:bldP spid="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1"/>
          <p:cNvSpPr>
            <a:spLocks noChangeArrowheads="1"/>
          </p:cNvSpPr>
          <p:nvPr/>
        </p:nvSpPr>
        <p:spPr bwMode="auto">
          <a:xfrm>
            <a:off x="4446804" y="2941149"/>
            <a:ext cx="727831" cy="727831"/>
          </a:xfrm>
          <a:prstGeom prst="roundRect">
            <a:avLst/>
          </a:prstGeom>
          <a:solidFill>
            <a:srgbClr val="19A298"/>
          </a:solidFill>
          <a:ln w="19050"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rgbClr val="43A13A"/>
              </a:solidFill>
            </a:endParaRPr>
          </a:p>
        </p:txBody>
      </p:sp>
      <p:sp>
        <p:nvSpPr>
          <p:cNvPr id="5" name="TextBox 32"/>
          <p:cNvSpPr txBox="1">
            <a:spLocks noChangeArrowheads="1"/>
          </p:cNvSpPr>
          <p:nvPr/>
        </p:nvSpPr>
        <p:spPr bwMode="auto">
          <a:xfrm>
            <a:off x="4510632" y="3019324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chemeClr val="bg1"/>
                </a:solidFill>
                <a:ea typeface="微软雅黑" panose="020B0503020204020204" charset="-122"/>
              </a:rPr>
              <a:t>01</a:t>
            </a:r>
            <a:endParaRPr lang="en-US" altLang="zh-CN" sz="3200" dirty="0" smtClean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63699" y="3360771"/>
            <a:ext cx="2269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TextBox 76"/>
          <p:cNvSpPr txBox="1"/>
          <p:nvPr/>
        </p:nvSpPr>
        <p:spPr>
          <a:xfrm>
            <a:off x="2646045" y="2991485"/>
            <a:ext cx="15868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rgbClr val="19A29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此处添加</a:t>
            </a:r>
            <a:r>
              <a:rPr lang="zh-CN" altLang="en-US" dirty="0">
                <a:solidFill>
                  <a:srgbClr val="19A29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</a:t>
            </a:r>
            <a:endParaRPr lang="zh-CN" altLang="en-US" b="1" dirty="0" smtClean="0">
              <a:solidFill>
                <a:srgbClr val="19A298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5" name="椭圆 1"/>
          <p:cNvSpPr>
            <a:spLocks noChangeArrowheads="1"/>
          </p:cNvSpPr>
          <p:nvPr/>
        </p:nvSpPr>
        <p:spPr bwMode="auto">
          <a:xfrm>
            <a:off x="4447439" y="4366808"/>
            <a:ext cx="727831" cy="727831"/>
          </a:xfrm>
          <a:prstGeom prst="roundRect">
            <a:avLst/>
          </a:prstGeom>
          <a:solidFill>
            <a:srgbClr val="19A298"/>
          </a:solidFill>
          <a:ln w="19050"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rgbClr val="43A13A"/>
              </a:solidFill>
            </a:endParaRPr>
          </a:p>
        </p:txBody>
      </p:sp>
      <p:sp>
        <p:nvSpPr>
          <p:cNvPr id="26" name="TextBox 32"/>
          <p:cNvSpPr txBox="1">
            <a:spLocks noChangeArrowheads="1"/>
          </p:cNvSpPr>
          <p:nvPr/>
        </p:nvSpPr>
        <p:spPr bwMode="auto">
          <a:xfrm>
            <a:off x="4510632" y="4444983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chemeClr val="bg1"/>
                </a:solidFill>
                <a:ea typeface="微软雅黑" panose="020B0503020204020204" charset="-122"/>
              </a:rPr>
              <a:t>03</a:t>
            </a:r>
            <a:endParaRPr lang="en-US" altLang="zh-CN" sz="3200" dirty="0" smtClean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963699" y="4786430"/>
            <a:ext cx="2269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TextBox 76"/>
          <p:cNvSpPr txBox="1"/>
          <p:nvPr/>
        </p:nvSpPr>
        <p:spPr>
          <a:xfrm>
            <a:off x="2646680" y="4417060"/>
            <a:ext cx="1586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rgbClr val="19A29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此处添加</a:t>
            </a:r>
            <a:r>
              <a:rPr lang="zh-CN" altLang="en-US" dirty="0">
                <a:solidFill>
                  <a:srgbClr val="19A29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</a:t>
            </a:r>
            <a:endParaRPr lang="zh-CN" altLang="en-US" b="1" dirty="0" smtClean="0">
              <a:solidFill>
                <a:srgbClr val="19A298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9" name="椭圆 1"/>
          <p:cNvSpPr>
            <a:spLocks noChangeArrowheads="1"/>
          </p:cNvSpPr>
          <p:nvPr/>
        </p:nvSpPr>
        <p:spPr bwMode="auto">
          <a:xfrm>
            <a:off x="7009480" y="2892254"/>
            <a:ext cx="727831" cy="727831"/>
          </a:xfrm>
          <a:prstGeom prst="roundRect">
            <a:avLst/>
          </a:prstGeom>
          <a:solidFill>
            <a:srgbClr val="19A298"/>
          </a:solidFill>
          <a:ln w="19050"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rgbClr val="43A13A"/>
              </a:solidFill>
            </a:endParaRPr>
          </a:p>
        </p:txBody>
      </p:sp>
      <p:sp>
        <p:nvSpPr>
          <p:cNvPr id="30" name="TextBox 32"/>
          <p:cNvSpPr txBox="1">
            <a:spLocks noChangeArrowheads="1"/>
          </p:cNvSpPr>
          <p:nvPr/>
        </p:nvSpPr>
        <p:spPr bwMode="auto">
          <a:xfrm>
            <a:off x="7072673" y="2970429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chemeClr val="bg1"/>
                </a:solidFill>
                <a:ea typeface="微软雅黑" panose="020B0503020204020204" charset="-122"/>
              </a:rPr>
              <a:t>02</a:t>
            </a:r>
            <a:endParaRPr lang="en-US" altLang="zh-CN" sz="3200" dirty="0" smtClean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925437" y="3311876"/>
            <a:ext cx="2269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TextBox 76"/>
          <p:cNvSpPr txBox="1"/>
          <p:nvPr/>
        </p:nvSpPr>
        <p:spPr>
          <a:xfrm>
            <a:off x="7925435" y="2942590"/>
            <a:ext cx="1567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19A29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此处添加</a:t>
            </a:r>
            <a:r>
              <a:rPr lang="zh-CN" altLang="en-US" dirty="0">
                <a:solidFill>
                  <a:srgbClr val="19A29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</a:t>
            </a:r>
            <a:endParaRPr lang="zh-CN" altLang="en-US" b="1" dirty="0" smtClean="0">
              <a:solidFill>
                <a:srgbClr val="19A298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3" name="椭圆 1"/>
          <p:cNvSpPr>
            <a:spLocks noChangeArrowheads="1"/>
          </p:cNvSpPr>
          <p:nvPr/>
        </p:nvSpPr>
        <p:spPr bwMode="auto">
          <a:xfrm>
            <a:off x="7009480" y="4316643"/>
            <a:ext cx="727831" cy="727831"/>
          </a:xfrm>
          <a:prstGeom prst="roundRect">
            <a:avLst/>
          </a:prstGeom>
          <a:solidFill>
            <a:srgbClr val="19A298"/>
          </a:solidFill>
          <a:ln w="19050"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rgbClr val="43A13A"/>
              </a:solidFill>
            </a:endParaRPr>
          </a:p>
        </p:txBody>
      </p:sp>
      <p:sp>
        <p:nvSpPr>
          <p:cNvPr id="34" name="TextBox 32"/>
          <p:cNvSpPr txBox="1">
            <a:spLocks noChangeArrowheads="1"/>
          </p:cNvSpPr>
          <p:nvPr/>
        </p:nvSpPr>
        <p:spPr bwMode="auto">
          <a:xfrm>
            <a:off x="7072673" y="4394818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B05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chemeClr val="bg1"/>
                </a:solidFill>
                <a:ea typeface="微软雅黑" panose="020B0503020204020204" charset="-122"/>
              </a:rPr>
              <a:t>04</a:t>
            </a:r>
            <a:endParaRPr lang="en-US" altLang="zh-CN" sz="3200" dirty="0" smtClean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925437" y="4736265"/>
            <a:ext cx="2269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TextBox 76"/>
          <p:cNvSpPr txBox="1"/>
          <p:nvPr/>
        </p:nvSpPr>
        <p:spPr>
          <a:xfrm>
            <a:off x="7925435" y="4366895"/>
            <a:ext cx="15582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19A29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此处添加</a:t>
            </a:r>
            <a:r>
              <a:rPr lang="zh-CN" altLang="en-US" dirty="0">
                <a:solidFill>
                  <a:srgbClr val="19A29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</a:t>
            </a:r>
            <a:endParaRPr lang="zh-CN" altLang="en-US" b="1" dirty="0" smtClean="0">
              <a:solidFill>
                <a:srgbClr val="19A298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7" name="Text Box 3"/>
          <p:cNvSpPr>
            <a:spLocks noChangeArrowheads="1"/>
          </p:cNvSpPr>
          <p:nvPr/>
        </p:nvSpPr>
        <p:spPr bwMode="auto">
          <a:xfrm>
            <a:off x="5175438" y="923574"/>
            <a:ext cx="175118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48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目 录</a:t>
            </a:r>
            <a:endParaRPr lang="zh-CN" altLang="en-US" sz="4800" dirty="0" smtClean="0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charset="0"/>
            </a:endParaRPr>
          </a:p>
          <a:p>
            <a:pPr algn="ctr">
              <a:spcBef>
                <a:spcPct val="0"/>
              </a:spcBef>
            </a:pPr>
            <a:r>
              <a:rPr lang="en-US" altLang="zh-CN" sz="24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COMPANY</a:t>
            </a:r>
            <a:endParaRPr lang="en-US" altLang="zh-CN" sz="2400" dirty="0" smtClean="0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Tm="0">
        <p15:prstTrans prst="curtains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/>
      <p:bldP spid="7" grpId="0"/>
      <p:bldP spid="24" grpId="0"/>
      <p:bldP spid="25" grpId="0" bldLvl="0" animBg="1"/>
      <p:bldP spid="26" grpId="0"/>
      <p:bldP spid="27" grpId="0"/>
      <p:bldP spid="28" grpId="0"/>
      <p:bldP spid="29" grpId="0" bldLvl="0" animBg="1"/>
      <p:bldP spid="30" grpId="0"/>
      <p:bldP spid="31" grpId="0"/>
      <p:bldP spid="32" grpId="0"/>
      <p:bldP spid="33" grpId="0" bldLvl="0" animBg="1"/>
      <p:bldP spid="34" grpId="0" bldLvl="0" animBg="1"/>
      <p:bldP spid="35" grpId="0"/>
      <p:bldP spid="36" grpId="0"/>
      <p:bldP spid="3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40060" y="4796155"/>
            <a:ext cx="1551940" cy="2061845"/>
          </a:xfrm>
          <a:prstGeom prst="rect">
            <a:avLst/>
          </a:prstGeom>
        </p:spPr>
      </p:pic>
      <p:sp>
        <p:nvSpPr>
          <p:cNvPr id="6" name="TextBox 76"/>
          <p:cNvSpPr txBox="1"/>
          <p:nvPr/>
        </p:nvSpPr>
        <p:spPr>
          <a:xfrm>
            <a:off x="103658" y="16714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19A298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  <a:endParaRPr lang="zh-CN" altLang="en-US" sz="2400" b="1" dirty="0">
              <a:solidFill>
                <a:srgbClr val="19A29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3658" y="540929"/>
            <a:ext cx="279723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  <a:endParaRPr lang="en-US" altLang="zh-CN" sz="105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417" name="矩形 2"/>
          <p:cNvSpPr/>
          <p:nvPr/>
        </p:nvSpPr>
        <p:spPr>
          <a:xfrm>
            <a:off x="563245" y="4699635"/>
            <a:ext cx="2747645" cy="861060"/>
          </a:xfrm>
          <a:prstGeom prst="rect">
            <a:avLst/>
          </a:prstGeom>
          <a:solidFill>
            <a:srgbClr val="19A298"/>
          </a:solidFill>
          <a:ln w="25400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方正兰亭粗黑_GBK" panose="02000000000000000000" pitchFamily="2" charset="-12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zh-CN" sz="1800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8" name="矩形 14"/>
          <p:cNvSpPr/>
          <p:nvPr/>
        </p:nvSpPr>
        <p:spPr>
          <a:xfrm>
            <a:off x="3310890" y="4308475"/>
            <a:ext cx="2747645" cy="1250315"/>
          </a:xfrm>
          <a:prstGeom prst="rect">
            <a:avLst/>
          </a:prstGeom>
          <a:solidFill>
            <a:srgbClr val="19A298"/>
          </a:solidFill>
          <a:ln w="25400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方正兰亭粗黑_GBK" panose="02000000000000000000" pitchFamily="2" charset="-12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zh-CN" sz="1800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9" name="矩形 15"/>
          <p:cNvSpPr/>
          <p:nvPr/>
        </p:nvSpPr>
        <p:spPr>
          <a:xfrm>
            <a:off x="6057900" y="3993515"/>
            <a:ext cx="2745105" cy="1555750"/>
          </a:xfrm>
          <a:prstGeom prst="rect">
            <a:avLst/>
          </a:prstGeom>
          <a:solidFill>
            <a:srgbClr val="19A298"/>
          </a:solidFill>
          <a:ln w="25400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方正兰亭粗黑_GBK" panose="02000000000000000000" pitchFamily="2" charset="-12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zh-CN" sz="1800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20" name="矩形 16"/>
          <p:cNvSpPr/>
          <p:nvPr/>
        </p:nvSpPr>
        <p:spPr>
          <a:xfrm>
            <a:off x="8803005" y="3359785"/>
            <a:ext cx="2747645" cy="2189480"/>
          </a:xfrm>
          <a:prstGeom prst="rect">
            <a:avLst/>
          </a:prstGeom>
          <a:solidFill>
            <a:srgbClr val="19A298"/>
          </a:solidFill>
          <a:ln w="25400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方正兰亭粗黑_GBK" panose="02000000000000000000" pitchFamily="2" charset="-12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zh-CN" sz="1800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21" name="椭圆 17"/>
          <p:cNvSpPr/>
          <p:nvPr/>
        </p:nvSpPr>
        <p:spPr>
          <a:xfrm>
            <a:off x="7016115" y="4375785"/>
            <a:ext cx="918210" cy="810260"/>
          </a:xfrm>
          <a:prstGeom prst="ellipse">
            <a:avLst/>
          </a:prstGeom>
          <a:solidFill>
            <a:srgbClr val="FFFFFF">
              <a:alpha val="32156"/>
            </a:srgbClr>
          </a:solidFill>
          <a:ln w="12700" cap="flat" cmpd="sng">
            <a:solidFill>
              <a:schemeClr val="bg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方正兰亭粗黑_GBK" panose="02000000000000000000" pitchFamily="2" charset="-12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2000" dirty="0">
                <a:solidFill>
                  <a:schemeClr val="bg1"/>
                </a:solidFill>
                <a:ea typeface="方正兰亭粗黑_GBK" panose="02000000000000000000" pitchFamily="2" charset="-122"/>
              </a:rPr>
              <a:t>03</a:t>
            </a:r>
            <a:endParaRPr lang="en-US" altLang="zh-CN" sz="2000" dirty="0">
              <a:solidFill>
                <a:schemeClr val="bg1"/>
              </a:solidFill>
              <a:ea typeface="方正兰亭粗黑_GBK" panose="02000000000000000000" pitchFamily="2" charset="-122"/>
            </a:endParaRPr>
          </a:p>
        </p:txBody>
      </p:sp>
      <p:sp>
        <p:nvSpPr>
          <p:cNvPr id="17422" name="椭圆 18"/>
          <p:cNvSpPr/>
          <p:nvPr/>
        </p:nvSpPr>
        <p:spPr>
          <a:xfrm>
            <a:off x="4224655" y="4526915"/>
            <a:ext cx="918210" cy="810260"/>
          </a:xfrm>
          <a:prstGeom prst="ellipse">
            <a:avLst/>
          </a:prstGeom>
          <a:solidFill>
            <a:srgbClr val="FFFFFF">
              <a:alpha val="32156"/>
            </a:srgbClr>
          </a:solidFill>
          <a:ln w="12700" cap="flat" cmpd="sng">
            <a:solidFill>
              <a:schemeClr val="bg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方正兰亭粗黑_GBK" panose="02000000000000000000" pitchFamily="2" charset="-12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2000" dirty="0">
                <a:solidFill>
                  <a:schemeClr val="bg1"/>
                </a:solidFill>
                <a:ea typeface="方正兰亭粗黑_GBK" panose="02000000000000000000" pitchFamily="2" charset="-122"/>
              </a:rPr>
              <a:t>02</a:t>
            </a:r>
            <a:endParaRPr lang="en-US" altLang="zh-CN" sz="2000" dirty="0">
              <a:solidFill>
                <a:schemeClr val="bg1"/>
              </a:solidFill>
              <a:ea typeface="方正兰亭粗黑_GBK" panose="02000000000000000000" pitchFamily="2" charset="-122"/>
            </a:endParaRPr>
          </a:p>
        </p:txBody>
      </p:sp>
      <p:sp>
        <p:nvSpPr>
          <p:cNvPr id="17423" name="椭圆 19"/>
          <p:cNvSpPr/>
          <p:nvPr/>
        </p:nvSpPr>
        <p:spPr>
          <a:xfrm>
            <a:off x="1449705" y="4699635"/>
            <a:ext cx="920115" cy="808990"/>
          </a:xfrm>
          <a:prstGeom prst="ellipse">
            <a:avLst/>
          </a:prstGeom>
          <a:solidFill>
            <a:srgbClr val="FFFFFF">
              <a:alpha val="32156"/>
            </a:srgbClr>
          </a:solidFill>
          <a:ln w="12700" cap="flat" cmpd="sng">
            <a:solidFill>
              <a:schemeClr val="bg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方正兰亭粗黑_GBK" panose="02000000000000000000" pitchFamily="2" charset="-12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2000" dirty="0">
                <a:solidFill>
                  <a:schemeClr val="bg1"/>
                </a:solidFill>
                <a:ea typeface="方正兰亭粗黑_GBK" panose="02000000000000000000" pitchFamily="2" charset="-122"/>
              </a:rPr>
              <a:t>01</a:t>
            </a:r>
            <a:endParaRPr lang="en-US" altLang="zh-CN" sz="2000" dirty="0">
              <a:solidFill>
                <a:schemeClr val="bg1"/>
              </a:solidFill>
              <a:ea typeface="方正兰亭粗黑_GBK" panose="02000000000000000000" pitchFamily="2" charset="-122"/>
            </a:endParaRPr>
          </a:p>
        </p:txBody>
      </p:sp>
      <p:sp>
        <p:nvSpPr>
          <p:cNvPr id="17424" name="直接连接符 21"/>
          <p:cNvSpPr/>
          <p:nvPr/>
        </p:nvSpPr>
        <p:spPr>
          <a:xfrm>
            <a:off x="9658350" y="1588135"/>
            <a:ext cx="0" cy="1781175"/>
          </a:xfrm>
          <a:prstGeom prst="line">
            <a:avLst/>
          </a:prstGeom>
          <a:ln w="76200" cap="flat" cmpd="sng">
            <a:solidFill>
              <a:srgbClr val="19A298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7425" name="流程图: 资料带 22"/>
          <p:cNvSpPr/>
          <p:nvPr/>
        </p:nvSpPr>
        <p:spPr>
          <a:xfrm>
            <a:off x="9658350" y="1588135"/>
            <a:ext cx="1242695" cy="890905"/>
          </a:xfrm>
          <a:prstGeom prst="flowChartPunchedTape">
            <a:avLst/>
          </a:prstGeom>
          <a:solidFill>
            <a:srgbClr val="19A298"/>
          </a:solidFill>
          <a:ln w="25400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方正兰亭粗黑_GBK" panose="02000000000000000000" pitchFamily="2" charset="-12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zh-CN" sz="1800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26" name="椭圆 23"/>
          <p:cNvSpPr/>
          <p:nvPr/>
        </p:nvSpPr>
        <p:spPr>
          <a:xfrm>
            <a:off x="9820910" y="1668145"/>
            <a:ext cx="744855" cy="657860"/>
          </a:xfrm>
          <a:prstGeom prst="ellipse">
            <a:avLst/>
          </a:prstGeom>
          <a:solidFill>
            <a:srgbClr val="FFFFFF">
              <a:alpha val="32156"/>
            </a:srgbClr>
          </a:solidFill>
          <a:ln w="12700" cap="flat" cmpd="sng">
            <a:solidFill>
              <a:schemeClr val="bg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方正兰亭粗黑_GBK" panose="02000000000000000000" pitchFamily="2" charset="-12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1600" b="1" dirty="0">
                <a:solidFill>
                  <a:schemeClr val="bg1"/>
                </a:solidFill>
                <a:ea typeface="方正兰亭粗黑_GBK" panose="02000000000000000000" pitchFamily="2" charset="-122"/>
              </a:rPr>
              <a:t>04</a:t>
            </a:r>
            <a:endParaRPr lang="en-US" altLang="zh-CN" sz="1600" b="1" dirty="0">
              <a:solidFill>
                <a:schemeClr val="bg1"/>
              </a:solidFill>
              <a:ea typeface="方正兰亭粗黑_GBK" panose="02000000000000000000" pitchFamily="2" charset="-122"/>
            </a:endParaRPr>
          </a:p>
        </p:txBody>
      </p:sp>
      <p:sp>
        <p:nvSpPr>
          <p:cNvPr id="15" name="文本框 43"/>
          <p:cNvSpPr/>
          <p:nvPr/>
        </p:nvSpPr>
        <p:spPr>
          <a:xfrm>
            <a:off x="808672" y="3886200"/>
            <a:ext cx="2192655" cy="650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05560" y="3448685"/>
            <a:ext cx="1198880" cy="3371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ctr" eaLnBrk="1" hangingPunct="1">
              <a:lnSpc>
                <a:spcPct val="8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43"/>
          <p:cNvSpPr/>
          <p:nvPr/>
        </p:nvSpPr>
        <p:spPr>
          <a:xfrm>
            <a:off x="3589337" y="3480435"/>
            <a:ext cx="2192655" cy="650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86225" y="3042920"/>
            <a:ext cx="1198880" cy="3371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ctr" eaLnBrk="1" hangingPunct="1">
              <a:lnSpc>
                <a:spcPct val="8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文本框 43"/>
          <p:cNvSpPr/>
          <p:nvPr/>
        </p:nvSpPr>
        <p:spPr>
          <a:xfrm>
            <a:off x="6335077" y="3030855"/>
            <a:ext cx="2192655" cy="650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831965" y="2593340"/>
            <a:ext cx="1198880" cy="3371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ctr" eaLnBrk="1" hangingPunct="1">
              <a:lnSpc>
                <a:spcPct val="8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3" name="文本框 43"/>
          <p:cNvSpPr/>
          <p:nvPr/>
        </p:nvSpPr>
        <p:spPr>
          <a:xfrm>
            <a:off x="8971280" y="3681095"/>
            <a:ext cx="2411413" cy="16910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请在此添加您的文字内容。请在此添加您的文字内容， 请在此添加您的文字内容。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7" grpId="0" bldLvl="0" animBg="1"/>
      <p:bldP spid="17418" grpId="0" bldLvl="0" animBg="1"/>
      <p:bldP spid="17419" grpId="0" bldLvl="0" animBg="1"/>
      <p:bldP spid="17420" grpId="0" bldLvl="0" animBg="1"/>
      <p:bldP spid="17421" grpId="0" bldLvl="0" animBg="1"/>
      <p:bldP spid="17422" grpId="0" bldLvl="0" animBg="1"/>
      <p:bldP spid="17423" grpId="0" bldLvl="0" animBg="1"/>
      <p:bldP spid="17425" grpId="0" bldLvl="0" animBg="1"/>
      <p:bldP spid="17426" grpId="0" bldLvl="0" animBg="1"/>
      <p:bldP spid="15" grpId="0"/>
      <p:bldP spid="2" grpId="0"/>
      <p:bldP spid="3" grpId="0"/>
      <p:bldP spid="10" grpId="0"/>
      <p:bldP spid="11" grpId="0"/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76"/>
          <p:cNvSpPr txBox="1"/>
          <p:nvPr/>
        </p:nvSpPr>
        <p:spPr>
          <a:xfrm>
            <a:off x="103658" y="16714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19A298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  <a:endParaRPr lang="zh-CN" altLang="en-US" sz="2400" b="1" dirty="0">
              <a:solidFill>
                <a:srgbClr val="19A29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3658" y="540929"/>
            <a:ext cx="279723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  <a:endParaRPr lang="en-US" altLang="zh-CN" sz="105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060055" y="1334135"/>
            <a:ext cx="3513455" cy="4160520"/>
          </a:xfrm>
          <a:prstGeom prst="rect">
            <a:avLst/>
          </a:prstGeom>
          <a:solidFill>
            <a:srgbClr val="19A2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76"/>
          <p:cNvSpPr txBox="1"/>
          <p:nvPr/>
        </p:nvSpPr>
        <p:spPr>
          <a:xfrm>
            <a:off x="8979535" y="1747520"/>
            <a:ext cx="16744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800" dirty="0" smtClean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195945" y="2269490"/>
            <a:ext cx="3241675" cy="2607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400" dirty="0" smtClean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08550" y="2559050"/>
            <a:ext cx="2741295" cy="2935605"/>
          </a:xfrm>
          <a:prstGeom prst="rect">
            <a:avLst/>
          </a:prstGeom>
          <a:solidFill>
            <a:srgbClr val="19A2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76"/>
          <p:cNvSpPr txBox="1"/>
          <p:nvPr/>
        </p:nvSpPr>
        <p:spPr>
          <a:xfrm>
            <a:off x="5441315" y="2644775"/>
            <a:ext cx="16744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800" dirty="0" smtClean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20958" y="3166745"/>
            <a:ext cx="2315210" cy="2327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400" dirty="0" smtClean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0" name="TextBox 76"/>
          <p:cNvSpPr txBox="1"/>
          <p:nvPr/>
        </p:nvSpPr>
        <p:spPr>
          <a:xfrm>
            <a:off x="553720" y="1925320"/>
            <a:ext cx="14427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400" dirty="0" smtClean="0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53720" y="2385695"/>
            <a:ext cx="3942715" cy="1209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400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TextBox 76"/>
          <p:cNvSpPr txBox="1"/>
          <p:nvPr/>
        </p:nvSpPr>
        <p:spPr>
          <a:xfrm>
            <a:off x="553720" y="3824605"/>
            <a:ext cx="14427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400" dirty="0" smtClean="0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3720" y="4284980"/>
            <a:ext cx="3942715" cy="1209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400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5" name="图片 4" descr="未标题-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40060" y="4796155"/>
            <a:ext cx="1551940" cy="20618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9" grpId="0"/>
      <p:bldP spid="10" grpId="0"/>
      <p:bldP spid="3" grpId="0" bldLvl="0" animBg="1"/>
      <p:bldP spid="4" grpId="0"/>
      <p:bldP spid="8" grpId="0"/>
      <p:bldP spid="40" grpId="0"/>
      <p:bldP spid="41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76"/>
          <p:cNvSpPr txBox="1"/>
          <p:nvPr/>
        </p:nvSpPr>
        <p:spPr>
          <a:xfrm>
            <a:off x="103658" y="16714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19A298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  <a:endParaRPr lang="zh-CN" altLang="en-US" sz="2400" b="1" dirty="0">
              <a:solidFill>
                <a:srgbClr val="19A29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3658" y="540929"/>
            <a:ext cx="279723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  <a:endParaRPr lang="en-US" altLang="zh-CN" sz="105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1926590"/>
            <a:ext cx="6087745" cy="3552825"/>
          </a:xfrm>
          <a:prstGeom prst="rect">
            <a:avLst/>
          </a:prstGeom>
          <a:solidFill>
            <a:srgbClr val="19A2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01080" y="1936115"/>
            <a:ext cx="6082665" cy="3552825"/>
          </a:xfrm>
          <a:prstGeom prst="rect">
            <a:avLst/>
          </a:prstGeom>
          <a:solidFill>
            <a:srgbClr val="19A2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1478915"/>
            <a:ext cx="2625090" cy="194945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2624455" y="2448560"/>
            <a:ext cx="3463290" cy="1050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请在此添加您的文字内容。请在此添加您的文字内容， 请在此添加您的文字内容。请在此添加您的文字内容， 请在此添加您的文字内容。请在此添加您的文字内容，</a:t>
            </a:r>
            <a:endParaRPr lang="zh-CN" altLang="zh-CN" sz="1200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9" name="TextBox 76"/>
          <p:cNvSpPr txBox="1"/>
          <p:nvPr/>
        </p:nvSpPr>
        <p:spPr>
          <a:xfrm>
            <a:off x="3298825" y="2048510"/>
            <a:ext cx="2114550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2080" y="3867785"/>
            <a:ext cx="5823585" cy="1290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请在此添加您的文字内容。请在此添加您的文字内容， 请在此添加您的文字内容。请在此添加您的文字内容， 请在此添加您的文字内容。请在此添加您的文字内容，请在此添加您的文字内容， 请在此添加您的文字内容。请在此添加您的文字内容， 请在此添加您的文字内容。请在此添加您的文字内容， 请在此添加您的文字内容。请在此添加您的文字内容， 请在此添加您的文字内容。</a:t>
            </a:r>
            <a:endParaRPr lang="zh-CN" altLang="zh-CN" sz="1200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2" name="TextBox 76"/>
          <p:cNvSpPr txBox="1"/>
          <p:nvPr/>
        </p:nvSpPr>
        <p:spPr>
          <a:xfrm>
            <a:off x="8434070" y="2307590"/>
            <a:ext cx="2114550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154035" y="2707640"/>
            <a:ext cx="3854450" cy="2009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请在此添加您的文字内容。请在此添加您的文字内容， 请在此添加您的文字内容。请在此添加您的文字内容， 请在此添加您的文字内容。请在此添加您的文字内容，请在此添加您的文字内容， 请在此添加您的文字内容。请在此添加您的文字内容， 请在此添加您的文字内容。请在此添加您的文字内容， 请在此添加您的文字内容。请在此添加您的文字内容， 请在此添加您的文字内容。请在此添加您的文字内容，</a:t>
            </a:r>
            <a:endParaRPr lang="zh-CN" altLang="zh-CN" sz="1200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030595" y="2313940"/>
            <a:ext cx="2122805" cy="31750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未标题-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40060" y="4796155"/>
            <a:ext cx="1551940" cy="20618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9" grpId="0"/>
      <p:bldP spid="12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40060" y="4796155"/>
            <a:ext cx="1551940" cy="2061845"/>
          </a:xfrm>
          <a:prstGeom prst="rect">
            <a:avLst/>
          </a:prstGeom>
        </p:spPr>
      </p:pic>
      <p:sp>
        <p:nvSpPr>
          <p:cNvPr id="6" name="TextBox 76"/>
          <p:cNvSpPr txBox="1"/>
          <p:nvPr/>
        </p:nvSpPr>
        <p:spPr>
          <a:xfrm>
            <a:off x="103658" y="16714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19A298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  <a:endParaRPr lang="zh-CN" altLang="en-US" sz="2400" b="1" dirty="0">
              <a:solidFill>
                <a:srgbClr val="19A29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3658" y="540929"/>
            <a:ext cx="279723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  <a:endParaRPr lang="en-US" altLang="zh-CN" sz="105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Shape 5166"/>
          <p:cNvSpPr/>
          <p:nvPr/>
        </p:nvSpPr>
        <p:spPr>
          <a:xfrm>
            <a:off x="2592122" y="1876576"/>
            <a:ext cx="1623865" cy="14388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31" y="0"/>
                </a:moveTo>
                <a:lnTo>
                  <a:pt x="4125" y="12945"/>
                </a:lnTo>
                <a:lnTo>
                  <a:pt x="0" y="21600"/>
                </a:lnTo>
                <a:lnTo>
                  <a:pt x="21600" y="7769"/>
                </a:lnTo>
                <a:lnTo>
                  <a:pt x="17131" y="0"/>
                </a:lnTo>
                <a:close/>
              </a:path>
            </a:pathLst>
          </a:custGeom>
          <a:solidFill>
            <a:srgbClr val="19A298"/>
          </a:solidFill>
          <a:ln w="12700" cap="flat">
            <a:noFill/>
            <a:miter lim="400000"/>
          </a:ln>
          <a:effectLst/>
        </p:spPr>
        <p:txBody>
          <a:bodyPr wrap="square" lIns="50795" tIns="50795" rIns="50795" bIns="50795" numCol="1" anchor="ctr">
            <a:noAutofit/>
          </a:bodyPr>
          <a:lstStyle/>
          <a:p>
            <a:pPr algn="ctr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Lato Light" panose="020F0502020204030203"/>
            </a:endParaRPr>
          </a:p>
        </p:txBody>
      </p:sp>
      <p:sp>
        <p:nvSpPr>
          <p:cNvPr id="4" name="Shape 5167"/>
          <p:cNvSpPr/>
          <p:nvPr/>
        </p:nvSpPr>
        <p:spPr>
          <a:xfrm>
            <a:off x="2099665" y="2729598"/>
            <a:ext cx="2614905" cy="14978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039" y="0"/>
                </a:moveTo>
                <a:lnTo>
                  <a:pt x="2561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039" y="0"/>
                  <a:pt x="19039" y="0"/>
                </a:cubicBezTo>
                <a:close/>
              </a:path>
            </a:pathLst>
          </a:custGeom>
          <a:solidFill>
            <a:srgbClr val="19A298"/>
          </a:solidFill>
          <a:ln w="12700" cap="flat">
            <a:noFill/>
            <a:miter lim="400000"/>
          </a:ln>
          <a:effectLst/>
        </p:spPr>
        <p:txBody>
          <a:bodyPr wrap="square" lIns="50795" tIns="50795" rIns="50795" bIns="50795" numCol="1" anchor="ctr">
            <a:noAutofit/>
          </a:bodyPr>
          <a:lstStyle/>
          <a:p>
            <a:pPr algn="ctr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Lato Light" panose="020F0502020204030203"/>
            </a:endParaRPr>
          </a:p>
        </p:txBody>
      </p:sp>
      <p:sp>
        <p:nvSpPr>
          <p:cNvPr id="2" name="Shape 5168"/>
          <p:cNvSpPr/>
          <p:nvPr/>
        </p:nvSpPr>
        <p:spPr>
          <a:xfrm>
            <a:off x="1607210" y="3654532"/>
            <a:ext cx="3605945" cy="14978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43" y="0"/>
                </a:moveTo>
                <a:lnTo>
                  <a:pt x="1857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743" y="0"/>
                  <a:pt x="19743" y="0"/>
                </a:cubicBezTo>
                <a:close/>
              </a:path>
            </a:pathLst>
          </a:custGeom>
          <a:solidFill>
            <a:srgbClr val="19A298"/>
          </a:solidFill>
          <a:ln w="12700" cap="flat">
            <a:noFill/>
            <a:miter lim="400000"/>
          </a:ln>
          <a:effectLst/>
        </p:spPr>
        <p:txBody>
          <a:bodyPr wrap="square" lIns="50795" tIns="50795" rIns="50795" bIns="50795" numCol="1" anchor="ctr">
            <a:noAutofit/>
          </a:bodyPr>
          <a:lstStyle/>
          <a:p>
            <a:pPr algn="ctr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Lato Light" panose="020F0502020204030203"/>
            </a:endParaRPr>
          </a:p>
        </p:txBody>
      </p:sp>
      <p:sp>
        <p:nvSpPr>
          <p:cNvPr id="8" name="Shape 5169"/>
          <p:cNvSpPr/>
          <p:nvPr/>
        </p:nvSpPr>
        <p:spPr>
          <a:xfrm>
            <a:off x="1112192" y="4579466"/>
            <a:ext cx="4596976" cy="14978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57" y="13286"/>
                </a:moveTo>
                <a:lnTo>
                  <a:pt x="0" y="21600"/>
                </a:lnTo>
                <a:lnTo>
                  <a:pt x="21600" y="8314"/>
                </a:lnTo>
                <a:lnTo>
                  <a:pt x="20143" y="0"/>
                </a:lnTo>
                <a:cubicBezTo>
                  <a:pt x="20143" y="0"/>
                  <a:pt x="1457" y="13286"/>
                  <a:pt x="1457" y="13286"/>
                </a:cubicBezTo>
                <a:close/>
              </a:path>
            </a:pathLst>
          </a:custGeom>
          <a:solidFill>
            <a:srgbClr val="19A298"/>
          </a:solidFill>
          <a:ln w="12700" cap="flat">
            <a:noFill/>
            <a:miter lim="400000"/>
          </a:ln>
          <a:effectLst/>
        </p:spPr>
        <p:txBody>
          <a:bodyPr wrap="square" lIns="50795" tIns="50795" rIns="50795" bIns="50795" numCol="1" anchor="ctr">
            <a:noAutofit/>
          </a:bodyPr>
          <a:lstStyle/>
          <a:p>
            <a:pPr algn="ctr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Lato Light" panose="020F0502020204030203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084579" y="1477975"/>
            <a:ext cx="1143692" cy="980623"/>
            <a:chOff x="2313735" y="1108481"/>
            <a:chExt cx="857881" cy="735467"/>
          </a:xfrm>
          <a:solidFill>
            <a:srgbClr val="17B1B9"/>
          </a:solidFill>
          <a:effectLst>
            <a:outerShdw blurRad="1270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0" name="Shape 5171"/>
            <p:cNvSpPr/>
            <p:nvPr/>
          </p:nvSpPr>
          <p:spPr>
            <a:xfrm>
              <a:off x="2313735" y="1108481"/>
              <a:ext cx="849654" cy="687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19A298"/>
            </a:solidFill>
            <a:ln w="254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ctr">
                <a:defRPr>
                  <a:solidFill>
                    <a:srgbClr val="4C4C4C"/>
                  </a:solidFill>
                </a:defRPr>
              </a:pPr>
              <a:endParaRPr 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Lato Light" panose="020F0502020204030203"/>
              </a:endParaRPr>
            </a:p>
          </p:txBody>
        </p:sp>
        <p:sp>
          <p:nvSpPr>
            <p:cNvPr id="11" name="Shape 5176"/>
            <p:cNvSpPr/>
            <p:nvPr/>
          </p:nvSpPr>
          <p:spPr>
            <a:xfrm>
              <a:off x="2329102" y="1491630"/>
              <a:ext cx="842514" cy="352318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输入文本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592122" y="2729598"/>
            <a:ext cx="2119384" cy="576548"/>
            <a:chOff x="1944344" y="2047198"/>
            <a:chExt cx="1589745" cy="432411"/>
          </a:xfrm>
          <a:solidFill>
            <a:srgbClr val="19A298"/>
          </a:solidFill>
          <a:effectLst>
            <a:outerShdw blurRad="1270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3" name="Shape 5173"/>
            <p:cNvSpPr/>
            <p:nvPr/>
          </p:nvSpPr>
          <p:spPr>
            <a:xfrm>
              <a:off x="1944344" y="2047198"/>
              <a:ext cx="1589745" cy="4324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6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8440" y="0"/>
                  </a:lnTo>
                  <a:cubicBezTo>
                    <a:pt x="18440" y="0"/>
                    <a:pt x="3160" y="0"/>
                    <a:pt x="3160" y="0"/>
                  </a:cubicBezTo>
                  <a:close/>
                </a:path>
              </a:pathLst>
            </a:custGeom>
            <a:grpFill/>
            <a:ln w="254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ctr">
                <a:defRPr>
                  <a:solidFill>
                    <a:srgbClr val="4C4C4C"/>
                  </a:solidFill>
                </a:defRPr>
              </a:pPr>
              <a:endParaRPr 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Lato Light" panose="020F0502020204030203"/>
              </a:endParaRPr>
            </a:p>
          </p:txBody>
        </p:sp>
        <p:sp>
          <p:nvSpPr>
            <p:cNvPr id="14" name="Shape 5177"/>
            <p:cNvSpPr/>
            <p:nvPr/>
          </p:nvSpPr>
          <p:spPr>
            <a:xfrm>
              <a:off x="2191740" y="2087244"/>
              <a:ext cx="1099552" cy="352318"/>
            </a:xfrm>
            <a:prstGeom prst="rect">
              <a:avLst/>
            </a:prstGeom>
            <a:grpFill/>
            <a:ln w="254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点击输入文本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099667" y="3654531"/>
            <a:ext cx="3110423" cy="576549"/>
            <a:chOff x="1574955" y="2740898"/>
            <a:chExt cx="2333121" cy="432412"/>
          </a:xfrm>
          <a:solidFill>
            <a:srgbClr val="19A298"/>
          </a:solidFill>
          <a:effectLst>
            <a:outerShdw blurRad="1270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6" name="Shape 5172"/>
            <p:cNvSpPr/>
            <p:nvPr/>
          </p:nvSpPr>
          <p:spPr>
            <a:xfrm>
              <a:off x="1574955" y="2740898"/>
              <a:ext cx="2333121" cy="432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3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9447" y="0"/>
                  </a:lnTo>
                  <a:cubicBezTo>
                    <a:pt x="19447" y="0"/>
                    <a:pt x="2153" y="0"/>
                    <a:pt x="2153" y="0"/>
                  </a:cubicBezTo>
                  <a:close/>
                </a:path>
              </a:pathLst>
            </a:custGeom>
            <a:grpFill/>
            <a:ln w="254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ctr">
                <a:defRPr>
                  <a:solidFill>
                    <a:srgbClr val="4C4C4C"/>
                  </a:solidFill>
                </a:defRPr>
              </a:pPr>
              <a:endParaRPr 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Lato Light" panose="020F0502020204030203"/>
              </a:endParaRPr>
            </a:p>
          </p:txBody>
        </p:sp>
        <p:sp>
          <p:nvSpPr>
            <p:cNvPr id="17" name="Shape 5178"/>
            <p:cNvSpPr/>
            <p:nvPr/>
          </p:nvSpPr>
          <p:spPr>
            <a:xfrm>
              <a:off x="1815028" y="2780945"/>
              <a:ext cx="1849246" cy="352318"/>
            </a:xfrm>
            <a:prstGeom prst="rect">
              <a:avLst/>
            </a:prstGeom>
            <a:grpFill/>
            <a:ln w="254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点击输入标题文本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607211" y="4579465"/>
            <a:ext cx="4101453" cy="576543"/>
            <a:chOff x="1205565" y="3434598"/>
            <a:chExt cx="3076490" cy="432407"/>
          </a:xfrm>
          <a:solidFill>
            <a:srgbClr val="19A298"/>
          </a:solidFill>
          <a:effectLst>
            <a:outerShdw blurRad="1270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9" name="Shape 5174"/>
            <p:cNvSpPr/>
            <p:nvPr/>
          </p:nvSpPr>
          <p:spPr>
            <a:xfrm>
              <a:off x="1205565" y="3434598"/>
              <a:ext cx="3076490" cy="43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9967" y="0"/>
                  </a:lnTo>
                  <a:lnTo>
                    <a:pt x="1633" y="0"/>
                  </a:ln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close/>
                </a:path>
              </a:pathLst>
            </a:custGeom>
            <a:grpFill/>
            <a:ln w="254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ctr">
                <a:defRPr>
                  <a:solidFill>
                    <a:srgbClr val="4C4C4C"/>
                  </a:solidFill>
                </a:defRPr>
              </a:pPr>
              <a:endParaRPr 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Lato Light" panose="020F0502020204030203"/>
              </a:endParaRPr>
            </a:p>
          </p:txBody>
        </p:sp>
        <p:sp>
          <p:nvSpPr>
            <p:cNvPr id="20" name="Shape 5179"/>
            <p:cNvSpPr/>
            <p:nvPr/>
          </p:nvSpPr>
          <p:spPr>
            <a:xfrm>
              <a:off x="1422332" y="3474643"/>
              <a:ext cx="2634639" cy="352318"/>
            </a:xfrm>
            <a:prstGeom prst="rect">
              <a:avLst/>
            </a:prstGeom>
            <a:grpFill/>
            <a:ln w="254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点击输入标题文本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103303" y="5491554"/>
            <a:ext cx="5092497" cy="576543"/>
            <a:chOff x="827585" y="4118665"/>
            <a:chExt cx="3819870" cy="432407"/>
          </a:xfrm>
          <a:solidFill>
            <a:srgbClr val="19A298"/>
          </a:solidFill>
          <a:effectLst>
            <a:outerShdw blurRad="1270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2" name="Shape 5175"/>
            <p:cNvSpPr/>
            <p:nvPr/>
          </p:nvSpPr>
          <p:spPr>
            <a:xfrm>
              <a:off x="827585" y="4118665"/>
              <a:ext cx="3819870" cy="43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5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0285" y="0"/>
                  </a:lnTo>
                  <a:cubicBezTo>
                    <a:pt x="20285" y="0"/>
                    <a:pt x="1315" y="0"/>
                    <a:pt x="1315" y="0"/>
                  </a:cubicBezTo>
                  <a:close/>
                </a:path>
              </a:pathLst>
            </a:custGeom>
            <a:grpFill/>
            <a:ln w="254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ctr">
                <a:defRPr>
                  <a:solidFill>
                    <a:srgbClr val="4C4C4C"/>
                  </a:solidFill>
                </a:defRPr>
              </a:pPr>
              <a:endParaRPr 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Lato Light" panose="020F0502020204030203"/>
              </a:endParaRPr>
            </a:p>
          </p:txBody>
        </p:sp>
        <p:sp>
          <p:nvSpPr>
            <p:cNvPr id="23" name="Shape 5180"/>
            <p:cNvSpPr/>
            <p:nvPr/>
          </p:nvSpPr>
          <p:spPr>
            <a:xfrm>
              <a:off x="1072475" y="4158709"/>
              <a:ext cx="3334354" cy="352318"/>
            </a:xfrm>
            <a:prstGeom prst="rect">
              <a:avLst/>
            </a:prstGeom>
            <a:grpFill/>
            <a:ln w="254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点击输入标题文本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4" name="Round Same Side Corner Rectangle 67"/>
          <p:cNvSpPr/>
          <p:nvPr/>
        </p:nvSpPr>
        <p:spPr>
          <a:xfrm rot="10800000" flipH="1">
            <a:off x="6787400" y="1495892"/>
            <a:ext cx="66529" cy="685392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19A2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698" tIns="54849" rIns="109698" bIns="54849" rtlCol="0" anchor="ctr"/>
          <a:lstStyle/>
          <a:p>
            <a:pPr algn="ctr"/>
            <a:endParaRPr lang="bg-BG" dirty="0">
              <a:solidFill>
                <a:schemeClr val="tx1">
                  <a:lumMod val="50000"/>
                  <a:lumOff val="50000"/>
                </a:schemeClr>
              </a:solidFill>
              <a:latin typeface="Calibri Light" panose="020F0302020204030204"/>
            </a:endParaRPr>
          </a:p>
        </p:txBody>
      </p:sp>
      <p:sp>
        <p:nvSpPr>
          <p:cNvPr id="25" name="Round Same Side Corner Rectangle 68"/>
          <p:cNvSpPr/>
          <p:nvPr/>
        </p:nvSpPr>
        <p:spPr>
          <a:xfrm rot="10800000" flipH="1">
            <a:off x="6785213" y="2537612"/>
            <a:ext cx="66529" cy="685392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19A2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698" tIns="54849" rIns="109698" bIns="54849" rtlCol="0" anchor="ctr"/>
          <a:lstStyle/>
          <a:p>
            <a:pPr algn="ctr"/>
            <a:endParaRPr lang="bg-BG" dirty="0">
              <a:solidFill>
                <a:schemeClr val="tx1">
                  <a:lumMod val="50000"/>
                  <a:lumOff val="50000"/>
                </a:schemeClr>
              </a:solidFill>
              <a:latin typeface="Calibri Light" panose="020F0302020204030204"/>
            </a:endParaRPr>
          </a:p>
        </p:txBody>
      </p:sp>
      <p:sp>
        <p:nvSpPr>
          <p:cNvPr id="26" name="Round Same Side Corner Rectangle 69"/>
          <p:cNvSpPr/>
          <p:nvPr/>
        </p:nvSpPr>
        <p:spPr>
          <a:xfrm rot="10800000" flipH="1">
            <a:off x="6787400" y="3484455"/>
            <a:ext cx="66529" cy="685392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19A2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698" tIns="54849" rIns="109698" bIns="54849" rtlCol="0" anchor="ctr"/>
          <a:lstStyle/>
          <a:p>
            <a:pPr algn="ctr"/>
            <a:endParaRPr lang="bg-BG" dirty="0">
              <a:solidFill>
                <a:schemeClr val="tx1">
                  <a:lumMod val="50000"/>
                  <a:lumOff val="50000"/>
                </a:schemeClr>
              </a:solidFill>
              <a:latin typeface="Calibri Light" panose="020F0302020204030204"/>
            </a:endParaRPr>
          </a:p>
        </p:txBody>
      </p:sp>
      <p:sp>
        <p:nvSpPr>
          <p:cNvPr id="35" name="Round Same Side Corner Rectangle 76"/>
          <p:cNvSpPr/>
          <p:nvPr/>
        </p:nvSpPr>
        <p:spPr>
          <a:xfrm rot="10800000" flipH="1">
            <a:off x="6785213" y="4445105"/>
            <a:ext cx="66529" cy="685392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19A2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698" tIns="54849" rIns="109698" bIns="54849" rtlCol="0" anchor="ctr"/>
          <a:lstStyle/>
          <a:p>
            <a:pPr algn="ctr"/>
            <a:endParaRPr lang="bg-BG" dirty="0">
              <a:solidFill>
                <a:schemeClr val="tx1">
                  <a:lumMod val="50000"/>
                  <a:lumOff val="50000"/>
                </a:schemeClr>
              </a:solidFill>
              <a:latin typeface="Calibri Light" panose="020F0302020204030204"/>
            </a:endParaRPr>
          </a:p>
        </p:txBody>
      </p:sp>
      <p:sp>
        <p:nvSpPr>
          <p:cNvPr id="36" name="Round Same Side Corner Rectangle 77"/>
          <p:cNvSpPr/>
          <p:nvPr/>
        </p:nvSpPr>
        <p:spPr>
          <a:xfrm rot="10800000" flipH="1">
            <a:off x="6787400" y="5391948"/>
            <a:ext cx="66529" cy="685392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19A2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698" tIns="54849" rIns="109698" bIns="54849" rtlCol="0" anchor="ctr"/>
          <a:lstStyle/>
          <a:p>
            <a:pPr algn="ctr"/>
            <a:endParaRPr lang="bg-BG" dirty="0">
              <a:solidFill>
                <a:schemeClr val="tx1">
                  <a:lumMod val="50000"/>
                  <a:lumOff val="50000"/>
                </a:schemeClr>
              </a:solidFill>
              <a:latin typeface="Calibri Light" panose="020F0302020204030204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7102475" y="1332865"/>
            <a:ext cx="1097280" cy="3848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7102475" y="1651000"/>
            <a:ext cx="3029585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102475" y="2364105"/>
            <a:ext cx="1097280" cy="3848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102475" y="2682240"/>
            <a:ext cx="3029585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102475" y="3342005"/>
            <a:ext cx="1097280" cy="3848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102475" y="3660140"/>
            <a:ext cx="3029585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102475" y="4314825"/>
            <a:ext cx="1097280" cy="3848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102475" y="4632960"/>
            <a:ext cx="3029585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102475" y="5295900"/>
            <a:ext cx="1097280" cy="3848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102475" y="5614035"/>
            <a:ext cx="3029585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2" grpId="0" bldLvl="0" animBg="1"/>
      <p:bldP spid="8" grpId="0" bldLvl="0" animBg="1"/>
      <p:bldP spid="24" grpId="0" bldLvl="0" animBg="1"/>
      <p:bldP spid="25" grpId="0" bldLvl="0" animBg="1"/>
      <p:bldP spid="26" grpId="0" bldLvl="0" animBg="1"/>
      <p:bldP spid="35" grpId="0" bldLvl="0" animBg="1"/>
      <p:bldP spid="36" grpId="0" bldLvl="0" animBg="1"/>
      <p:bldP spid="94" grpId="0"/>
      <p:bldP spid="95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圣诞狂欢促销卡通唯美风格海报"/>
          <p:cNvPicPr>
            <a:picLocks noChangeAspect="1"/>
          </p:cNvPicPr>
          <p:nvPr/>
        </p:nvPicPr>
        <p:blipFill>
          <a:blip r:embed="rId1"/>
          <a:srcRect l="1668" t="4062" r="1668" b="5568"/>
          <a:stretch>
            <a:fillRect/>
          </a:stretch>
        </p:blipFill>
        <p:spPr>
          <a:xfrm>
            <a:off x="0" y="424815"/>
            <a:ext cx="7733665" cy="41706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Tm="0">
        <p15:prstTrans prst="curtains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 29"/>
          <p:cNvSpPr/>
          <p:nvPr>
            <p:custDataLst>
              <p:tags r:id="rId1"/>
            </p:custDataLst>
          </p:nvPr>
        </p:nvSpPr>
        <p:spPr>
          <a:xfrm flipH="1">
            <a:off x="632460" y="1015365"/>
            <a:ext cx="3526790" cy="2406650"/>
          </a:xfrm>
          <a:custGeom>
            <a:avLst/>
            <a:gdLst>
              <a:gd name="connsiteX0" fmla="*/ 0 w 2219325"/>
              <a:gd name="connsiteY0" fmla="*/ 0 h 1514475"/>
              <a:gd name="connsiteX1" fmla="*/ 2219325 w 2219325"/>
              <a:gd name="connsiteY1" fmla="*/ 0 h 1514475"/>
              <a:gd name="connsiteX2" fmla="*/ 2219325 w 2219325"/>
              <a:gd name="connsiteY2" fmla="*/ 1514475 h 1514475"/>
              <a:gd name="connsiteX3" fmla="*/ 0 w 2219325"/>
              <a:gd name="connsiteY3" fmla="*/ 1514475 h 1514475"/>
              <a:gd name="connsiteX4" fmla="*/ 0 w 2219325"/>
              <a:gd name="connsiteY4" fmla="*/ 1214437 h 1514475"/>
              <a:gd name="connsiteX5" fmla="*/ 238125 w 2219325"/>
              <a:gd name="connsiteY5" fmla="*/ 1214437 h 1514475"/>
              <a:gd name="connsiteX6" fmla="*/ 238125 w 2219325"/>
              <a:gd name="connsiteY6" fmla="*/ 300037 h 1514475"/>
              <a:gd name="connsiteX7" fmla="*/ 0 w 2219325"/>
              <a:gd name="connsiteY7" fmla="*/ 300037 h 1514475"/>
              <a:gd name="connsiteX0-1" fmla="*/ 238125 w 2219325"/>
              <a:gd name="connsiteY0-2" fmla="*/ 300037 h 1514475"/>
              <a:gd name="connsiteX1-3" fmla="*/ 0 w 2219325"/>
              <a:gd name="connsiteY1-4" fmla="*/ 300037 h 1514475"/>
              <a:gd name="connsiteX2-5" fmla="*/ 0 w 2219325"/>
              <a:gd name="connsiteY2-6" fmla="*/ 0 h 1514475"/>
              <a:gd name="connsiteX3-7" fmla="*/ 2219325 w 2219325"/>
              <a:gd name="connsiteY3-8" fmla="*/ 0 h 1514475"/>
              <a:gd name="connsiteX4-9" fmla="*/ 2219325 w 2219325"/>
              <a:gd name="connsiteY4-10" fmla="*/ 1514475 h 1514475"/>
              <a:gd name="connsiteX5-11" fmla="*/ 0 w 2219325"/>
              <a:gd name="connsiteY5-12" fmla="*/ 1514475 h 1514475"/>
              <a:gd name="connsiteX6-13" fmla="*/ 0 w 2219325"/>
              <a:gd name="connsiteY6-14" fmla="*/ 1214437 h 1514475"/>
              <a:gd name="connsiteX7-15" fmla="*/ 238125 w 2219325"/>
              <a:gd name="connsiteY7-16" fmla="*/ 1214437 h 1514475"/>
              <a:gd name="connsiteX8" fmla="*/ 329565 w 2219325"/>
              <a:gd name="connsiteY8" fmla="*/ 391477 h 1514475"/>
              <a:gd name="connsiteX0-17" fmla="*/ 0 w 2219325"/>
              <a:gd name="connsiteY0-18" fmla="*/ 300037 h 1514475"/>
              <a:gd name="connsiteX1-19" fmla="*/ 0 w 2219325"/>
              <a:gd name="connsiteY1-20" fmla="*/ 0 h 1514475"/>
              <a:gd name="connsiteX2-21" fmla="*/ 2219325 w 2219325"/>
              <a:gd name="connsiteY2-22" fmla="*/ 0 h 1514475"/>
              <a:gd name="connsiteX3-23" fmla="*/ 2219325 w 2219325"/>
              <a:gd name="connsiteY3-24" fmla="*/ 1514475 h 1514475"/>
              <a:gd name="connsiteX4-25" fmla="*/ 0 w 2219325"/>
              <a:gd name="connsiteY4-26" fmla="*/ 1514475 h 1514475"/>
              <a:gd name="connsiteX5-27" fmla="*/ 0 w 2219325"/>
              <a:gd name="connsiteY5-28" fmla="*/ 1214437 h 1514475"/>
              <a:gd name="connsiteX6-29" fmla="*/ 238125 w 2219325"/>
              <a:gd name="connsiteY6-30" fmla="*/ 1214437 h 1514475"/>
              <a:gd name="connsiteX7-31" fmla="*/ 329565 w 2219325"/>
              <a:gd name="connsiteY7-32" fmla="*/ 391477 h 1514475"/>
              <a:gd name="connsiteX0-33" fmla="*/ 0 w 2219325"/>
              <a:gd name="connsiteY0-34" fmla="*/ 300037 h 1514475"/>
              <a:gd name="connsiteX1-35" fmla="*/ 0 w 2219325"/>
              <a:gd name="connsiteY1-36" fmla="*/ 0 h 1514475"/>
              <a:gd name="connsiteX2-37" fmla="*/ 2219325 w 2219325"/>
              <a:gd name="connsiteY2-38" fmla="*/ 0 h 1514475"/>
              <a:gd name="connsiteX3-39" fmla="*/ 2219325 w 2219325"/>
              <a:gd name="connsiteY3-40" fmla="*/ 1514475 h 1514475"/>
              <a:gd name="connsiteX4-41" fmla="*/ 0 w 2219325"/>
              <a:gd name="connsiteY4-42" fmla="*/ 1514475 h 1514475"/>
              <a:gd name="connsiteX5-43" fmla="*/ 0 w 2219325"/>
              <a:gd name="connsiteY5-44" fmla="*/ 1214437 h 1514475"/>
              <a:gd name="connsiteX6-45" fmla="*/ 238125 w 2219325"/>
              <a:gd name="connsiteY6-46" fmla="*/ 1214437 h 1514475"/>
              <a:gd name="connsiteX0-47" fmla="*/ 0 w 2219325"/>
              <a:gd name="connsiteY0-48" fmla="*/ 300037 h 1514475"/>
              <a:gd name="connsiteX1-49" fmla="*/ 0 w 2219325"/>
              <a:gd name="connsiteY1-50" fmla="*/ 0 h 1514475"/>
              <a:gd name="connsiteX2-51" fmla="*/ 2219325 w 2219325"/>
              <a:gd name="connsiteY2-52" fmla="*/ 0 h 1514475"/>
              <a:gd name="connsiteX3-53" fmla="*/ 2219325 w 2219325"/>
              <a:gd name="connsiteY3-54" fmla="*/ 1514475 h 1514475"/>
              <a:gd name="connsiteX4-55" fmla="*/ 0 w 2219325"/>
              <a:gd name="connsiteY4-56" fmla="*/ 1514475 h 1514475"/>
              <a:gd name="connsiteX5-57" fmla="*/ 0 w 2219325"/>
              <a:gd name="connsiteY5-58" fmla="*/ 1214437 h 15144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219325" h="1514475">
                <a:moveTo>
                  <a:pt x="0" y="300037"/>
                </a:moveTo>
                <a:lnTo>
                  <a:pt x="0" y="0"/>
                </a:lnTo>
                <a:lnTo>
                  <a:pt x="2219325" y="0"/>
                </a:lnTo>
                <a:lnTo>
                  <a:pt x="2219325" y="1514475"/>
                </a:lnTo>
                <a:lnTo>
                  <a:pt x="0" y="1514475"/>
                </a:lnTo>
                <a:lnTo>
                  <a:pt x="0" y="1214437"/>
                </a:ln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400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>
            <p:custDataLst>
              <p:tags r:id="rId2"/>
            </p:custDataLst>
          </p:nvPr>
        </p:nvSpPr>
        <p:spPr>
          <a:xfrm flipH="1">
            <a:off x="789305" y="1155065"/>
            <a:ext cx="575310" cy="2127250"/>
          </a:xfrm>
          <a:prstGeom prst="rect">
            <a:avLst/>
          </a:prstGeom>
          <a:noFill/>
        </p:spPr>
        <p:txBody>
          <a:bodyPr vert="vert" lIns="0" tIns="0" rIns="0" bIns="0" anchor="ctr"/>
          <a:lstStyle/>
          <a:p>
            <a:pPr algn="ctr">
              <a:defRPr/>
            </a:pPr>
            <a:r>
              <a: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PART 1</a:t>
            </a:r>
            <a:endParaRPr lang="en-US" altLang="zh-CN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 flipH="1">
            <a:off x="2028190" y="1624965"/>
            <a:ext cx="3692525" cy="553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请在此处添加标题</a:t>
            </a:r>
            <a:endParaRPr lang="zh-CN" altLang="en-US" sz="3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11"/>
          <p:cNvSpPr txBox="1"/>
          <p:nvPr/>
        </p:nvSpPr>
        <p:spPr>
          <a:xfrm flipH="1">
            <a:off x="4330065" y="2379345"/>
            <a:ext cx="139065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此处添加标题</a:t>
            </a:r>
            <a:endParaRPr lang="zh-CN" altLang="en-US" sz="16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11"/>
          <p:cNvSpPr txBox="1"/>
          <p:nvPr/>
        </p:nvSpPr>
        <p:spPr>
          <a:xfrm flipH="1">
            <a:off x="2570480" y="2343785"/>
            <a:ext cx="139065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此处添加标题</a:t>
            </a:r>
            <a:endParaRPr lang="zh-CN" altLang="en-US" sz="16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11"/>
          <p:cNvSpPr txBox="1"/>
          <p:nvPr/>
        </p:nvSpPr>
        <p:spPr>
          <a:xfrm flipH="1">
            <a:off x="2570480" y="2712085"/>
            <a:ext cx="139065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此处添加标题</a:t>
            </a:r>
            <a:endParaRPr lang="zh-CN" altLang="en-US" sz="16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11"/>
          <p:cNvSpPr txBox="1"/>
          <p:nvPr/>
        </p:nvSpPr>
        <p:spPr>
          <a:xfrm flipH="1">
            <a:off x="4330065" y="2703195"/>
            <a:ext cx="139065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此处添加标题</a:t>
            </a:r>
            <a:endParaRPr lang="zh-CN" altLang="en-US" sz="16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2" grpId="0"/>
      <p:bldP spid="2" grpId="0"/>
      <p:bldP spid="34" grpId="0"/>
      <p:bldP spid="35" grpId="0"/>
      <p:bldP spid="36" grpId="0"/>
      <p:bldP spid="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40060" y="4796155"/>
            <a:ext cx="1551940" cy="2061845"/>
          </a:xfrm>
          <a:prstGeom prst="rect">
            <a:avLst/>
          </a:prstGeom>
        </p:spPr>
      </p:pic>
      <p:sp>
        <p:nvSpPr>
          <p:cNvPr id="6" name="TextBox 76"/>
          <p:cNvSpPr txBox="1"/>
          <p:nvPr/>
        </p:nvSpPr>
        <p:spPr>
          <a:xfrm>
            <a:off x="103658" y="16714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19A298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  <a:endParaRPr lang="zh-CN" altLang="en-US" sz="2400" b="1" dirty="0">
              <a:solidFill>
                <a:srgbClr val="19A29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3658" y="540929"/>
            <a:ext cx="279723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  <a:endParaRPr lang="en-US" altLang="zh-CN" sz="105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Freeform 9"/>
          <p:cNvSpPr/>
          <p:nvPr/>
        </p:nvSpPr>
        <p:spPr bwMode="auto">
          <a:xfrm>
            <a:off x="1644015" y="2813050"/>
            <a:ext cx="2654300" cy="2076450"/>
          </a:xfrm>
          <a:custGeom>
            <a:avLst/>
            <a:gdLst/>
            <a:ahLst/>
            <a:cxnLst>
              <a:cxn ang="0">
                <a:pos x="669" y="221"/>
              </a:cxn>
              <a:cxn ang="0">
                <a:pos x="454" y="63"/>
              </a:cxn>
              <a:cxn ang="0">
                <a:pos x="432" y="47"/>
              </a:cxn>
              <a:cxn ang="0">
                <a:pos x="279" y="0"/>
              </a:cxn>
              <a:cxn ang="0">
                <a:pos x="211" y="9"/>
              </a:cxn>
              <a:cxn ang="0">
                <a:pos x="0" y="279"/>
              </a:cxn>
              <a:cxn ang="0">
                <a:pos x="211" y="549"/>
              </a:cxn>
              <a:cxn ang="0">
                <a:pos x="279" y="557"/>
              </a:cxn>
              <a:cxn ang="0">
                <a:pos x="432" y="511"/>
              </a:cxn>
              <a:cxn ang="0">
                <a:pos x="454" y="495"/>
              </a:cxn>
              <a:cxn ang="0">
                <a:pos x="669" y="337"/>
              </a:cxn>
              <a:cxn ang="0">
                <a:pos x="669" y="221"/>
              </a:cxn>
            </a:cxnLst>
            <a:rect l="0" t="0" r="r" b="b"/>
            <a:pathLst>
              <a:path w="712" h="557">
                <a:moveTo>
                  <a:pt x="669" y="221"/>
                </a:moveTo>
                <a:cubicBezTo>
                  <a:pt x="454" y="63"/>
                  <a:pt x="454" y="63"/>
                  <a:pt x="454" y="63"/>
                </a:cubicBezTo>
                <a:cubicBezTo>
                  <a:pt x="447" y="57"/>
                  <a:pt x="440" y="52"/>
                  <a:pt x="432" y="47"/>
                </a:cubicBezTo>
                <a:cubicBezTo>
                  <a:pt x="388" y="17"/>
                  <a:pt x="336" y="0"/>
                  <a:pt x="279" y="0"/>
                </a:cubicBezTo>
                <a:cubicBezTo>
                  <a:pt x="255" y="0"/>
                  <a:pt x="233" y="3"/>
                  <a:pt x="211" y="9"/>
                </a:cubicBezTo>
                <a:cubicBezTo>
                  <a:pt x="90" y="39"/>
                  <a:pt x="0" y="148"/>
                  <a:pt x="0" y="279"/>
                </a:cubicBezTo>
                <a:cubicBezTo>
                  <a:pt x="0" y="409"/>
                  <a:pt x="90" y="518"/>
                  <a:pt x="211" y="549"/>
                </a:cubicBezTo>
                <a:cubicBezTo>
                  <a:pt x="233" y="554"/>
                  <a:pt x="255" y="557"/>
                  <a:pt x="279" y="557"/>
                </a:cubicBezTo>
                <a:cubicBezTo>
                  <a:pt x="336" y="557"/>
                  <a:pt x="388" y="540"/>
                  <a:pt x="432" y="511"/>
                </a:cubicBezTo>
                <a:cubicBezTo>
                  <a:pt x="440" y="506"/>
                  <a:pt x="447" y="500"/>
                  <a:pt x="454" y="495"/>
                </a:cubicBezTo>
                <a:cubicBezTo>
                  <a:pt x="669" y="337"/>
                  <a:pt x="669" y="337"/>
                  <a:pt x="669" y="337"/>
                </a:cubicBezTo>
                <a:cubicBezTo>
                  <a:pt x="712" y="305"/>
                  <a:pt x="712" y="253"/>
                  <a:pt x="669" y="221"/>
                </a:cubicBezTo>
                <a:close/>
              </a:path>
            </a:pathLst>
          </a:custGeom>
          <a:solidFill>
            <a:srgbClr val="19A2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Freeform 6"/>
          <p:cNvSpPr/>
          <p:nvPr/>
        </p:nvSpPr>
        <p:spPr bwMode="auto">
          <a:xfrm>
            <a:off x="3785870" y="2813685"/>
            <a:ext cx="2509838" cy="2076450"/>
          </a:xfrm>
          <a:custGeom>
            <a:avLst/>
            <a:gdLst/>
            <a:ahLst/>
            <a:cxnLst>
              <a:cxn ang="0">
                <a:pos x="629" y="221"/>
              </a:cxn>
              <a:cxn ang="0">
                <a:pos x="415" y="63"/>
              </a:cxn>
              <a:cxn ang="0">
                <a:pos x="393" y="47"/>
              </a:cxn>
              <a:cxn ang="0">
                <a:pos x="239" y="0"/>
              </a:cxn>
              <a:cxn ang="0">
                <a:pos x="172" y="9"/>
              </a:cxn>
              <a:cxn ang="0">
                <a:pos x="0" y="137"/>
              </a:cxn>
              <a:cxn ang="0">
                <a:pos x="98" y="209"/>
              </a:cxn>
              <a:cxn ang="0">
                <a:pos x="137" y="279"/>
              </a:cxn>
              <a:cxn ang="0">
                <a:pos x="98" y="349"/>
              </a:cxn>
              <a:cxn ang="0">
                <a:pos x="0" y="421"/>
              </a:cxn>
              <a:cxn ang="0">
                <a:pos x="172" y="549"/>
              </a:cxn>
              <a:cxn ang="0">
                <a:pos x="239" y="557"/>
              </a:cxn>
              <a:cxn ang="0">
                <a:pos x="393" y="511"/>
              </a:cxn>
              <a:cxn ang="0">
                <a:pos x="415" y="495"/>
              </a:cxn>
              <a:cxn ang="0">
                <a:pos x="629" y="337"/>
              </a:cxn>
              <a:cxn ang="0">
                <a:pos x="629" y="221"/>
              </a:cxn>
            </a:cxnLst>
            <a:rect l="0" t="0" r="r" b="b"/>
            <a:pathLst>
              <a:path w="673" h="557">
                <a:moveTo>
                  <a:pt x="629" y="221"/>
                </a:moveTo>
                <a:cubicBezTo>
                  <a:pt x="415" y="63"/>
                  <a:pt x="415" y="63"/>
                  <a:pt x="415" y="63"/>
                </a:cubicBezTo>
                <a:cubicBezTo>
                  <a:pt x="408" y="57"/>
                  <a:pt x="401" y="52"/>
                  <a:pt x="393" y="47"/>
                </a:cubicBezTo>
                <a:cubicBezTo>
                  <a:pt x="349" y="17"/>
                  <a:pt x="296" y="0"/>
                  <a:pt x="239" y="0"/>
                </a:cubicBezTo>
                <a:cubicBezTo>
                  <a:pt x="216" y="0"/>
                  <a:pt x="193" y="3"/>
                  <a:pt x="172" y="9"/>
                </a:cubicBezTo>
                <a:cubicBezTo>
                  <a:pt x="99" y="27"/>
                  <a:pt x="38" y="74"/>
                  <a:pt x="0" y="137"/>
                </a:cubicBezTo>
                <a:cubicBezTo>
                  <a:pt x="98" y="209"/>
                  <a:pt x="98" y="209"/>
                  <a:pt x="98" y="209"/>
                </a:cubicBezTo>
                <a:cubicBezTo>
                  <a:pt x="123" y="227"/>
                  <a:pt x="137" y="252"/>
                  <a:pt x="137" y="279"/>
                </a:cubicBezTo>
                <a:cubicBezTo>
                  <a:pt x="137" y="305"/>
                  <a:pt x="123" y="330"/>
                  <a:pt x="98" y="349"/>
                </a:cubicBezTo>
                <a:cubicBezTo>
                  <a:pt x="0" y="421"/>
                  <a:pt x="0" y="421"/>
                  <a:pt x="0" y="421"/>
                </a:cubicBezTo>
                <a:cubicBezTo>
                  <a:pt x="38" y="484"/>
                  <a:pt x="99" y="530"/>
                  <a:pt x="172" y="549"/>
                </a:cubicBezTo>
                <a:cubicBezTo>
                  <a:pt x="193" y="554"/>
                  <a:pt x="216" y="557"/>
                  <a:pt x="239" y="557"/>
                </a:cubicBezTo>
                <a:cubicBezTo>
                  <a:pt x="296" y="557"/>
                  <a:pt x="349" y="540"/>
                  <a:pt x="393" y="511"/>
                </a:cubicBezTo>
                <a:cubicBezTo>
                  <a:pt x="401" y="506"/>
                  <a:pt x="408" y="500"/>
                  <a:pt x="415" y="495"/>
                </a:cubicBezTo>
                <a:cubicBezTo>
                  <a:pt x="629" y="337"/>
                  <a:pt x="629" y="337"/>
                  <a:pt x="629" y="337"/>
                </a:cubicBezTo>
                <a:cubicBezTo>
                  <a:pt x="673" y="305"/>
                  <a:pt x="673" y="253"/>
                  <a:pt x="629" y="221"/>
                </a:cubicBezTo>
                <a:close/>
              </a:path>
            </a:pathLst>
          </a:custGeom>
          <a:solidFill>
            <a:srgbClr val="19A2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" name="Freeform 7"/>
          <p:cNvSpPr/>
          <p:nvPr/>
        </p:nvSpPr>
        <p:spPr bwMode="auto">
          <a:xfrm>
            <a:off x="5782310" y="2813050"/>
            <a:ext cx="2509838" cy="2076450"/>
          </a:xfrm>
          <a:custGeom>
            <a:avLst/>
            <a:gdLst/>
            <a:ahLst/>
            <a:cxnLst>
              <a:cxn ang="0">
                <a:pos x="629" y="221"/>
              </a:cxn>
              <a:cxn ang="0">
                <a:pos x="414" y="63"/>
              </a:cxn>
              <a:cxn ang="0">
                <a:pos x="393" y="47"/>
              </a:cxn>
              <a:cxn ang="0">
                <a:pos x="239" y="0"/>
              </a:cxn>
              <a:cxn ang="0">
                <a:pos x="171" y="9"/>
              </a:cxn>
              <a:cxn ang="0">
                <a:pos x="0" y="137"/>
              </a:cxn>
              <a:cxn ang="0">
                <a:pos x="98" y="209"/>
              </a:cxn>
              <a:cxn ang="0">
                <a:pos x="137" y="279"/>
              </a:cxn>
              <a:cxn ang="0">
                <a:pos x="98" y="349"/>
              </a:cxn>
              <a:cxn ang="0">
                <a:pos x="0" y="421"/>
              </a:cxn>
              <a:cxn ang="0">
                <a:pos x="171" y="549"/>
              </a:cxn>
              <a:cxn ang="0">
                <a:pos x="239" y="557"/>
              </a:cxn>
              <a:cxn ang="0">
                <a:pos x="393" y="511"/>
              </a:cxn>
              <a:cxn ang="0">
                <a:pos x="414" y="495"/>
              </a:cxn>
              <a:cxn ang="0">
                <a:pos x="629" y="337"/>
              </a:cxn>
              <a:cxn ang="0">
                <a:pos x="629" y="221"/>
              </a:cxn>
            </a:cxnLst>
            <a:rect l="0" t="0" r="r" b="b"/>
            <a:pathLst>
              <a:path w="673" h="557">
                <a:moveTo>
                  <a:pt x="629" y="221"/>
                </a:moveTo>
                <a:cubicBezTo>
                  <a:pt x="414" y="63"/>
                  <a:pt x="414" y="63"/>
                  <a:pt x="414" y="63"/>
                </a:cubicBezTo>
                <a:cubicBezTo>
                  <a:pt x="407" y="57"/>
                  <a:pt x="400" y="52"/>
                  <a:pt x="393" y="47"/>
                </a:cubicBezTo>
                <a:cubicBezTo>
                  <a:pt x="349" y="17"/>
                  <a:pt x="296" y="0"/>
                  <a:pt x="239" y="0"/>
                </a:cubicBezTo>
                <a:cubicBezTo>
                  <a:pt x="216" y="0"/>
                  <a:pt x="193" y="3"/>
                  <a:pt x="171" y="9"/>
                </a:cubicBezTo>
                <a:cubicBezTo>
                  <a:pt x="99" y="27"/>
                  <a:pt x="37" y="74"/>
                  <a:pt x="0" y="137"/>
                </a:cubicBezTo>
                <a:cubicBezTo>
                  <a:pt x="98" y="209"/>
                  <a:pt x="98" y="209"/>
                  <a:pt x="98" y="209"/>
                </a:cubicBezTo>
                <a:cubicBezTo>
                  <a:pt x="123" y="227"/>
                  <a:pt x="137" y="252"/>
                  <a:pt x="137" y="279"/>
                </a:cubicBezTo>
                <a:cubicBezTo>
                  <a:pt x="137" y="305"/>
                  <a:pt x="123" y="330"/>
                  <a:pt x="98" y="349"/>
                </a:cubicBezTo>
                <a:cubicBezTo>
                  <a:pt x="0" y="421"/>
                  <a:pt x="0" y="421"/>
                  <a:pt x="0" y="421"/>
                </a:cubicBezTo>
                <a:cubicBezTo>
                  <a:pt x="37" y="484"/>
                  <a:pt x="99" y="530"/>
                  <a:pt x="171" y="549"/>
                </a:cubicBezTo>
                <a:cubicBezTo>
                  <a:pt x="193" y="554"/>
                  <a:pt x="216" y="557"/>
                  <a:pt x="239" y="557"/>
                </a:cubicBezTo>
                <a:cubicBezTo>
                  <a:pt x="296" y="557"/>
                  <a:pt x="349" y="540"/>
                  <a:pt x="393" y="511"/>
                </a:cubicBezTo>
                <a:cubicBezTo>
                  <a:pt x="400" y="506"/>
                  <a:pt x="407" y="500"/>
                  <a:pt x="414" y="495"/>
                </a:cubicBezTo>
                <a:cubicBezTo>
                  <a:pt x="629" y="337"/>
                  <a:pt x="629" y="337"/>
                  <a:pt x="629" y="337"/>
                </a:cubicBezTo>
                <a:cubicBezTo>
                  <a:pt x="673" y="305"/>
                  <a:pt x="673" y="253"/>
                  <a:pt x="629" y="221"/>
                </a:cubicBezTo>
                <a:close/>
              </a:path>
            </a:pathLst>
          </a:custGeom>
          <a:solidFill>
            <a:srgbClr val="19A2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Freeform 8"/>
          <p:cNvSpPr/>
          <p:nvPr/>
        </p:nvSpPr>
        <p:spPr bwMode="auto">
          <a:xfrm>
            <a:off x="7779703" y="2813050"/>
            <a:ext cx="2506663" cy="2076450"/>
          </a:xfrm>
          <a:custGeom>
            <a:avLst/>
            <a:gdLst/>
            <a:ahLst/>
            <a:cxnLst>
              <a:cxn ang="0">
                <a:pos x="629" y="221"/>
              </a:cxn>
              <a:cxn ang="0">
                <a:pos x="414" y="63"/>
              </a:cxn>
              <a:cxn ang="0">
                <a:pos x="393" y="47"/>
              </a:cxn>
              <a:cxn ang="0">
                <a:pos x="239" y="0"/>
              </a:cxn>
              <a:cxn ang="0">
                <a:pos x="171" y="9"/>
              </a:cxn>
              <a:cxn ang="0">
                <a:pos x="0" y="137"/>
              </a:cxn>
              <a:cxn ang="0">
                <a:pos x="98" y="209"/>
              </a:cxn>
              <a:cxn ang="0">
                <a:pos x="136" y="279"/>
              </a:cxn>
              <a:cxn ang="0">
                <a:pos x="98" y="349"/>
              </a:cxn>
              <a:cxn ang="0">
                <a:pos x="0" y="421"/>
              </a:cxn>
              <a:cxn ang="0">
                <a:pos x="171" y="549"/>
              </a:cxn>
              <a:cxn ang="0">
                <a:pos x="239" y="557"/>
              </a:cxn>
              <a:cxn ang="0">
                <a:pos x="393" y="511"/>
              </a:cxn>
              <a:cxn ang="0">
                <a:pos x="414" y="495"/>
              </a:cxn>
              <a:cxn ang="0">
                <a:pos x="629" y="337"/>
              </a:cxn>
              <a:cxn ang="0">
                <a:pos x="629" y="221"/>
              </a:cxn>
            </a:cxnLst>
            <a:rect l="0" t="0" r="r" b="b"/>
            <a:pathLst>
              <a:path w="672" h="557">
                <a:moveTo>
                  <a:pt x="629" y="221"/>
                </a:moveTo>
                <a:cubicBezTo>
                  <a:pt x="414" y="63"/>
                  <a:pt x="414" y="63"/>
                  <a:pt x="414" y="63"/>
                </a:cubicBezTo>
                <a:cubicBezTo>
                  <a:pt x="407" y="57"/>
                  <a:pt x="400" y="52"/>
                  <a:pt x="393" y="47"/>
                </a:cubicBezTo>
                <a:cubicBezTo>
                  <a:pt x="349" y="17"/>
                  <a:pt x="296" y="0"/>
                  <a:pt x="239" y="0"/>
                </a:cubicBezTo>
                <a:cubicBezTo>
                  <a:pt x="215" y="0"/>
                  <a:pt x="193" y="3"/>
                  <a:pt x="171" y="9"/>
                </a:cubicBezTo>
                <a:cubicBezTo>
                  <a:pt x="98" y="27"/>
                  <a:pt x="37" y="74"/>
                  <a:pt x="0" y="137"/>
                </a:cubicBezTo>
                <a:cubicBezTo>
                  <a:pt x="98" y="209"/>
                  <a:pt x="98" y="209"/>
                  <a:pt x="98" y="209"/>
                </a:cubicBezTo>
                <a:cubicBezTo>
                  <a:pt x="123" y="227"/>
                  <a:pt x="136" y="252"/>
                  <a:pt x="136" y="279"/>
                </a:cubicBezTo>
                <a:cubicBezTo>
                  <a:pt x="136" y="305"/>
                  <a:pt x="123" y="330"/>
                  <a:pt x="98" y="349"/>
                </a:cubicBezTo>
                <a:cubicBezTo>
                  <a:pt x="0" y="421"/>
                  <a:pt x="0" y="421"/>
                  <a:pt x="0" y="421"/>
                </a:cubicBezTo>
                <a:cubicBezTo>
                  <a:pt x="37" y="484"/>
                  <a:pt x="98" y="530"/>
                  <a:pt x="171" y="549"/>
                </a:cubicBezTo>
                <a:cubicBezTo>
                  <a:pt x="193" y="554"/>
                  <a:pt x="215" y="557"/>
                  <a:pt x="239" y="557"/>
                </a:cubicBezTo>
                <a:cubicBezTo>
                  <a:pt x="296" y="557"/>
                  <a:pt x="349" y="540"/>
                  <a:pt x="393" y="511"/>
                </a:cubicBezTo>
                <a:cubicBezTo>
                  <a:pt x="400" y="506"/>
                  <a:pt x="407" y="500"/>
                  <a:pt x="414" y="495"/>
                </a:cubicBezTo>
                <a:cubicBezTo>
                  <a:pt x="629" y="337"/>
                  <a:pt x="629" y="337"/>
                  <a:pt x="629" y="337"/>
                </a:cubicBezTo>
                <a:cubicBezTo>
                  <a:pt x="672" y="305"/>
                  <a:pt x="672" y="253"/>
                  <a:pt x="629" y="221"/>
                </a:cubicBezTo>
                <a:close/>
              </a:path>
            </a:pathLst>
          </a:custGeom>
          <a:solidFill>
            <a:srgbClr val="19A2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Oval 27"/>
          <p:cNvSpPr>
            <a:spLocks noChangeArrowheads="1"/>
          </p:cNvSpPr>
          <p:nvPr/>
        </p:nvSpPr>
        <p:spPr bwMode="auto">
          <a:xfrm>
            <a:off x="1916748" y="3621088"/>
            <a:ext cx="24971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4" name="Oval 27"/>
          <p:cNvSpPr>
            <a:spLocks noChangeArrowheads="1"/>
          </p:cNvSpPr>
          <p:nvPr/>
        </p:nvSpPr>
        <p:spPr bwMode="auto">
          <a:xfrm>
            <a:off x="3931285" y="3621088"/>
            <a:ext cx="24971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5" name="Oval 27"/>
          <p:cNvSpPr>
            <a:spLocks noChangeArrowheads="1"/>
          </p:cNvSpPr>
          <p:nvPr/>
        </p:nvSpPr>
        <p:spPr bwMode="auto">
          <a:xfrm>
            <a:off x="5944235" y="3621088"/>
            <a:ext cx="24971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6" name="TextBox 57"/>
          <p:cNvSpPr txBox="1"/>
          <p:nvPr/>
        </p:nvSpPr>
        <p:spPr bwMode="auto">
          <a:xfrm>
            <a:off x="1403350" y="5116830"/>
            <a:ext cx="3010535" cy="725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</a:t>
            </a:r>
            <a:endParaRPr lang="zh-CN" sz="16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zh-CN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请在此添加您的文字内容。</a:t>
            </a:r>
            <a:endParaRPr lang="zh-CN" altLang="zh-CN" sz="1600" kern="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TextBox 57"/>
          <p:cNvSpPr txBox="1"/>
          <p:nvPr/>
        </p:nvSpPr>
        <p:spPr bwMode="auto">
          <a:xfrm>
            <a:off x="3488055" y="1955800"/>
            <a:ext cx="2807970" cy="725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</a:t>
            </a:r>
            <a:endParaRPr lang="zh-CN" sz="16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zh-CN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请在此添加您的文字内容。</a:t>
            </a:r>
            <a:endParaRPr lang="zh-CN" altLang="zh-CN" sz="1600" kern="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8" name="TextBox 57"/>
          <p:cNvSpPr txBox="1"/>
          <p:nvPr/>
        </p:nvSpPr>
        <p:spPr bwMode="auto">
          <a:xfrm>
            <a:off x="5600065" y="5116830"/>
            <a:ext cx="2903220" cy="725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</a:t>
            </a:r>
            <a:endParaRPr lang="zh-CN" sz="16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zh-CN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请在此添加您的文字内容。</a:t>
            </a:r>
            <a:endParaRPr lang="zh-CN" altLang="zh-CN" sz="1600" kern="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9" name="TextBox 57"/>
          <p:cNvSpPr txBox="1"/>
          <p:nvPr/>
        </p:nvSpPr>
        <p:spPr bwMode="auto">
          <a:xfrm>
            <a:off x="7440295" y="1955800"/>
            <a:ext cx="2846705" cy="725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</a:t>
            </a:r>
            <a:endParaRPr lang="zh-CN" sz="16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zh-CN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请在此添加您的文字内容。</a:t>
            </a:r>
            <a:endParaRPr lang="zh-CN" altLang="zh-CN" sz="1600" kern="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0" name="Oval 27"/>
          <p:cNvSpPr>
            <a:spLocks noChangeArrowheads="1"/>
          </p:cNvSpPr>
          <p:nvPr/>
        </p:nvSpPr>
        <p:spPr bwMode="auto">
          <a:xfrm>
            <a:off x="7886065" y="3621088"/>
            <a:ext cx="24971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40060" y="4796155"/>
            <a:ext cx="1551940" cy="2061845"/>
          </a:xfrm>
          <a:prstGeom prst="rect">
            <a:avLst/>
          </a:prstGeom>
        </p:spPr>
      </p:pic>
      <p:sp>
        <p:nvSpPr>
          <p:cNvPr id="6" name="TextBox 76"/>
          <p:cNvSpPr txBox="1"/>
          <p:nvPr/>
        </p:nvSpPr>
        <p:spPr>
          <a:xfrm>
            <a:off x="103658" y="16714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19A298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  <a:endParaRPr lang="zh-CN" altLang="en-US" sz="2400" b="1" dirty="0">
              <a:solidFill>
                <a:srgbClr val="19A29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3658" y="540929"/>
            <a:ext cx="279723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  <a:endParaRPr lang="en-US" altLang="zh-CN" sz="105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1" name="箭头3"/>
          <p:cNvSpPr/>
          <p:nvPr/>
        </p:nvSpPr>
        <p:spPr bwMode="gray">
          <a:xfrm flipV="1">
            <a:off x="2521678" y="3501801"/>
            <a:ext cx="1609352" cy="1876425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rgbClr val="19A298"/>
          </a:solidFill>
          <a:ln>
            <a:noFill/>
          </a:ln>
          <a:effectLst/>
        </p:spPr>
        <p:txBody>
          <a:bodyPr wrap="none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2" name="箭头2"/>
          <p:cNvSpPr/>
          <p:nvPr/>
        </p:nvSpPr>
        <p:spPr bwMode="gray">
          <a:xfrm rot="16200000">
            <a:off x="3520440" y="3384550"/>
            <a:ext cx="478155" cy="763905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rgbClr val="19A298"/>
          </a:solidFill>
          <a:ln>
            <a:noFill/>
          </a:ln>
          <a:effectLst/>
        </p:spPr>
        <p:txBody>
          <a:bodyPr wrap="none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3" name="箭头1"/>
          <p:cNvSpPr/>
          <p:nvPr/>
        </p:nvSpPr>
        <p:spPr bwMode="gray">
          <a:xfrm>
            <a:off x="2511328" y="2057424"/>
            <a:ext cx="1609352" cy="1876425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rgbClr val="19A298"/>
          </a:solidFill>
          <a:ln>
            <a:noFill/>
          </a:ln>
          <a:effectLst/>
        </p:spPr>
        <p:txBody>
          <a:bodyPr wrap="none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4" name="文本1"/>
          <p:cNvSpPr>
            <a:spLocks noChangeArrowheads="1"/>
          </p:cNvSpPr>
          <p:nvPr/>
        </p:nvSpPr>
        <p:spPr bwMode="gray">
          <a:xfrm>
            <a:off x="6891103" y="1701601"/>
            <a:ext cx="3381201" cy="1155600"/>
          </a:xfrm>
          <a:prstGeom prst="roundRect">
            <a:avLst>
              <a:gd name="adj" fmla="val 11505"/>
            </a:avLst>
          </a:prstGeom>
          <a:noFill/>
          <a:ln w="25400" cap="flat" cmpd="sng" algn="ctr">
            <a:solidFill>
              <a:srgbClr val="19A298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D4A63"/>
                </a:solidFill>
              </a14:hiddenFill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 smtClean="0">
                <a:solidFill>
                  <a:srgbClr val="4D4D4D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endParaRPr kumimoji="0" lang="zh-CN" altLang="zh-CN" sz="160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5" name="标题1"/>
          <p:cNvSpPr>
            <a:spLocks noChangeArrowheads="1"/>
          </p:cNvSpPr>
          <p:nvPr/>
        </p:nvSpPr>
        <p:spPr bwMode="gray">
          <a:xfrm>
            <a:off x="4231866" y="1701601"/>
            <a:ext cx="2659237" cy="1155600"/>
          </a:xfrm>
          <a:prstGeom prst="roundRect">
            <a:avLst>
              <a:gd name="adj" fmla="val 11921"/>
            </a:avLst>
          </a:prstGeom>
          <a:solidFill>
            <a:srgbClr val="19A298"/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        </a:t>
            </a:r>
            <a:endParaRPr kumimoji="0" lang="zh-CN" altLang="zh-CN" b="1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6" name="文本2"/>
          <p:cNvSpPr>
            <a:spLocks noChangeArrowheads="1"/>
          </p:cNvSpPr>
          <p:nvPr/>
        </p:nvSpPr>
        <p:spPr bwMode="gray">
          <a:xfrm>
            <a:off x="6891103" y="3138289"/>
            <a:ext cx="3381201" cy="1155600"/>
          </a:xfrm>
          <a:prstGeom prst="roundRect">
            <a:avLst>
              <a:gd name="adj" fmla="val 11505"/>
            </a:avLst>
          </a:prstGeom>
          <a:noFill/>
          <a:ln w="25400" cap="flat" cmpd="sng" algn="ctr">
            <a:solidFill>
              <a:srgbClr val="19A298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D4A63"/>
                </a:solidFill>
              </a14:hiddenFill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600" dirty="0" smtClean="0">
              <a:solidFill>
                <a:srgbClr val="4D4D4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 dirty="0">
                <a:solidFill>
                  <a:srgbClr val="4D4D4D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1600" dirty="0" smtClean="0">
                <a:solidFill>
                  <a:srgbClr val="4D4D4D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endParaRPr kumimoji="0" lang="zh-CN" altLang="zh-CN" sz="160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7" name="标题2"/>
          <p:cNvSpPr>
            <a:spLocks noChangeArrowheads="1"/>
          </p:cNvSpPr>
          <p:nvPr/>
        </p:nvSpPr>
        <p:spPr bwMode="gray">
          <a:xfrm>
            <a:off x="4244566" y="3138289"/>
            <a:ext cx="2646537" cy="1155600"/>
          </a:xfrm>
          <a:prstGeom prst="roundRect">
            <a:avLst>
              <a:gd name="adj" fmla="val 11921"/>
            </a:avLst>
          </a:prstGeom>
          <a:solidFill>
            <a:srgbClr val="19A298"/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kumimoji="0" lang="zh-CN" altLang="zh-CN" b="1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8" name="文本3"/>
          <p:cNvSpPr>
            <a:spLocks noChangeArrowheads="1"/>
          </p:cNvSpPr>
          <p:nvPr/>
        </p:nvSpPr>
        <p:spPr bwMode="ltGray">
          <a:xfrm>
            <a:off x="6891103" y="4589016"/>
            <a:ext cx="3384376" cy="1145034"/>
          </a:xfrm>
          <a:prstGeom prst="roundRect">
            <a:avLst>
              <a:gd name="adj" fmla="val 11505"/>
            </a:avLst>
          </a:prstGeom>
          <a:noFill/>
          <a:ln w="25400" cap="flat" cmpd="sng" algn="ctr">
            <a:solidFill>
              <a:srgbClr val="19A298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D4A63"/>
                </a:solidFill>
              </a14:hiddenFill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 smtClean="0">
                <a:solidFill>
                  <a:srgbClr val="4D4D4D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endParaRPr lang="zh-CN" altLang="zh-CN" sz="1600" dirty="0">
              <a:solidFill>
                <a:srgbClr val="4D4D4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9" name="标题3"/>
          <p:cNvSpPr>
            <a:spLocks noChangeArrowheads="1"/>
          </p:cNvSpPr>
          <p:nvPr/>
        </p:nvSpPr>
        <p:spPr bwMode="gray">
          <a:xfrm>
            <a:off x="4225516" y="4579490"/>
            <a:ext cx="2665587" cy="1154559"/>
          </a:xfrm>
          <a:prstGeom prst="roundRect">
            <a:avLst>
              <a:gd name="adj" fmla="val 11921"/>
            </a:avLst>
          </a:prstGeom>
          <a:solidFill>
            <a:srgbClr val="19A298"/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kumimoji="0" lang="zh-CN" altLang="zh-CN" b="1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0" name="Oval 19"/>
          <p:cNvSpPr>
            <a:spLocks noChangeArrowheads="1"/>
          </p:cNvSpPr>
          <p:nvPr/>
        </p:nvSpPr>
        <p:spPr bwMode="auto">
          <a:xfrm>
            <a:off x="1994719" y="2997905"/>
            <a:ext cx="1440000" cy="1440000"/>
          </a:xfrm>
          <a:prstGeom prst="roundRect">
            <a:avLst/>
          </a:prstGeom>
          <a:solidFill>
            <a:srgbClr val="19A298"/>
          </a:solidFill>
          <a:ln w="3175" cap="flat" cmpd="sng" algn="ctr">
            <a:noFill/>
            <a:prstDash val="solid"/>
          </a:ln>
          <a:effectLst/>
        </p:spPr>
        <p:txBody>
          <a:bodyPr lIns="126000" rIns="126000" bIns="180000" anchor="ctr"/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 smtClean="0">
                <a:solidFill>
                  <a:srgbClr val="F9F9F9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000" b="1" kern="0" dirty="0">
              <a:solidFill>
                <a:srgbClr val="F9F9F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04080" y="2057400"/>
            <a:ext cx="2011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eaLnBrk="1" hangingPunct="1">
              <a:spcBef>
                <a:spcPct val="20000"/>
              </a:spcBef>
            </a:pP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  <a:endParaRPr lang="zh-CN" altLang="en-US" sz="2400" b="1" dirty="0" smtClean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04080" y="3473450"/>
            <a:ext cx="2011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eaLnBrk="1" hangingPunct="1">
              <a:spcBef>
                <a:spcPct val="20000"/>
              </a:spcBef>
            </a:pP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  <a:endParaRPr lang="zh-CN" altLang="en-US" sz="2400" b="1" dirty="0" smtClean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04080" y="4918075"/>
            <a:ext cx="2011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eaLnBrk="1" hangingPunct="1">
              <a:spcBef>
                <a:spcPct val="20000"/>
              </a:spcBef>
            </a:pP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  <a:endParaRPr lang="zh-CN" altLang="en-US" sz="2400" b="1" dirty="0" smtClean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0" name="TextBox 13"/>
          <p:cNvSpPr txBox="1">
            <a:spLocks noChangeArrowheads="1"/>
          </p:cNvSpPr>
          <p:nvPr/>
        </p:nvSpPr>
        <p:spPr bwMode="auto">
          <a:xfrm>
            <a:off x="7045325" y="1860550"/>
            <a:ext cx="307657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30000"/>
              </a:lnSpc>
              <a:spcBef>
                <a:spcPts val="0"/>
              </a:spcBef>
            </a:pPr>
            <a:r>
              <a:rPr lang="zh-CN" altLang="zh-CN" sz="14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请在此添加您的文字内容。请在此添加您的文字内容， 请在此添加您的文字内容。</a:t>
            </a:r>
            <a:endParaRPr lang="zh-CN" altLang="zh-CN" sz="1400" dirty="0" smtClean="0">
              <a:solidFill>
                <a:srgbClr val="44546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TextBox 13"/>
          <p:cNvSpPr txBox="1">
            <a:spLocks noChangeArrowheads="1"/>
          </p:cNvSpPr>
          <p:nvPr/>
        </p:nvSpPr>
        <p:spPr bwMode="auto">
          <a:xfrm>
            <a:off x="7045325" y="3284220"/>
            <a:ext cx="307657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30000"/>
              </a:lnSpc>
              <a:spcBef>
                <a:spcPts val="0"/>
              </a:spcBef>
            </a:pPr>
            <a:r>
              <a:rPr lang="zh-CN" altLang="zh-CN" sz="14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请在此添加您的文字内容。请在此添加您的文字内容， 请在此添加您的文字内容。</a:t>
            </a:r>
            <a:endParaRPr lang="zh-CN" altLang="zh-CN" sz="1400" dirty="0" smtClean="0">
              <a:solidFill>
                <a:srgbClr val="44546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TextBox 13"/>
          <p:cNvSpPr txBox="1">
            <a:spLocks noChangeArrowheads="1"/>
          </p:cNvSpPr>
          <p:nvPr/>
        </p:nvSpPr>
        <p:spPr bwMode="auto">
          <a:xfrm>
            <a:off x="7045325" y="4667250"/>
            <a:ext cx="307657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30000"/>
              </a:lnSpc>
              <a:spcBef>
                <a:spcPts val="0"/>
              </a:spcBef>
            </a:pPr>
            <a:r>
              <a:rPr lang="zh-CN" altLang="zh-CN" sz="14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请在此添加您的文字内容。请在此添加您的文字内容， 请在此添加您的文字内容。</a:t>
            </a:r>
            <a:endParaRPr lang="zh-CN" altLang="zh-CN" sz="1400" dirty="0" smtClean="0">
              <a:solidFill>
                <a:srgbClr val="44546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" grpId="0" bldLvl="0" animBg="1"/>
      <p:bldP spid="212" grpId="0" bldLvl="0" animBg="1"/>
      <p:bldP spid="213" grpId="0" bldLvl="0" animBg="1"/>
      <p:bldP spid="214" grpId="0" bldLvl="0" animBg="1"/>
      <p:bldP spid="215" grpId="0" bldLvl="0" animBg="1"/>
      <p:bldP spid="216" grpId="0" bldLvl="0" animBg="1"/>
      <p:bldP spid="217" grpId="0" bldLvl="0" animBg="1"/>
      <p:bldP spid="218" grpId="0" bldLvl="0" animBg="1"/>
      <p:bldP spid="219" grpId="0" bldLvl="0" animBg="1"/>
      <p:bldP spid="220" grpId="0" bldLvl="0" animBg="1"/>
      <p:bldP spid="2" grpId="0"/>
      <p:bldP spid="3" grpId="0"/>
      <p:bldP spid="4" grpId="0"/>
      <p:bldP spid="40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40060" y="4796155"/>
            <a:ext cx="1551940" cy="2061845"/>
          </a:xfrm>
          <a:prstGeom prst="rect">
            <a:avLst/>
          </a:prstGeom>
        </p:spPr>
      </p:pic>
      <p:sp>
        <p:nvSpPr>
          <p:cNvPr id="6" name="TextBox 76"/>
          <p:cNvSpPr txBox="1"/>
          <p:nvPr/>
        </p:nvSpPr>
        <p:spPr>
          <a:xfrm>
            <a:off x="103658" y="16714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19A298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  <a:endParaRPr lang="zh-CN" altLang="en-US" sz="2400" b="1" dirty="0">
              <a:solidFill>
                <a:srgbClr val="19A29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3658" y="540929"/>
            <a:ext cx="279723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  <a:endParaRPr lang="en-US" altLang="zh-CN" sz="105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任意多边形 1"/>
          <p:cNvSpPr/>
          <p:nvPr/>
        </p:nvSpPr>
        <p:spPr>
          <a:xfrm>
            <a:off x="2329815" y="1605915"/>
            <a:ext cx="1820545" cy="814705"/>
          </a:xfrm>
          <a:custGeom>
            <a:avLst/>
            <a:gdLst>
              <a:gd name="connsiteX0" fmla="*/ 0 w 1602178"/>
              <a:gd name="connsiteY0" fmla="*/ 0 h 640871"/>
              <a:gd name="connsiteX1" fmla="*/ 1281743 w 1602178"/>
              <a:gd name="connsiteY1" fmla="*/ 0 h 640871"/>
              <a:gd name="connsiteX2" fmla="*/ 1602178 w 1602178"/>
              <a:gd name="connsiteY2" fmla="*/ 320436 h 640871"/>
              <a:gd name="connsiteX3" fmla="*/ 1281743 w 1602178"/>
              <a:gd name="connsiteY3" fmla="*/ 640871 h 640871"/>
              <a:gd name="connsiteX4" fmla="*/ 0 w 1602178"/>
              <a:gd name="connsiteY4" fmla="*/ 640871 h 640871"/>
              <a:gd name="connsiteX5" fmla="*/ 320436 w 1602178"/>
              <a:gd name="connsiteY5" fmla="*/ 320436 h 640871"/>
              <a:gd name="connsiteX6" fmla="*/ 0 w 1602178"/>
              <a:gd name="connsiteY6" fmla="*/ 0 h 640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2178" h="640871">
                <a:moveTo>
                  <a:pt x="0" y="0"/>
                </a:moveTo>
                <a:lnTo>
                  <a:pt x="1281743" y="0"/>
                </a:lnTo>
                <a:lnTo>
                  <a:pt x="1602178" y="320436"/>
                </a:lnTo>
                <a:lnTo>
                  <a:pt x="1281743" y="640871"/>
                </a:lnTo>
                <a:lnTo>
                  <a:pt x="0" y="640871"/>
                </a:lnTo>
                <a:lnTo>
                  <a:pt x="320436" y="320436"/>
                </a:lnTo>
                <a:lnTo>
                  <a:pt x="0" y="0"/>
                </a:lnTo>
                <a:close/>
              </a:path>
            </a:pathLst>
          </a:custGeom>
          <a:solidFill>
            <a:srgbClr val="19A298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30596" tIns="5080" rIns="320435" bIns="5080" numCol="1" spcCol="1270" anchor="ctr" anchorCtr="0">
            <a:noAutofit/>
          </a:bodyPr>
          <a:lstStyle/>
          <a:p>
            <a:pPr marL="0" marR="0" lvl="0" indent="0" algn="ctr" defTabSz="3556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en-US" sz="8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3556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en-US" sz="8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3556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添加标题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2336800" y="2618105"/>
            <a:ext cx="1820545" cy="814705"/>
          </a:xfrm>
          <a:custGeom>
            <a:avLst/>
            <a:gdLst>
              <a:gd name="connsiteX0" fmla="*/ 0 w 1602178"/>
              <a:gd name="connsiteY0" fmla="*/ 0 h 640871"/>
              <a:gd name="connsiteX1" fmla="*/ 1281743 w 1602178"/>
              <a:gd name="connsiteY1" fmla="*/ 0 h 640871"/>
              <a:gd name="connsiteX2" fmla="*/ 1602178 w 1602178"/>
              <a:gd name="connsiteY2" fmla="*/ 320436 h 640871"/>
              <a:gd name="connsiteX3" fmla="*/ 1281743 w 1602178"/>
              <a:gd name="connsiteY3" fmla="*/ 640871 h 640871"/>
              <a:gd name="connsiteX4" fmla="*/ 0 w 1602178"/>
              <a:gd name="connsiteY4" fmla="*/ 640871 h 640871"/>
              <a:gd name="connsiteX5" fmla="*/ 320436 w 1602178"/>
              <a:gd name="connsiteY5" fmla="*/ 320436 h 640871"/>
              <a:gd name="connsiteX6" fmla="*/ 0 w 1602178"/>
              <a:gd name="connsiteY6" fmla="*/ 0 h 640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2178" h="640871">
                <a:moveTo>
                  <a:pt x="0" y="0"/>
                </a:moveTo>
                <a:lnTo>
                  <a:pt x="1281743" y="0"/>
                </a:lnTo>
                <a:lnTo>
                  <a:pt x="1602178" y="320436"/>
                </a:lnTo>
                <a:lnTo>
                  <a:pt x="1281743" y="640871"/>
                </a:lnTo>
                <a:lnTo>
                  <a:pt x="0" y="640871"/>
                </a:lnTo>
                <a:lnTo>
                  <a:pt x="320436" y="320436"/>
                </a:lnTo>
                <a:lnTo>
                  <a:pt x="0" y="0"/>
                </a:lnTo>
                <a:close/>
              </a:path>
            </a:pathLst>
          </a:custGeom>
          <a:solidFill>
            <a:srgbClr val="19A298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30596" tIns="5080" rIns="320435" bIns="5080" numCol="1" spcCol="1270" anchor="ctr" anchorCtr="0">
            <a:noAutofit/>
          </a:bodyPr>
          <a:lstStyle/>
          <a:p>
            <a:pPr marL="0" marR="0" lvl="0" indent="0" algn="ctr" defTabSz="3556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3556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添加标题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2329815" y="3669030"/>
            <a:ext cx="1820545" cy="814705"/>
          </a:xfrm>
          <a:custGeom>
            <a:avLst/>
            <a:gdLst>
              <a:gd name="connsiteX0" fmla="*/ 0 w 1602178"/>
              <a:gd name="connsiteY0" fmla="*/ 0 h 640871"/>
              <a:gd name="connsiteX1" fmla="*/ 1281743 w 1602178"/>
              <a:gd name="connsiteY1" fmla="*/ 0 h 640871"/>
              <a:gd name="connsiteX2" fmla="*/ 1602178 w 1602178"/>
              <a:gd name="connsiteY2" fmla="*/ 320436 h 640871"/>
              <a:gd name="connsiteX3" fmla="*/ 1281743 w 1602178"/>
              <a:gd name="connsiteY3" fmla="*/ 640871 h 640871"/>
              <a:gd name="connsiteX4" fmla="*/ 0 w 1602178"/>
              <a:gd name="connsiteY4" fmla="*/ 640871 h 640871"/>
              <a:gd name="connsiteX5" fmla="*/ 320436 w 1602178"/>
              <a:gd name="connsiteY5" fmla="*/ 320436 h 640871"/>
              <a:gd name="connsiteX6" fmla="*/ 0 w 1602178"/>
              <a:gd name="connsiteY6" fmla="*/ 0 h 640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2178" h="640871">
                <a:moveTo>
                  <a:pt x="0" y="0"/>
                </a:moveTo>
                <a:lnTo>
                  <a:pt x="1281743" y="0"/>
                </a:lnTo>
                <a:lnTo>
                  <a:pt x="1602178" y="320436"/>
                </a:lnTo>
                <a:lnTo>
                  <a:pt x="1281743" y="640871"/>
                </a:lnTo>
                <a:lnTo>
                  <a:pt x="0" y="640871"/>
                </a:lnTo>
                <a:lnTo>
                  <a:pt x="320436" y="320436"/>
                </a:lnTo>
                <a:lnTo>
                  <a:pt x="0" y="0"/>
                </a:lnTo>
                <a:close/>
              </a:path>
            </a:pathLst>
          </a:custGeom>
          <a:solidFill>
            <a:srgbClr val="19A298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30596" tIns="5080" rIns="320435" bIns="5080" numCol="1" spcCol="1270" anchor="ctr" anchorCtr="0">
            <a:noAutofit/>
          </a:bodyPr>
          <a:lstStyle/>
          <a:p>
            <a:pPr marL="0" marR="0" lvl="0" indent="0" algn="ctr" defTabSz="3556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3556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添加标题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2328545" y="4735830"/>
            <a:ext cx="1820545" cy="816610"/>
          </a:xfrm>
          <a:custGeom>
            <a:avLst/>
            <a:gdLst>
              <a:gd name="connsiteX0" fmla="*/ 0 w 1602178"/>
              <a:gd name="connsiteY0" fmla="*/ 0 h 640871"/>
              <a:gd name="connsiteX1" fmla="*/ 1281743 w 1602178"/>
              <a:gd name="connsiteY1" fmla="*/ 0 h 640871"/>
              <a:gd name="connsiteX2" fmla="*/ 1602178 w 1602178"/>
              <a:gd name="connsiteY2" fmla="*/ 320436 h 640871"/>
              <a:gd name="connsiteX3" fmla="*/ 1281743 w 1602178"/>
              <a:gd name="connsiteY3" fmla="*/ 640871 h 640871"/>
              <a:gd name="connsiteX4" fmla="*/ 0 w 1602178"/>
              <a:gd name="connsiteY4" fmla="*/ 640871 h 640871"/>
              <a:gd name="connsiteX5" fmla="*/ 320436 w 1602178"/>
              <a:gd name="connsiteY5" fmla="*/ 320436 h 640871"/>
              <a:gd name="connsiteX6" fmla="*/ 0 w 1602178"/>
              <a:gd name="connsiteY6" fmla="*/ 0 h 640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2178" h="640871">
                <a:moveTo>
                  <a:pt x="0" y="0"/>
                </a:moveTo>
                <a:lnTo>
                  <a:pt x="1281743" y="0"/>
                </a:lnTo>
                <a:lnTo>
                  <a:pt x="1602178" y="320436"/>
                </a:lnTo>
                <a:lnTo>
                  <a:pt x="1281743" y="640871"/>
                </a:lnTo>
                <a:lnTo>
                  <a:pt x="0" y="640871"/>
                </a:lnTo>
                <a:lnTo>
                  <a:pt x="320436" y="320436"/>
                </a:lnTo>
                <a:lnTo>
                  <a:pt x="0" y="0"/>
                </a:lnTo>
                <a:close/>
              </a:path>
            </a:pathLst>
          </a:custGeom>
          <a:solidFill>
            <a:srgbClr val="19A298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30596" tIns="5080" rIns="320435" bIns="5080" numCol="1" spcCol="1270" anchor="ctr" anchorCtr="0">
            <a:noAutofit/>
          </a:bodyPr>
          <a:lstStyle/>
          <a:p>
            <a:pPr marL="0" marR="0" lvl="0" indent="0" algn="ctr" defTabSz="3556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3556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添加标题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5" name="Content Placeholder 2"/>
          <p:cNvSpPr txBox="1"/>
          <p:nvPr/>
        </p:nvSpPr>
        <p:spPr>
          <a:xfrm>
            <a:off x="4549140" y="2759710"/>
            <a:ext cx="6219825" cy="5314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30000"/>
              </a:lnSpc>
              <a:buNone/>
            </a:pPr>
            <a:r>
              <a:rPr lang="zh-CN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18" name="Content Placeholder 2"/>
          <p:cNvSpPr txBox="1"/>
          <p:nvPr/>
        </p:nvSpPr>
        <p:spPr>
          <a:xfrm>
            <a:off x="4549140" y="3796665"/>
            <a:ext cx="6219825" cy="5314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30000"/>
              </a:lnSpc>
              <a:buNone/>
            </a:pPr>
            <a:r>
              <a:rPr lang="zh-CN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19" name="Content Placeholder 2"/>
          <p:cNvSpPr txBox="1"/>
          <p:nvPr/>
        </p:nvSpPr>
        <p:spPr>
          <a:xfrm>
            <a:off x="4549140" y="4878070"/>
            <a:ext cx="6219825" cy="5314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30000"/>
              </a:lnSpc>
              <a:buNone/>
            </a:pPr>
            <a:r>
              <a:rPr lang="zh-CN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20" name="MH_Other_4"/>
          <p:cNvSpPr/>
          <p:nvPr>
            <p:custDataLst>
              <p:tags r:id="rId2"/>
            </p:custDataLst>
          </p:nvPr>
        </p:nvSpPr>
        <p:spPr bwMode="auto">
          <a:xfrm>
            <a:off x="3071495" y="3818890"/>
            <a:ext cx="335915" cy="268605"/>
          </a:xfrm>
          <a:custGeom>
            <a:avLst/>
            <a:gdLst>
              <a:gd name="T0" fmla="*/ 1091648 w 2509838"/>
              <a:gd name="T1" fmla="*/ 1608111 h 1787526"/>
              <a:gd name="T2" fmla="*/ 1364673 w 2509838"/>
              <a:gd name="T3" fmla="*/ 1644625 h 1787526"/>
              <a:gd name="T4" fmla="*/ 1419551 w 2509838"/>
              <a:gd name="T5" fmla="*/ 1603152 h 1787526"/>
              <a:gd name="T6" fmla="*/ 2438407 w 2509838"/>
              <a:gd name="T7" fmla="*/ 1567539 h 1787526"/>
              <a:gd name="T8" fmla="*/ 2487842 w 2509838"/>
              <a:gd name="T9" fmla="*/ 1592108 h 1787526"/>
              <a:gd name="T10" fmla="*/ 2509611 w 2509838"/>
              <a:gd name="T11" fmla="*/ 1640568 h 1787526"/>
              <a:gd name="T12" fmla="*/ 2495552 w 2509838"/>
              <a:gd name="T13" fmla="*/ 1753040 h 1787526"/>
              <a:gd name="T14" fmla="*/ 2450426 w 2509838"/>
              <a:gd name="T15" fmla="*/ 1783920 h 1787526"/>
              <a:gd name="T16" fmla="*/ 55558 w 2509838"/>
              <a:gd name="T17" fmla="*/ 1782793 h 1787526"/>
              <a:gd name="T18" fmla="*/ 12472 w 2509838"/>
              <a:gd name="T19" fmla="*/ 1750110 h 1787526"/>
              <a:gd name="T20" fmla="*/ 680 w 2509838"/>
              <a:gd name="T21" fmla="*/ 1636736 h 1787526"/>
              <a:gd name="T22" fmla="*/ 24717 w 2509838"/>
              <a:gd name="T23" fmla="*/ 1589628 h 1787526"/>
              <a:gd name="T24" fmla="*/ 75740 w 2509838"/>
              <a:gd name="T25" fmla="*/ 1567089 h 1787526"/>
              <a:gd name="T26" fmla="*/ 933501 w 2509838"/>
              <a:gd name="T27" fmla="*/ 749091 h 1787526"/>
              <a:gd name="T28" fmla="*/ 932155 w 2509838"/>
              <a:gd name="T29" fmla="*/ 1160902 h 1787526"/>
              <a:gd name="T30" fmla="*/ 829865 w 2509838"/>
              <a:gd name="T31" fmla="*/ 1167944 h 1787526"/>
              <a:gd name="T32" fmla="*/ 814387 w 2509838"/>
              <a:gd name="T33" fmla="*/ 760448 h 1787526"/>
              <a:gd name="T34" fmla="*/ 837043 w 2509838"/>
              <a:gd name="T35" fmla="*/ 738188 h 1787526"/>
              <a:gd name="T36" fmla="*/ 1416304 w 2509838"/>
              <a:gd name="T37" fmla="*/ 686474 h 1787526"/>
              <a:gd name="T38" fmla="*/ 1412034 w 2509838"/>
              <a:gd name="T39" fmla="*/ 1161601 h 1787526"/>
              <a:gd name="T40" fmla="*/ 1308659 w 2509838"/>
              <a:gd name="T41" fmla="*/ 1166588 h 1787526"/>
              <a:gd name="T42" fmla="*/ 1296074 w 2509838"/>
              <a:gd name="T43" fmla="*/ 694181 h 1787526"/>
              <a:gd name="T44" fmla="*/ 988416 w 2509838"/>
              <a:gd name="T45" fmla="*/ 671513 h 1787526"/>
              <a:gd name="T46" fmla="*/ 1088565 w 2509838"/>
              <a:gd name="T47" fmla="*/ 688968 h 1787526"/>
              <a:gd name="T48" fmla="*/ 1081281 w 2509838"/>
              <a:gd name="T49" fmla="*/ 1163414 h 1787526"/>
              <a:gd name="T50" fmla="*/ 976581 w 2509838"/>
              <a:gd name="T51" fmla="*/ 1165228 h 1787526"/>
              <a:gd name="T52" fmla="*/ 966338 w 2509838"/>
              <a:gd name="T53" fmla="*/ 691461 h 1787526"/>
              <a:gd name="T54" fmla="*/ 1546133 w 2509838"/>
              <a:gd name="T55" fmla="*/ 590550 h 1787526"/>
              <a:gd name="T56" fmla="*/ 1571170 w 2509838"/>
              <a:gd name="T57" fmla="*/ 617105 h 1787526"/>
              <a:gd name="T58" fmla="*/ 1558196 w 2509838"/>
              <a:gd name="T59" fmla="*/ 1165903 h 1787526"/>
              <a:gd name="T60" fmla="*/ 1453496 w 2509838"/>
              <a:gd name="T61" fmla="*/ 1160229 h 1787526"/>
              <a:gd name="T62" fmla="*/ 1449399 w 2509838"/>
              <a:gd name="T63" fmla="*/ 608026 h 1787526"/>
              <a:gd name="T64" fmla="*/ 1229322 w 2509838"/>
              <a:gd name="T65" fmla="*/ 590777 h 1787526"/>
              <a:gd name="T66" fmla="*/ 1252538 w 2509838"/>
              <a:gd name="T67" fmla="*/ 620282 h 1787526"/>
              <a:gd name="T68" fmla="*/ 1236833 w 2509838"/>
              <a:gd name="T69" fmla="*/ 1167492 h 1787526"/>
              <a:gd name="T70" fmla="*/ 1132815 w 2509838"/>
              <a:gd name="T71" fmla="*/ 1157959 h 1787526"/>
              <a:gd name="T72" fmla="*/ 1131450 w 2509838"/>
              <a:gd name="T73" fmla="*/ 605303 h 1787526"/>
              <a:gd name="T74" fmla="*/ 1713065 w 2509838"/>
              <a:gd name="T75" fmla="*/ 508680 h 1787526"/>
              <a:gd name="T76" fmla="*/ 1733550 w 2509838"/>
              <a:gd name="T77" fmla="*/ 545860 h 1787526"/>
              <a:gd name="T78" fmla="*/ 1715797 w 2509838"/>
              <a:gd name="T79" fmla="*/ 1168174 h 1787526"/>
              <a:gd name="T80" fmla="*/ 1612689 w 2509838"/>
              <a:gd name="T81" fmla="*/ 1153438 h 1787526"/>
              <a:gd name="T82" fmla="*/ 1614055 w 2509838"/>
              <a:gd name="T83" fmla="*/ 521829 h 1787526"/>
              <a:gd name="T84" fmla="*/ 1733550 w 2509838"/>
              <a:gd name="T85" fmla="*/ 464215 h 1787526"/>
              <a:gd name="T86" fmla="*/ 1501548 w 2509838"/>
              <a:gd name="T87" fmla="*/ 379141 h 1787526"/>
              <a:gd name="T88" fmla="*/ 188232 w 2509838"/>
              <a:gd name="T89" fmla="*/ 103187 h 1787526"/>
              <a:gd name="T90" fmla="*/ 158976 w 2509838"/>
              <a:gd name="T91" fmla="*/ 139700 h 1787526"/>
              <a:gd name="T92" fmla="*/ 160110 w 2509838"/>
              <a:gd name="T93" fmla="*/ 1353684 h 1787526"/>
              <a:gd name="T94" fmla="*/ 191407 w 2509838"/>
              <a:gd name="T95" fmla="*/ 1389063 h 1787526"/>
              <a:gd name="T96" fmla="*/ 2288041 w 2509838"/>
              <a:gd name="T97" fmla="*/ 1398588 h 1787526"/>
              <a:gd name="T98" fmla="*/ 2332945 w 2509838"/>
              <a:gd name="T99" fmla="*/ 1378857 h 1787526"/>
              <a:gd name="T100" fmla="*/ 2354036 w 2509838"/>
              <a:gd name="T101" fmla="*/ 1337129 h 1787526"/>
              <a:gd name="T102" fmla="*/ 2343830 w 2509838"/>
              <a:gd name="T103" fmla="*/ 124505 h 1787526"/>
              <a:gd name="T104" fmla="*/ 2305957 w 2509838"/>
              <a:gd name="T105" fmla="*/ 95704 h 1787526"/>
              <a:gd name="T106" fmla="*/ 2436813 w 2509838"/>
              <a:gd name="T107" fmla="*/ 680 h 1787526"/>
              <a:gd name="T108" fmla="*/ 2486479 w 2509838"/>
              <a:gd name="T109" fmla="*/ 25400 h 1787526"/>
              <a:gd name="T110" fmla="*/ 2508250 w 2509838"/>
              <a:gd name="T111" fmla="*/ 74159 h 1787526"/>
              <a:gd name="T112" fmla="*/ 2493963 w 2509838"/>
              <a:gd name="T113" fmla="*/ 1455965 h 1787526"/>
              <a:gd name="T114" fmla="*/ 2449286 w 2509838"/>
              <a:gd name="T115" fmla="*/ 1487034 h 1787526"/>
              <a:gd name="T116" fmla="*/ 57150 w 2509838"/>
              <a:gd name="T117" fmla="*/ 1485674 h 1787526"/>
              <a:gd name="T118" fmla="*/ 13833 w 2509838"/>
              <a:gd name="T119" fmla="*/ 1452790 h 1787526"/>
              <a:gd name="T120" fmla="*/ 2041 w 2509838"/>
              <a:gd name="T121" fmla="*/ 70304 h 1787526"/>
              <a:gd name="T122" fmla="*/ 26307 w 2509838"/>
              <a:gd name="T123" fmla="*/ 22905 h 1787526"/>
              <a:gd name="T124" fmla="*/ 77333 w 2509838"/>
              <a:gd name="T125" fmla="*/ 227 h 1787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09838" h="1787526">
                <a:moveTo>
                  <a:pt x="80048" y="1566863"/>
                </a:moveTo>
                <a:lnTo>
                  <a:pt x="84357" y="1566863"/>
                </a:lnTo>
                <a:lnTo>
                  <a:pt x="1096637" y="1566863"/>
                </a:lnTo>
                <a:lnTo>
                  <a:pt x="1094823" y="1569568"/>
                </a:lnTo>
                <a:lnTo>
                  <a:pt x="1093235" y="1572498"/>
                </a:lnTo>
                <a:lnTo>
                  <a:pt x="1092102" y="1575879"/>
                </a:lnTo>
                <a:lnTo>
                  <a:pt x="1090968" y="1579035"/>
                </a:lnTo>
                <a:lnTo>
                  <a:pt x="1090287" y="1582415"/>
                </a:lnTo>
                <a:lnTo>
                  <a:pt x="1089607" y="1585571"/>
                </a:lnTo>
                <a:lnTo>
                  <a:pt x="1089380" y="1589177"/>
                </a:lnTo>
                <a:lnTo>
                  <a:pt x="1089154" y="1592558"/>
                </a:lnTo>
                <a:lnTo>
                  <a:pt x="1089380" y="1597968"/>
                </a:lnTo>
                <a:lnTo>
                  <a:pt x="1090287" y="1603152"/>
                </a:lnTo>
                <a:lnTo>
                  <a:pt x="1091648" y="1608111"/>
                </a:lnTo>
                <a:lnTo>
                  <a:pt x="1093689" y="1612844"/>
                </a:lnTo>
                <a:lnTo>
                  <a:pt x="1095957" y="1617352"/>
                </a:lnTo>
                <a:lnTo>
                  <a:pt x="1098678" y="1621634"/>
                </a:lnTo>
                <a:lnTo>
                  <a:pt x="1101853" y="1625692"/>
                </a:lnTo>
                <a:lnTo>
                  <a:pt x="1105481" y="1629523"/>
                </a:lnTo>
                <a:lnTo>
                  <a:pt x="1109563" y="1632679"/>
                </a:lnTo>
                <a:lnTo>
                  <a:pt x="1113871" y="1635834"/>
                </a:lnTo>
                <a:lnTo>
                  <a:pt x="1118633" y="1638314"/>
                </a:lnTo>
                <a:lnTo>
                  <a:pt x="1123395" y="1640568"/>
                </a:lnTo>
                <a:lnTo>
                  <a:pt x="1128611" y="1642371"/>
                </a:lnTo>
                <a:lnTo>
                  <a:pt x="1134053" y="1643498"/>
                </a:lnTo>
                <a:lnTo>
                  <a:pt x="1139496" y="1644174"/>
                </a:lnTo>
                <a:lnTo>
                  <a:pt x="1145391" y="1644625"/>
                </a:lnTo>
                <a:lnTo>
                  <a:pt x="1364673" y="1644625"/>
                </a:lnTo>
                <a:lnTo>
                  <a:pt x="1370343" y="1644174"/>
                </a:lnTo>
                <a:lnTo>
                  <a:pt x="1376012" y="1643498"/>
                </a:lnTo>
                <a:lnTo>
                  <a:pt x="1381227" y="1642371"/>
                </a:lnTo>
                <a:lnTo>
                  <a:pt x="1386443" y="1640568"/>
                </a:lnTo>
                <a:lnTo>
                  <a:pt x="1391432" y="1638314"/>
                </a:lnTo>
                <a:lnTo>
                  <a:pt x="1396194" y="1635834"/>
                </a:lnTo>
                <a:lnTo>
                  <a:pt x="1400502" y="1632679"/>
                </a:lnTo>
                <a:lnTo>
                  <a:pt x="1404357" y="1629523"/>
                </a:lnTo>
                <a:lnTo>
                  <a:pt x="1407986" y="1625692"/>
                </a:lnTo>
                <a:lnTo>
                  <a:pt x="1411160" y="1621634"/>
                </a:lnTo>
                <a:lnTo>
                  <a:pt x="1414108" y="1617352"/>
                </a:lnTo>
                <a:lnTo>
                  <a:pt x="1416376" y="1612844"/>
                </a:lnTo>
                <a:lnTo>
                  <a:pt x="1418417" y="1608111"/>
                </a:lnTo>
                <a:lnTo>
                  <a:pt x="1419551" y="1603152"/>
                </a:lnTo>
                <a:lnTo>
                  <a:pt x="1420684" y="1597968"/>
                </a:lnTo>
                <a:lnTo>
                  <a:pt x="1420911" y="1592558"/>
                </a:lnTo>
                <a:lnTo>
                  <a:pt x="1420684" y="1589177"/>
                </a:lnTo>
                <a:lnTo>
                  <a:pt x="1420231" y="1585571"/>
                </a:lnTo>
                <a:lnTo>
                  <a:pt x="1419551" y="1582415"/>
                </a:lnTo>
                <a:lnTo>
                  <a:pt x="1418870" y="1579035"/>
                </a:lnTo>
                <a:lnTo>
                  <a:pt x="1417737" y="1575879"/>
                </a:lnTo>
                <a:lnTo>
                  <a:pt x="1416603" y="1572498"/>
                </a:lnTo>
                <a:lnTo>
                  <a:pt x="1415015" y="1569568"/>
                </a:lnTo>
                <a:lnTo>
                  <a:pt x="1413201" y="1566863"/>
                </a:lnTo>
                <a:lnTo>
                  <a:pt x="2425481" y="1566863"/>
                </a:lnTo>
                <a:lnTo>
                  <a:pt x="2429790" y="1566863"/>
                </a:lnTo>
                <a:lnTo>
                  <a:pt x="2434099" y="1567089"/>
                </a:lnTo>
                <a:lnTo>
                  <a:pt x="2438407" y="1567539"/>
                </a:lnTo>
                <a:lnTo>
                  <a:pt x="2442489" y="1568216"/>
                </a:lnTo>
                <a:lnTo>
                  <a:pt x="2446571" y="1569117"/>
                </a:lnTo>
                <a:lnTo>
                  <a:pt x="2450426" y="1570244"/>
                </a:lnTo>
                <a:lnTo>
                  <a:pt x="2454507" y="1571596"/>
                </a:lnTo>
                <a:lnTo>
                  <a:pt x="2458362" y="1572723"/>
                </a:lnTo>
                <a:lnTo>
                  <a:pt x="2462217" y="1574301"/>
                </a:lnTo>
                <a:lnTo>
                  <a:pt x="2465619" y="1576104"/>
                </a:lnTo>
                <a:lnTo>
                  <a:pt x="2469247" y="1578133"/>
                </a:lnTo>
                <a:lnTo>
                  <a:pt x="2472422" y="1580162"/>
                </a:lnTo>
                <a:lnTo>
                  <a:pt x="2476050" y="1581965"/>
                </a:lnTo>
                <a:lnTo>
                  <a:pt x="2478998" y="1584669"/>
                </a:lnTo>
                <a:lnTo>
                  <a:pt x="2482173" y="1586923"/>
                </a:lnTo>
                <a:lnTo>
                  <a:pt x="2485121" y="1589628"/>
                </a:lnTo>
                <a:lnTo>
                  <a:pt x="2487842" y="1592108"/>
                </a:lnTo>
                <a:lnTo>
                  <a:pt x="2490336" y="1595038"/>
                </a:lnTo>
                <a:lnTo>
                  <a:pt x="2492831" y="1597968"/>
                </a:lnTo>
                <a:lnTo>
                  <a:pt x="2495552" y="1601123"/>
                </a:lnTo>
                <a:lnTo>
                  <a:pt x="2497366" y="1604054"/>
                </a:lnTo>
                <a:lnTo>
                  <a:pt x="2499407" y="1607434"/>
                </a:lnTo>
                <a:lnTo>
                  <a:pt x="2501448" y="1610815"/>
                </a:lnTo>
                <a:lnTo>
                  <a:pt x="2503035" y="1614196"/>
                </a:lnTo>
                <a:lnTo>
                  <a:pt x="2504623" y="1618028"/>
                </a:lnTo>
                <a:lnTo>
                  <a:pt x="2505983" y="1621409"/>
                </a:lnTo>
                <a:lnTo>
                  <a:pt x="2507117" y="1625241"/>
                </a:lnTo>
                <a:lnTo>
                  <a:pt x="2508024" y="1629073"/>
                </a:lnTo>
                <a:lnTo>
                  <a:pt x="2508704" y="1632679"/>
                </a:lnTo>
                <a:lnTo>
                  <a:pt x="2509385" y="1636736"/>
                </a:lnTo>
                <a:lnTo>
                  <a:pt x="2509611" y="1640568"/>
                </a:lnTo>
                <a:lnTo>
                  <a:pt x="2509838" y="1644625"/>
                </a:lnTo>
                <a:lnTo>
                  <a:pt x="2509838" y="1709764"/>
                </a:lnTo>
                <a:lnTo>
                  <a:pt x="2509611" y="1713822"/>
                </a:lnTo>
                <a:lnTo>
                  <a:pt x="2509385" y="1717428"/>
                </a:lnTo>
                <a:lnTo>
                  <a:pt x="2508704" y="1721485"/>
                </a:lnTo>
                <a:lnTo>
                  <a:pt x="2508024" y="1725317"/>
                </a:lnTo>
                <a:lnTo>
                  <a:pt x="2507117" y="1729148"/>
                </a:lnTo>
                <a:lnTo>
                  <a:pt x="2505983" y="1732755"/>
                </a:lnTo>
                <a:lnTo>
                  <a:pt x="2504623" y="1736361"/>
                </a:lnTo>
                <a:lnTo>
                  <a:pt x="2503035" y="1740193"/>
                </a:lnTo>
                <a:lnTo>
                  <a:pt x="2501448" y="1743348"/>
                </a:lnTo>
                <a:lnTo>
                  <a:pt x="2499407" y="1746955"/>
                </a:lnTo>
                <a:lnTo>
                  <a:pt x="2497366" y="1750110"/>
                </a:lnTo>
                <a:lnTo>
                  <a:pt x="2495552" y="1753040"/>
                </a:lnTo>
                <a:lnTo>
                  <a:pt x="2492831" y="1756421"/>
                </a:lnTo>
                <a:lnTo>
                  <a:pt x="2490336" y="1759126"/>
                </a:lnTo>
                <a:lnTo>
                  <a:pt x="2487842" y="1762282"/>
                </a:lnTo>
                <a:lnTo>
                  <a:pt x="2485121" y="1764761"/>
                </a:lnTo>
                <a:lnTo>
                  <a:pt x="2482173" y="1767466"/>
                </a:lnTo>
                <a:lnTo>
                  <a:pt x="2478998" y="1769720"/>
                </a:lnTo>
                <a:lnTo>
                  <a:pt x="2476050" y="1772199"/>
                </a:lnTo>
                <a:lnTo>
                  <a:pt x="2472422" y="1774228"/>
                </a:lnTo>
                <a:lnTo>
                  <a:pt x="2469247" y="1776256"/>
                </a:lnTo>
                <a:lnTo>
                  <a:pt x="2465619" y="1778285"/>
                </a:lnTo>
                <a:lnTo>
                  <a:pt x="2462217" y="1780088"/>
                </a:lnTo>
                <a:lnTo>
                  <a:pt x="2458362" y="1781440"/>
                </a:lnTo>
                <a:lnTo>
                  <a:pt x="2454507" y="1782793"/>
                </a:lnTo>
                <a:lnTo>
                  <a:pt x="2450426" y="1783920"/>
                </a:lnTo>
                <a:lnTo>
                  <a:pt x="2446571" y="1785272"/>
                </a:lnTo>
                <a:lnTo>
                  <a:pt x="2442489" y="1785948"/>
                </a:lnTo>
                <a:lnTo>
                  <a:pt x="2438407" y="1786850"/>
                </a:lnTo>
                <a:lnTo>
                  <a:pt x="2434099" y="1787301"/>
                </a:lnTo>
                <a:lnTo>
                  <a:pt x="2429790" y="1787526"/>
                </a:lnTo>
                <a:lnTo>
                  <a:pt x="2425481" y="1787526"/>
                </a:lnTo>
                <a:lnTo>
                  <a:pt x="84357" y="1787526"/>
                </a:lnTo>
                <a:lnTo>
                  <a:pt x="80048" y="1787526"/>
                </a:lnTo>
                <a:lnTo>
                  <a:pt x="75740" y="1787301"/>
                </a:lnTo>
                <a:lnTo>
                  <a:pt x="71431" y="1786850"/>
                </a:lnTo>
                <a:lnTo>
                  <a:pt x="67349" y="1785948"/>
                </a:lnTo>
                <a:lnTo>
                  <a:pt x="63494" y="1785272"/>
                </a:lnTo>
                <a:lnTo>
                  <a:pt x="59413" y="1783920"/>
                </a:lnTo>
                <a:lnTo>
                  <a:pt x="55558" y="1782793"/>
                </a:lnTo>
                <a:lnTo>
                  <a:pt x="51476" y="1781440"/>
                </a:lnTo>
                <a:lnTo>
                  <a:pt x="48074" y="1780088"/>
                </a:lnTo>
                <a:lnTo>
                  <a:pt x="44219" y="1778285"/>
                </a:lnTo>
                <a:lnTo>
                  <a:pt x="40591" y="1776256"/>
                </a:lnTo>
                <a:lnTo>
                  <a:pt x="37416" y="1774228"/>
                </a:lnTo>
                <a:lnTo>
                  <a:pt x="33788" y="1772199"/>
                </a:lnTo>
                <a:lnTo>
                  <a:pt x="30840" y="1769720"/>
                </a:lnTo>
                <a:lnTo>
                  <a:pt x="27892" y="1767466"/>
                </a:lnTo>
                <a:lnTo>
                  <a:pt x="24717" y="1764761"/>
                </a:lnTo>
                <a:lnTo>
                  <a:pt x="21996" y="1762282"/>
                </a:lnTo>
                <a:lnTo>
                  <a:pt x="19502" y="1759126"/>
                </a:lnTo>
                <a:lnTo>
                  <a:pt x="17007" y="1756421"/>
                </a:lnTo>
                <a:lnTo>
                  <a:pt x="14513" y="1753040"/>
                </a:lnTo>
                <a:lnTo>
                  <a:pt x="12472" y="1750110"/>
                </a:lnTo>
                <a:lnTo>
                  <a:pt x="10431" y="1746955"/>
                </a:lnTo>
                <a:lnTo>
                  <a:pt x="8390" y="1743348"/>
                </a:lnTo>
                <a:lnTo>
                  <a:pt x="6803" y="1740193"/>
                </a:lnTo>
                <a:lnTo>
                  <a:pt x="5442" y="1736361"/>
                </a:lnTo>
                <a:lnTo>
                  <a:pt x="3855" y="1732755"/>
                </a:lnTo>
                <a:lnTo>
                  <a:pt x="2948" y="1729148"/>
                </a:lnTo>
                <a:lnTo>
                  <a:pt x="1814" y="1725317"/>
                </a:lnTo>
                <a:lnTo>
                  <a:pt x="1134" y="1721485"/>
                </a:lnTo>
                <a:lnTo>
                  <a:pt x="680" y="1717428"/>
                </a:lnTo>
                <a:lnTo>
                  <a:pt x="227" y="1713822"/>
                </a:lnTo>
                <a:lnTo>
                  <a:pt x="0" y="1709764"/>
                </a:lnTo>
                <a:lnTo>
                  <a:pt x="0" y="1644625"/>
                </a:lnTo>
                <a:lnTo>
                  <a:pt x="227" y="1640568"/>
                </a:lnTo>
                <a:lnTo>
                  <a:pt x="680" y="1636736"/>
                </a:lnTo>
                <a:lnTo>
                  <a:pt x="1134" y="1632679"/>
                </a:lnTo>
                <a:lnTo>
                  <a:pt x="1814" y="1629073"/>
                </a:lnTo>
                <a:lnTo>
                  <a:pt x="2948" y="1625241"/>
                </a:lnTo>
                <a:lnTo>
                  <a:pt x="3855" y="1621409"/>
                </a:lnTo>
                <a:lnTo>
                  <a:pt x="5442" y="1618028"/>
                </a:lnTo>
                <a:lnTo>
                  <a:pt x="6803" y="1614196"/>
                </a:lnTo>
                <a:lnTo>
                  <a:pt x="8390" y="1610815"/>
                </a:lnTo>
                <a:lnTo>
                  <a:pt x="10431" y="1607434"/>
                </a:lnTo>
                <a:lnTo>
                  <a:pt x="12472" y="1604054"/>
                </a:lnTo>
                <a:lnTo>
                  <a:pt x="14513" y="1601123"/>
                </a:lnTo>
                <a:lnTo>
                  <a:pt x="17007" y="1597968"/>
                </a:lnTo>
                <a:lnTo>
                  <a:pt x="19502" y="1595038"/>
                </a:lnTo>
                <a:lnTo>
                  <a:pt x="21996" y="1592108"/>
                </a:lnTo>
                <a:lnTo>
                  <a:pt x="24717" y="1589628"/>
                </a:lnTo>
                <a:lnTo>
                  <a:pt x="27892" y="1586923"/>
                </a:lnTo>
                <a:lnTo>
                  <a:pt x="30840" y="1584669"/>
                </a:lnTo>
                <a:lnTo>
                  <a:pt x="33788" y="1581965"/>
                </a:lnTo>
                <a:lnTo>
                  <a:pt x="37416" y="1580162"/>
                </a:lnTo>
                <a:lnTo>
                  <a:pt x="40591" y="1578133"/>
                </a:lnTo>
                <a:lnTo>
                  <a:pt x="44219" y="1576104"/>
                </a:lnTo>
                <a:lnTo>
                  <a:pt x="48074" y="1574301"/>
                </a:lnTo>
                <a:lnTo>
                  <a:pt x="51476" y="1572723"/>
                </a:lnTo>
                <a:lnTo>
                  <a:pt x="55558" y="1571596"/>
                </a:lnTo>
                <a:lnTo>
                  <a:pt x="59413" y="1570244"/>
                </a:lnTo>
                <a:lnTo>
                  <a:pt x="63494" y="1569117"/>
                </a:lnTo>
                <a:lnTo>
                  <a:pt x="67349" y="1568216"/>
                </a:lnTo>
                <a:lnTo>
                  <a:pt x="71431" y="1567539"/>
                </a:lnTo>
                <a:lnTo>
                  <a:pt x="75740" y="1567089"/>
                </a:lnTo>
                <a:lnTo>
                  <a:pt x="80048" y="1566863"/>
                </a:lnTo>
                <a:close/>
                <a:moveTo>
                  <a:pt x="837043" y="738188"/>
                </a:moveTo>
                <a:lnTo>
                  <a:pt x="839735" y="738188"/>
                </a:lnTo>
                <a:lnTo>
                  <a:pt x="912639" y="738188"/>
                </a:lnTo>
                <a:lnTo>
                  <a:pt x="915107" y="738188"/>
                </a:lnTo>
                <a:lnTo>
                  <a:pt x="917575" y="738870"/>
                </a:lnTo>
                <a:lnTo>
                  <a:pt x="920042" y="739324"/>
                </a:lnTo>
                <a:lnTo>
                  <a:pt x="922285" y="740232"/>
                </a:lnTo>
                <a:lnTo>
                  <a:pt x="924529" y="741368"/>
                </a:lnTo>
                <a:lnTo>
                  <a:pt x="926772" y="742504"/>
                </a:lnTo>
                <a:lnTo>
                  <a:pt x="928791" y="743867"/>
                </a:lnTo>
                <a:lnTo>
                  <a:pt x="930585" y="745684"/>
                </a:lnTo>
                <a:lnTo>
                  <a:pt x="932155" y="747047"/>
                </a:lnTo>
                <a:lnTo>
                  <a:pt x="933501" y="749091"/>
                </a:lnTo>
                <a:lnTo>
                  <a:pt x="934847" y="751135"/>
                </a:lnTo>
                <a:lnTo>
                  <a:pt x="936193" y="753407"/>
                </a:lnTo>
                <a:lnTo>
                  <a:pt x="936866" y="755678"/>
                </a:lnTo>
                <a:lnTo>
                  <a:pt x="937315" y="757950"/>
                </a:lnTo>
                <a:lnTo>
                  <a:pt x="937763" y="760448"/>
                </a:lnTo>
                <a:lnTo>
                  <a:pt x="938212" y="762947"/>
                </a:lnTo>
                <a:lnTo>
                  <a:pt x="938212" y="1145229"/>
                </a:lnTo>
                <a:lnTo>
                  <a:pt x="937763" y="1147728"/>
                </a:lnTo>
                <a:lnTo>
                  <a:pt x="937315" y="1150227"/>
                </a:lnTo>
                <a:lnTo>
                  <a:pt x="936866" y="1152498"/>
                </a:lnTo>
                <a:lnTo>
                  <a:pt x="936193" y="1154770"/>
                </a:lnTo>
                <a:lnTo>
                  <a:pt x="934847" y="1157041"/>
                </a:lnTo>
                <a:lnTo>
                  <a:pt x="933501" y="1159085"/>
                </a:lnTo>
                <a:lnTo>
                  <a:pt x="932155" y="1160902"/>
                </a:lnTo>
                <a:lnTo>
                  <a:pt x="930585" y="1162720"/>
                </a:lnTo>
                <a:lnTo>
                  <a:pt x="928791" y="1164537"/>
                </a:lnTo>
                <a:lnTo>
                  <a:pt x="926772" y="1165672"/>
                </a:lnTo>
                <a:lnTo>
                  <a:pt x="924529" y="1167035"/>
                </a:lnTo>
                <a:lnTo>
                  <a:pt x="922285" y="1167944"/>
                </a:lnTo>
                <a:lnTo>
                  <a:pt x="920042" y="1168852"/>
                </a:lnTo>
                <a:lnTo>
                  <a:pt x="917575" y="1169534"/>
                </a:lnTo>
                <a:lnTo>
                  <a:pt x="915107" y="1169761"/>
                </a:lnTo>
                <a:lnTo>
                  <a:pt x="912639" y="1169988"/>
                </a:lnTo>
                <a:lnTo>
                  <a:pt x="839735" y="1169988"/>
                </a:lnTo>
                <a:lnTo>
                  <a:pt x="837043" y="1169761"/>
                </a:lnTo>
                <a:lnTo>
                  <a:pt x="834576" y="1169534"/>
                </a:lnTo>
                <a:lnTo>
                  <a:pt x="832108" y="1168852"/>
                </a:lnTo>
                <a:lnTo>
                  <a:pt x="829865" y="1167944"/>
                </a:lnTo>
                <a:lnTo>
                  <a:pt x="827622" y="1167035"/>
                </a:lnTo>
                <a:lnTo>
                  <a:pt x="825603" y="1165672"/>
                </a:lnTo>
                <a:lnTo>
                  <a:pt x="823584" y="1164537"/>
                </a:lnTo>
                <a:lnTo>
                  <a:pt x="821790" y="1162720"/>
                </a:lnTo>
                <a:lnTo>
                  <a:pt x="819995" y="1160902"/>
                </a:lnTo>
                <a:lnTo>
                  <a:pt x="818649" y="1159085"/>
                </a:lnTo>
                <a:lnTo>
                  <a:pt x="817303" y="1157041"/>
                </a:lnTo>
                <a:lnTo>
                  <a:pt x="816406" y="1154770"/>
                </a:lnTo>
                <a:lnTo>
                  <a:pt x="815284" y="1152498"/>
                </a:lnTo>
                <a:lnTo>
                  <a:pt x="814836" y="1150227"/>
                </a:lnTo>
                <a:lnTo>
                  <a:pt x="814387" y="1147728"/>
                </a:lnTo>
                <a:lnTo>
                  <a:pt x="814387" y="1145229"/>
                </a:lnTo>
                <a:lnTo>
                  <a:pt x="814387" y="762947"/>
                </a:lnTo>
                <a:lnTo>
                  <a:pt x="814387" y="760448"/>
                </a:lnTo>
                <a:lnTo>
                  <a:pt x="814836" y="757950"/>
                </a:lnTo>
                <a:lnTo>
                  <a:pt x="815284" y="755678"/>
                </a:lnTo>
                <a:lnTo>
                  <a:pt x="816406" y="753407"/>
                </a:lnTo>
                <a:lnTo>
                  <a:pt x="817303" y="751135"/>
                </a:lnTo>
                <a:lnTo>
                  <a:pt x="818649" y="749091"/>
                </a:lnTo>
                <a:lnTo>
                  <a:pt x="819995" y="747047"/>
                </a:lnTo>
                <a:lnTo>
                  <a:pt x="821790" y="745684"/>
                </a:lnTo>
                <a:lnTo>
                  <a:pt x="823584" y="743867"/>
                </a:lnTo>
                <a:lnTo>
                  <a:pt x="825603" y="742504"/>
                </a:lnTo>
                <a:lnTo>
                  <a:pt x="827622" y="741368"/>
                </a:lnTo>
                <a:lnTo>
                  <a:pt x="829865" y="740232"/>
                </a:lnTo>
                <a:lnTo>
                  <a:pt x="832108" y="739324"/>
                </a:lnTo>
                <a:lnTo>
                  <a:pt x="834576" y="738870"/>
                </a:lnTo>
                <a:lnTo>
                  <a:pt x="837043" y="738188"/>
                </a:lnTo>
                <a:close/>
                <a:moveTo>
                  <a:pt x="1318322" y="671513"/>
                </a:moveTo>
                <a:lnTo>
                  <a:pt x="1320794" y="671513"/>
                </a:lnTo>
                <a:lnTo>
                  <a:pt x="1394056" y="671513"/>
                </a:lnTo>
                <a:lnTo>
                  <a:pt x="1396528" y="671513"/>
                </a:lnTo>
                <a:lnTo>
                  <a:pt x="1399000" y="671966"/>
                </a:lnTo>
                <a:lnTo>
                  <a:pt x="1401472" y="672873"/>
                </a:lnTo>
                <a:lnTo>
                  <a:pt x="1403719" y="673553"/>
                </a:lnTo>
                <a:lnTo>
                  <a:pt x="1405966" y="674913"/>
                </a:lnTo>
                <a:lnTo>
                  <a:pt x="1408213" y="676273"/>
                </a:lnTo>
                <a:lnTo>
                  <a:pt x="1410011" y="677860"/>
                </a:lnTo>
                <a:lnTo>
                  <a:pt x="1412034" y="679900"/>
                </a:lnTo>
                <a:lnTo>
                  <a:pt x="1413607" y="681941"/>
                </a:lnTo>
                <a:lnTo>
                  <a:pt x="1414955" y="683981"/>
                </a:lnTo>
                <a:lnTo>
                  <a:pt x="1416304" y="686474"/>
                </a:lnTo>
                <a:lnTo>
                  <a:pt x="1417203" y="688968"/>
                </a:lnTo>
                <a:lnTo>
                  <a:pt x="1418326" y="691461"/>
                </a:lnTo>
                <a:lnTo>
                  <a:pt x="1418776" y="694181"/>
                </a:lnTo>
                <a:lnTo>
                  <a:pt x="1419225" y="696902"/>
                </a:lnTo>
                <a:lnTo>
                  <a:pt x="1419225" y="699848"/>
                </a:lnTo>
                <a:lnTo>
                  <a:pt x="1419225" y="1141426"/>
                </a:lnTo>
                <a:lnTo>
                  <a:pt x="1419225" y="1144373"/>
                </a:lnTo>
                <a:lnTo>
                  <a:pt x="1418776" y="1147320"/>
                </a:lnTo>
                <a:lnTo>
                  <a:pt x="1418326" y="1149813"/>
                </a:lnTo>
                <a:lnTo>
                  <a:pt x="1417203" y="1152534"/>
                </a:lnTo>
                <a:lnTo>
                  <a:pt x="1416304" y="1155254"/>
                </a:lnTo>
                <a:lnTo>
                  <a:pt x="1414955" y="1157521"/>
                </a:lnTo>
                <a:lnTo>
                  <a:pt x="1413607" y="1159787"/>
                </a:lnTo>
                <a:lnTo>
                  <a:pt x="1412034" y="1161601"/>
                </a:lnTo>
                <a:lnTo>
                  <a:pt x="1410011" y="1163414"/>
                </a:lnTo>
                <a:lnTo>
                  <a:pt x="1408213" y="1165228"/>
                </a:lnTo>
                <a:lnTo>
                  <a:pt x="1405966" y="1166588"/>
                </a:lnTo>
                <a:lnTo>
                  <a:pt x="1403719" y="1167721"/>
                </a:lnTo>
                <a:lnTo>
                  <a:pt x="1401472" y="1168855"/>
                </a:lnTo>
                <a:lnTo>
                  <a:pt x="1399000" y="1169535"/>
                </a:lnTo>
                <a:lnTo>
                  <a:pt x="1396528" y="1169761"/>
                </a:lnTo>
                <a:lnTo>
                  <a:pt x="1394056" y="1169988"/>
                </a:lnTo>
                <a:lnTo>
                  <a:pt x="1320794" y="1169988"/>
                </a:lnTo>
                <a:lnTo>
                  <a:pt x="1318322" y="1169761"/>
                </a:lnTo>
                <a:lnTo>
                  <a:pt x="1315850" y="1169535"/>
                </a:lnTo>
                <a:lnTo>
                  <a:pt x="1313154" y="1168855"/>
                </a:lnTo>
                <a:lnTo>
                  <a:pt x="1310906" y="1167721"/>
                </a:lnTo>
                <a:lnTo>
                  <a:pt x="1308659" y="1166588"/>
                </a:lnTo>
                <a:lnTo>
                  <a:pt x="1306861" y="1165228"/>
                </a:lnTo>
                <a:lnTo>
                  <a:pt x="1304839" y="1163414"/>
                </a:lnTo>
                <a:lnTo>
                  <a:pt x="1303041" y="1161601"/>
                </a:lnTo>
                <a:lnTo>
                  <a:pt x="1301243" y="1159787"/>
                </a:lnTo>
                <a:lnTo>
                  <a:pt x="1299670" y="1157521"/>
                </a:lnTo>
                <a:lnTo>
                  <a:pt x="1298546" y="1155254"/>
                </a:lnTo>
                <a:lnTo>
                  <a:pt x="1297423" y="1152534"/>
                </a:lnTo>
                <a:lnTo>
                  <a:pt x="1296524" y="1149813"/>
                </a:lnTo>
                <a:lnTo>
                  <a:pt x="1296074" y="1147320"/>
                </a:lnTo>
                <a:lnTo>
                  <a:pt x="1295400" y="1144373"/>
                </a:lnTo>
                <a:lnTo>
                  <a:pt x="1295400" y="1141426"/>
                </a:lnTo>
                <a:lnTo>
                  <a:pt x="1295400" y="699848"/>
                </a:lnTo>
                <a:lnTo>
                  <a:pt x="1295400" y="696902"/>
                </a:lnTo>
                <a:lnTo>
                  <a:pt x="1296074" y="694181"/>
                </a:lnTo>
                <a:lnTo>
                  <a:pt x="1296524" y="691461"/>
                </a:lnTo>
                <a:lnTo>
                  <a:pt x="1297423" y="688968"/>
                </a:lnTo>
                <a:lnTo>
                  <a:pt x="1298546" y="686474"/>
                </a:lnTo>
                <a:lnTo>
                  <a:pt x="1299670" y="683981"/>
                </a:lnTo>
                <a:lnTo>
                  <a:pt x="1301243" y="681941"/>
                </a:lnTo>
                <a:lnTo>
                  <a:pt x="1303041" y="679900"/>
                </a:lnTo>
                <a:lnTo>
                  <a:pt x="1304839" y="677860"/>
                </a:lnTo>
                <a:lnTo>
                  <a:pt x="1306861" y="676273"/>
                </a:lnTo>
                <a:lnTo>
                  <a:pt x="1308659" y="674913"/>
                </a:lnTo>
                <a:lnTo>
                  <a:pt x="1310906" y="673553"/>
                </a:lnTo>
                <a:lnTo>
                  <a:pt x="1313154" y="672873"/>
                </a:lnTo>
                <a:lnTo>
                  <a:pt x="1315850" y="671966"/>
                </a:lnTo>
                <a:lnTo>
                  <a:pt x="1318322" y="671513"/>
                </a:lnTo>
                <a:close/>
                <a:moveTo>
                  <a:pt x="988416" y="671513"/>
                </a:moveTo>
                <a:lnTo>
                  <a:pt x="990920" y="671513"/>
                </a:lnTo>
                <a:lnTo>
                  <a:pt x="1065121" y="671513"/>
                </a:lnTo>
                <a:lnTo>
                  <a:pt x="1067624" y="671513"/>
                </a:lnTo>
                <a:lnTo>
                  <a:pt x="1070128" y="671966"/>
                </a:lnTo>
                <a:lnTo>
                  <a:pt x="1072632" y="672873"/>
                </a:lnTo>
                <a:lnTo>
                  <a:pt x="1074908" y="673553"/>
                </a:lnTo>
                <a:lnTo>
                  <a:pt x="1077184" y="674913"/>
                </a:lnTo>
                <a:lnTo>
                  <a:pt x="1079460" y="676273"/>
                </a:lnTo>
                <a:lnTo>
                  <a:pt x="1081281" y="677860"/>
                </a:lnTo>
                <a:lnTo>
                  <a:pt x="1083330" y="679900"/>
                </a:lnTo>
                <a:lnTo>
                  <a:pt x="1084923" y="681941"/>
                </a:lnTo>
                <a:lnTo>
                  <a:pt x="1086288" y="683981"/>
                </a:lnTo>
                <a:lnTo>
                  <a:pt x="1087654" y="686474"/>
                </a:lnTo>
                <a:lnTo>
                  <a:pt x="1088565" y="688968"/>
                </a:lnTo>
                <a:lnTo>
                  <a:pt x="1089703" y="691461"/>
                </a:lnTo>
                <a:lnTo>
                  <a:pt x="1090158" y="694181"/>
                </a:lnTo>
                <a:lnTo>
                  <a:pt x="1090613" y="696902"/>
                </a:lnTo>
                <a:lnTo>
                  <a:pt x="1090613" y="699848"/>
                </a:lnTo>
                <a:lnTo>
                  <a:pt x="1090613" y="1141426"/>
                </a:lnTo>
                <a:lnTo>
                  <a:pt x="1090613" y="1144373"/>
                </a:lnTo>
                <a:lnTo>
                  <a:pt x="1090158" y="1147320"/>
                </a:lnTo>
                <a:lnTo>
                  <a:pt x="1089703" y="1149813"/>
                </a:lnTo>
                <a:lnTo>
                  <a:pt x="1088565" y="1152534"/>
                </a:lnTo>
                <a:lnTo>
                  <a:pt x="1087654" y="1155254"/>
                </a:lnTo>
                <a:lnTo>
                  <a:pt x="1086288" y="1157521"/>
                </a:lnTo>
                <a:lnTo>
                  <a:pt x="1084923" y="1159787"/>
                </a:lnTo>
                <a:lnTo>
                  <a:pt x="1083330" y="1161601"/>
                </a:lnTo>
                <a:lnTo>
                  <a:pt x="1081281" y="1163414"/>
                </a:lnTo>
                <a:lnTo>
                  <a:pt x="1079460" y="1165228"/>
                </a:lnTo>
                <a:lnTo>
                  <a:pt x="1077184" y="1166588"/>
                </a:lnTo>
                <a:lnTo>
                  <a:pt x="1074908" y="1167721"/>
                </a:lnTo>
                <a:lnTo>
                  <a:pt x="1072632" y="1168855"/>
                </a:lnTo>
                <a:lnTo>
                  <a:pt x="1070128" y="1169535"/>
                </a:lnTo>
                <a:lnTo>
                  <a:pt x="1067624" y="1169761"/>
                </a:lnTo>
                <a:lnTo>
                  <a:pt x="1065121" y="1169988"/>
                </a:lnTo>
                <a:lnTo>
                  <a:pt x="990920" y="1169988"/>
                </a:lnTo>
                <a:lnTo>
                  <a:pt x="988416" y="1169761"/>
                </a:lnTo>
                <a:lnTo>
                  <a:pt x="985685" y="1169535"/>
                </a:lnTo>
                <a:lnTo>
                  <a:pt x="983181" y="1168855"/>
                </a:lnTo>
                <a:lnTo>
                  <a:pt x="980905" y="1167721"/>
                </a:lnTo>
                <a:lnTo>
                  <a:pt x="978629" y="1166588"/>
                </a:lnTo>
                <a:lnTo>
                  <a:pt x="976581" y="1165228"/>
                </a:lnTo>
                <a:lnTo>
                  <a:pt x="974532" y="1163414"/>
                </a:lnTo>
                <a:lnTo>
                  <a:pt x="972939" y="1161601"/>
                </a:lnTo>
                <a:lnTo>
                  <a:pt x="971118" y="1159787"/>
                </a:lnTo>
                <a:lnTo>
                  <a:pt x="969525" y="1157521"/>
                </a:lnTo>
                <a:lnTo>
                  <a:pt x="968387" y="1155254"/>
                </a:lnTo>
                <a:lnTo>
                  <a:pt x="967249" y="1152534"/>
                </a:lnTo>
                <a:lnTo>
                  <a:pt x="966338" y="1149813"/>
                </a:lnTo>
                <a:lnTo>
                  <a:pt x="965883" y="1147320"/>
                </a:lnTo>
                <a:lnTo>
                  <a:pt x="965200" y="1144373"/>
                </a:lnTo>
                <a:lnTo>
                  <a:pt x="965200" y="1141426"/>
                </a:lnTo>
                <a:lnTo>
                  <a:pt x="965200" y="699848"/>
                </a:lnTo>
                <a:lnTo>
                  <a:pt x="965200" y="696902"/>
                </a:lnTo>
                <a:lnTo>
                  <a:pt x="965883" y="694181"/>
                </a:lnTo>
                <a:lnTo>
                  <a:pt x="966338" y="691461"/>
                </a:lnTo>
                <a:lnTo>
                  <a:pt x="967249" y="688968"/>
                </a:lnTo>
                <a:lnTo>
                  <a:pt x="968387" y="686474"/>
                </a:lnTo>
                <a:lnTo>
                  <a:pt x="969525" y="683981"/>
                </a:lnTo>
                <a:lnTo>
                  <a:pt x="971118" y="681941"/>
                </a:lnTo>
                <a:lnTo>
                  <a:pt x="972939" y="679900"/>
                </a:lnTo>
                <a:lnTo>
                  <a:pt x="974532" y="677860"/>
                </a:lnTo>
                <a:lnTo>
                  <a:pt x="976581" y="676273"/>
                </a:lnTo>
                <a:lnTo>
                  <a:pt x="978629" y="674913"/>
                </a:lnTo>
                <a:lnTo>
                  <a:pt x="980905" y="673553"/>
                </a:lnTo>
                <a:lnTo>
                  <a:pt x="983181" y="672873"/>
                </a:lnTo>
                <a:lnTo>
                  <a:pt x="985685" y="671966"/>
                </a:lnTo>
                <a:lnTo>
                  <a:pt x="988416" y="671513"/>
                </a:lnTo>
                <a:close/>
                <a:moveTo>
                  <a:pt x="1471932" y="590550"/>
                </a:moveTo>
                <a:lnTo>
                  <a:pt x="1546133" y="590550"/>
                </a:lnTo>
                <a:lnTo>
                  <a:pt x="1548636" y="590777"/>
                </a:lnTo>
                <a:lnTo>
                  <a:pt x="1551140" y="591231"/>
                </a:lnTo>
                <a:lnTo>
                  <a:pt x="1553644" y="592139"/>
                </a:lnTo>
                <a:lnTo>
                  <a:pt x="1555920" y="593274"/>
                </a:lnTo>
                <a:lnTo>
                  <a:pt x="1558196" y="594635"/>
                </a:lnTo>
                <a:lnTo>
                  <a:pt x="1560472" y="596451"/>
                </a:lnTo>
                <a:lnTo>
                  <a:pt x="1562293" y="598267"/>
                </a:lnTo>
                <a:lnTo>
                  <a:pt x="1564342" y="600537"/>
                </a:lnTo>
                <a:lnTo>
                  <a:pt x="1565707" y="602806"/>
                </a:lnTo>
                <a:lnTo>
                  <a:pt x="1567300" y="605303"/>
                </a:lnTo>
                <a:lnTo>
                  <a:pt x="1568666" y="608026"/>
                </a:lnTo>
                <a:lnTo>
                  <a:pt x="1569577" y="610750"/>
                </a:lnTo>
                <a:lnTo>
                  <a:pt x="1570487" y="613927"/>
                </a:lnTo>
                <a:lnTo>
                  <a:pt x="1571170" y="617105"/>
                </a:lnTo>
                <a:lnTo>
                  <a:pt x="1571625" y="620282"/>
                </a:lnTo>
                <a:lnTo>
                  <a:pt x="1571625" y="623687"/>
                </a:lnTo>
                <a:lnTo>
                  <a:pt x="1571625" y="1136851"/>
                </a:lnTo>
                <a:lnTo>
                  <a:pt x="1571625" y="1140256"/>
                </a:lnTo>
                <a:lnTo>
                  <a:pt x="1571170" y="1143433"/>
                </a:lnTo>
                <a:lnTo>
                  <a:pt x="1570487" y="1146838"/>
                </a:lnTo>
                <a:lnTo>
                  <a:pt x="1569577" y="1149788"/>
                </a:lnTo>
                <a:lnTo>
                  <a:pt x="1568666" y="1152512"/>
                </a:lnTo>
                <a:lnTo>
                  <a:pt x="1567300" y="1155462"/>
                </a:lnTo>
                <a:lnTo>
                  <a:pt x="1565707" y="1157959"/>
                </a:lnTo>
                <a:lnTo>
                  <a:pt x="1564342" y="1160229"/>
                </a:lnTo>
                <a:lnTo>
                  <a:pt x="1562293" y="1162498"/>
                </a:lnTo>
                <a:lnTo>
                  <a:pt x="1560472" y="1164314"/>
                </a:lnTo>
                <a:lnTo>
                  <a:pt x="1558196" y="1165903"/>
                </a:lnTo>
                <a:lnTo>
                  <a:pt x="1555920" y="1167492"/>
                </a:lnTo>
                <a:lnTo>
                  <a:pt x="1553644" y="1168399"/>
                </a:lnTo>
                <a:lnTo>
                  <a:pt x="1551140" y="1169307"/>
                </a:lnTo>
                <a:lnTo>
                  <a:pt x="1548636" y="1169761"/>
                </a:lnTo>
                <a:lnTo>
                  <a:pt x="1546133" y="1169988"/>
                </a:lnTo>
                <a:lnTo>
                  <a:pt x="1471932" y="1169988"/>
                </a:lnTo>
                <a:lnTo>
                  <a:pt x="1469201" y="1169761"/>
                </a:lnTo>
                <a:lnTo>
                  <a:pt x="1466697" y="1169307"/>
                </a:lnTo>
                <a:lnTo>
                  <a:pt x="1464193" y="1168399"/>
                </a:lnTo>
                <a:lnTo>
                  <a:pt x="1461917" y="1167492"/>
                </a:lnTo>
                <a:lnTo>
                  <a:pt x="1459641" y="1165903"/>
                </a:lnTo>
                <a:lnTo>
                  <a:pt x="1457593" y="1164314"/>
                </a:lnTo>
                <a:lnTo>
                  <a:pt x="1455544" y="1162498"/>
                </a:lnTo>
                <a:lnTo>
                  <a:pt x="1453496" y="1160229"/>
                </a:lnTo>
                <a:lnTo>
                  <a:pt x="1452130" y="1157959"/>
                </a:lnTo>
                <a:lnTo>
                  <a:pt x="1450537" y="1155462"/>
                </a:lnTo>
                <a:lnTo>
                  <a:pt x="1449399" y="1152512"/>
                </a:lnTo>
                <a:lnTo>
                  <a:pt x="1448261" y="1149788"/>
                </a:lnTo>
                <a:lnTo>
                  <a:pt x="1447350" y="1146838"/>
                </a:lnTo>
                <a:lnTo>
                  <a:pt x="1446667" y="1143433"/>
                </a:lnTo>
                <a:lnTo>
                  <a:pt x="1446212" y="1140256"/>
                </a:lnTo>
                <a:lnTo>
                  <a:pt x="1446212" y="1136851"/>
                </a:lnTo>
                <a:lnTo>
                  <a:pt x="1446212" y="623687"/>
                </a:lnTo>
                <a:lnTo>
                  <a:pt x="1446212" y="620282"/>
                </a:lnTo>
                <a:lnTo>
                  <a:pt x="1446667" y="617105"/>
                </a:lnTo>
                <a:lnTo>
                  <a:pt x="1447350" y="613927"/>
                </a:lnTo>
                <a:lnTo>
                  <a:pt x="1448261" y="610750"/>
                </a:lnTo>
                <a:lnTo>
                  <a:pt x="1449399" y="608026"/>
                </a:lnTo>
                <a:lnTo>
                  <a:pt x="1450537" y="605303"/>
                </a:lnTo>
                <a:lnTo>
                  <a:pt x="1452130" y="602806"/>
                </a:lnTo>
                <a:lnTo>
                  <a:pt x="1453496" y="600537"/>
                </a:lnTo>
                <a:lnTo>
                  <a:pt x="1455544" y="598267"/>
                </a:lnTo>
                <a:lnTo>
                  <a:pt x="1457593" y="596451"/>
                </a:lnTo>
                <a:lnTo>
                  <a:pt x="1459641" y="594635"/>
                </a:lnTo>
                <a:lnTo>
                  <a:pt x="1461917" y="593274"/>
                </a:lnTo>
                <a:lnTo>
                  <a:pt x="1464193" y="592139"/>
                </a:lnTo>
                <a:lnTo>
                  <a:pt x="1466697" y="591231"/>
                </a:lnTo>
                <a:lnTo>
                  <a:pt x="1469201" y="590777"/>
                </a:lnTo>
                <a:lnTo>
                  <a:pt x="1471932" y="590550"/>
                </a:lnTo>
                <a:close/>
                <a:moveTo>
                  <a:pt x="1152617" y="590550"/>
                </a:moveTo>
                <a:lnTo>
                  <a:pt x="1226818" y="590550"/>
                </a:lnTo>
                <a:lnTo>
                  <a:pt x="1229322" y="590777"/>
                </a:lnTo>
                <a:lnTo>
                  <a:pt x="1232053" y="591231"/>
                </a:lnTo>
                <a:lnTo>
                  <a:pt x="1234557" y="592139"/>
                </a:lnTo>
                <a:lnTo>
                  <a:pt x="1236833" y="593274"/>
                </a:lnTo>
                <a:lnTo>
                  <a:pt x="1239109" y="594635"/>
                </a:lnTo>
                <a:lnTo>
                  <a:pt x="1241158" y="596451"/>
                </a:lnTo>
                <a:lnTo>
                  <a:pt x="1242978" y="598267"/>
                </a:lnTo>
                <a:lnTo>
                  <a:pt x="1244799" y="600537"/>
                </a:lnTo>
                <a:lnTo>
                  <a:pt x="1246620" y="602806"/>
                </a:lnTo>
                <a:lnTo>
                  <a:pt x="1248213" y="605303"/>
                </a:lnTo>
                <a:lnTo>
                  <a:pt x="1249352" y="608026"/>
                </a:lnTo>
                <a:lnTo>
                  <a:pt x="1250490" y="610750"/>
                </a:lnTo>
                <a:lnTo>
                  <a:pt x="1251400" y="613927"/>
                </a:lnTo>
                <a:lnTo>
                  <a:pt x="1251855" y="617105"/>
                </a:lnTo>
                <a:lnTo>
                  <a:pt x="1252538" y="620282"/>
                </a:lnTo>
                <a:lnTo>
                  <a:pt x="1252538" y="623687"/>
                </a:lnTo>
                <a:lnTo>
                  <a:pt x="1252538" y="1136851"/>
                </a:lnTo>
                <a:lnTo>
                  <a:pt x="1252538" y="1140256"/>
                </a:lnTo>
                <a:lnTo>
                  <a:pt x="1251855" y="1143433"/>
                </a:lnTo>
                <a:lnTo>
                  <a:pt x="1251400" y="1146838"/>
                </a:lnTo>
                <a:lnTo>
                  <a:pt x="1250490" y="1149788"/>
                </a:lnTo>
                <a:lnTo>
                  <a:pt x="1249352" y="1152512"/>
                </a:lnTo>
                <a:lnTo>
                  <a:pt x="1248213" y="1155462"/>
                </a:lnTo>
                <a:lnTo>
                  <a:pt x="1246620" y="1157959"/>
                </a:lnTo>
                <a:lnTo>
                  <a:pt x="1244799" y="1160229"/>
                </a:lnTo>
                <a:lnTo>
                  <a:pt x="1242978" y="1162498"/>
                </a:lnTo>
                <a:lnTo>
                  <a:pt x="1241158" y="1164314"/>
                </a:lnTo>
                <a:lnTo>
                  <a:pt x="1239109" y="1165903"/>
                </a:lnTo>
                <a:lnTo>
                  <a:pt x="1236833" y="1167492"/>
                </a:lnTo>
                <a:lnTo>
                  <a:pt x="1234557" y="1168399"/>
                </a:lnTo>
                <a:lnTo>
                  <a:pt x="1232053" y="1169307"/>
                </a:lnTo>
                <a:lnTo>
                  <a:pt x="1229322" y="1169761"/>
                </a:lnTo>
                <a:lnTo>
                  <a:pt x="1226818" y="1169988"/>
                </a:lnTo>
                <a:lnTo>
                  <a:pt x="1152617" y="1169988"/>
                </a:lnTo>
                <a:lnTo>
                  <a:pt x="1150114" y="1169761"/>
                </a:lnTo>
                <a:lnTo>
                  <a:pt x="1147610" y="1169307"/>
                </a:lnTo>
                <a:lnTo>
                  <a:pt x="1145106" y="1168399"/>
                </a:lnTo>
                <a:lnTo>
                  <a:pt x="1142830" y="1167492"/>
                </a:lnTo>
                <a:lnTo>
                  <a:pt x="1140554" y="1165903"/>
                </a:lnTo>
                <a:lnTo>
                  <a:pt x="1138278" y="1164314"/>
                </a:lnTo>
                <a:lnTo>
                  <a:pt x="1136457" y="1162498"/>
                </a:lnTo>
                <a:lnTo>
                  <a:pt x="1134409" y="1160229"/>
                </a:lnTo>
                <a:lnTo>
                  <a:pt x="1132815" y="1157959"/>
                </a:lnTo>
                <a:lnTo>
                  <a:pt x="1131450" y="1155462"/>
                </a:lnTo>
                <a:lnTo>
                  <a:pt x="1130084" y="1152512"/>
                </a:lnTo>
                <a:lnTo>
                  <a:pt x="1129174" y="1149788"/>
                </a:lnTo>
                <a:lnTo>
                  <a:pt x="1128036" y="1146838"/>
                </a:lnTo>
                <a:lnTo>
                  <a:pt x="1127580" y="1143433"/>
                </a:lnTo>
                <a:lnTo>
                  <a:pt x="1127125" y="1140256"/>
                </a:lnTo>
                <a:lnTo>
                  <a:pt x="1127125" y="1136851"/>
                </a:lnTo>
                <a:lnTo>
                  <a:pt x="1127125" y="623687"/>
                </a:lnTo>
                <a:lnTo>
                  <a:pt x="1127125" y="620282"/>
                </a:lnTo>
                <a:lnTo>
                  <a:pt x="1127580" y="617105"/>
                </a:lnTo>
                <a:lnTo>
                  <a:pt x="1128036" y="613927"/>
                </a:lnTo>
                <a:lnTo>
                  <a:pt x="1129174" y="610750"/>
                </a:lnTo>
                <a:lnTo>
                  <a:pt x="1130084" y="608026"/>
                </a:lnTo>
                <a:lnTo>
                  <a:pt x="1131450" y="605303"/>
                </a:lnTo>
                <a:lnTo>
                  <a:pt x="1132815" y="602806"/>
                </a:lnTo>
                <a:lnTo>
                  <a:pt x="1134409" y="600537"/>
                </a:lnTo>
                <a:lnTo>
                  <a:pt x="1136457" y="598267"/>
                </a:lnTo>
                <a:lnTo>
                  <a:pt x="1138278" y="596451"/>
                </a:lnTo>
                <a:lnTo>
                  <a:pt x="1140554" y="594635"/>
                </a:lnTo>
                <a:lnTo>
                  <a:pt x="1142830" y="593274"/>
                </a:lnTo>
                <a:lnTo>
                  <a:pt x="1145106" y="592139"/>
                </a:lnTo>
                <a:lnTo>
                  <a:pt x="1147610" y="591231"/>
                </a:lnTo>
                <a:lnTo>
                  <a:pt x="1150114" y="590777"/>
                </a:lnTo>
                <a:lnTo>
                  <a:pt x="1152617" y="590550"/>
                </a:lnTo>
                <a:close/>
                <a:moveTo>
                  <a:pt x="1633857" y="508000"/>
                </a:moveTo>
                <a:lnTo>
                  <a:pt x="1707830" y="508000"/>
                </a:lnTo>
                <a:lnTo>
                  <a:pt x="1710561" y="508227"/>
                </a:lnTo>
                <a:lnTo>
                  <a:pt x="1713065" y="508680"/>
                </a:lnTo>
                <a:lnTo>
                  <a:pt x="1715797" y="509814"/>
                </a:lnTo>
                <a:lnTo>
                  <a:pt x="1718073" y="510947"/>
                </a:lnTo>
                <a:lnTo>
                  <a:pt x="1720349" y="512534"/>
                </a:lnTo>
                <a:lnTo>
                  <a:pt x="1722170" y="514575"/>
                </a:lnTo>
                <a:lnTo>
                  <a:pt x="1724218" y="516842"/>
                </a:lnTo>
                <a:lnTo>
                  <a:pt x="1726039" y="519109"/>
                </a:lnTo>
                <a:lnTo>
                  <a:pt x="1727860" y="521829"/>
                </a:lnTo>
                <a:lnTo>
                  <a:pt x="1729453" y="524550"/>
                </a:lnTo>
                <a:lnTo>
                  <a:pt x="1730591" y="527950"/>
                </a:lnTo>
                <a:lnTo>
                  <a:pt x="1731729" y="531124"/>
                </a:lnTo>
                <a:lnTo>
                  <a:pt x="1732640" y="534752"/>
                </a:lnTo>
                <a:lnTo>
                  <a:pt x="1733095" y="538152"/>
                </a:lnTo>
                <a:lnTo>
                  <a:pt x="1733550" y="542006"/>
                </a:lnTo>
                <a:lnTo>
                  <a:pt x="1733550" y="545860"/>
                </a:lnTo>
                <a:lnTo>
                  <a:pt x="1733550" y="1132128"/>
                </a:lnTo>
                <a:lnTo>
                  <a:pt x="1733550" y="1135982"/>
                </a:lnTo>
                <a:lnTo>
                  <a:pt x="1733095" y="1139836"/>
                </a:lnTo>
                <a:lnTo>
                  <a:pt x="1732640" y="1143463"/>
                </a:lnTo>
                <a:lnTo>
                  <a:pt x="1731729" y="1146864"/>
                </a:lnTo>
                <a:lnTo>
                  <a:pt x="1730591" y="1150038"/>
                </a:lnTo>
                <a:lnTo>
                  <a:pt x="1729453" y="1153438"/>
                </a:lnTo>
                <a:lnTo>
                  <a:pt x="1727860" y="1156159"/>
                </a:lnTo>
                <a:lnTo>
                  <a:pt x="1726039" y="1158879"/>
                </a:lnTo>
                <a:lnTo>
                  <a:pt x="1724218" y="1161373"/>
                </a:lnTo>
                <a:lnTo>
                  <a:pt x="1722170" y="1163414"/>
                </a:lnTo>
                <a:lnTo>
                  <a:pt x="1720349" y="1165454"/>
                </a:lnTo>
                <a:lnTo>
                  <a:pt x="1718073" y="1167041"/>
                </a:lnTo>
                <a:lnTo>
                  <a:pt x="1715797" y="1168174"/>
                </a:lnTo>
                <a:lnTo>
                  <a:pt x="1713065" y="1169308"/>
                </a:lnTo>
                <a:lnTo>
                  <a:pt x="1710561" y="1169761"/>
                </a:lnTo>
                <a:lnTo>
                  <a:pt x="1707830" y="1169988"/>
                </a:lnTo>
                <a:lnTo>
                  <a:pt x="1633857" y="1169988"/>
                </a:lnTo>
                <a:lnTo>
                  <a:pt x="1631353" y="1169761"/>
                </a:lnTo>
                <a:lnTo>
                  <a:pt x="1628850" y="1169308"/>
                </a:lnTo>
                <a:lnTo>
                  <a:pt x="1626346" y="1168174"/>
                </a:lnTo>
                <a:lnTo>
                  <a:pt x="1624070" y="1167041"/>
                </a:lnTo>
                <a:lnTo>
                  <a:pt x="1621794" y="1165454"/>
                </a:lnTo>
                <a:lnTo>
                  <a:pt x="1619518" y="1163414"/>
                </a:lnTo>
                <a:lnTo>
                  <a:pt x="1617469" y="1161373"/>
                </a:lnTo>
                <a:lnTo>
                  <a:pt x="1615648" y="1158879"/>
                </a:lnTo>
                <a:lnTo>
                  <a:pt x="1614055" y="1156159"/>
                </a:lnTo>
                <a:lnTo>
                  <a:pt x="1612689" y="1153438"/>
                </a:lnTo>
                <a:lnTo>
                  <a:pt x="1611324" y="1150038"/>
                </a:lnTo>
                <a:lnTo>
                  <a:pt x="1610186" y="1146864"/>
                </a:lnTo>
                <a:lnTo>
                  <a:pt x="1609275" y="1143463"/>
                </a:lnTo>
                <a:lnTo>
                  <a:pt x="1608820" y="1139836"/>
                </a:lnTo>
                <a:lnTo>
                  <a:pt x="1608365" y="1135982"/>
                </a:lnTo>
                <a:lnTo>
                  <a:pt x="1608137" y="1132128"/>
                </a:lnTo>
                <a:lnTo>
                  <a:pt x="1608137" y="545860"/>
                </a:lnTo>
                <a:lnTo>
                  <a:pt x="1608365" y="542006"/>
                </a:lnTo>
                <a:lnTo>
                  <a:pt x="1608820" y="538152"/>
                </a:lnTo>
                <a:lnTo>
                  <a:pt x="1609275" y="534752"/>
                </a:lnTo>
                <a:lnTo>
                  <a:pt x="1610186" y="531124"/>
                </a:lnTo>
                <a:lnTo>
                  <a:pt x="1611324" y="527950"/>
                </a:lnTo>
                <a:lnTo>
                  <a:pt x="1612689" y="524550"/>
                </a:lnTo>
                <a:lnTo>
                  <a:pt x="1614055" y="521829"/>
                </a:lnTo>
                <a:lnTo>
                  <a:pt x="1615648" y="519109"/>
                </a:lnTo>
                <a:lnTo>
                  <a:pt x="1617469" y="516842"/>
                </a:lnTo>
                <a:lnTo>
                  <a:pt x="1619518" y="514575"/>
                </a:lnTo>
                <a:lnTo>
                  <a:pt x="1621794" y="512534"/>
                </a:lnTo>
                <a:lnTo>
                  <a:pt x="1624070" y="510947"/>
                </a:lnTo>
                <a:lnTo>
                  <a:pt x="1626346" y="509814"/>
                </a:lnTo>
                <a:lnTo>
                  <a:pt x="1628850" y="508680"/>
                </a:lnTo>
                <a:lnTo>
                  <a:pt x="1631353" y="508227"/>
                </a:lnTo>
                <a:lnTo>
                  <a:pt x="1633857" y="508000"/>
                </a:lnTo>
                <a:close/>
                <a:moveTo>
                  <a:pt x="1501548" y="319088"/>
                </a:moveTo>
                <a:lnTo>
                  <a:pt x="1733323" y="319088"/>
                </a:lnTo>
                <a:lnTo>
                  <a:pt x="1733323" y="319316"/>
                </a:lnTo>
                <a:lnTo>
                  <a:pt x="1733550" y="319316"/>
                </a:lnTo>
                <a:lnTo>
                  <a:pt x="1733550" y="464215"/>
                </a:lnTo>
                <a:lnTo>
                  <a:pt x="1637620" y="464215"/>
                </a:lnTo>
                <a:lnTo>
                  <a:pt x="1637620" y="418038"/>
                </a:lnTo>
                <a:lnTo>
                  <a:pt x="1318759" y="617303"/>
                </a:lnTo>
                <a:lnTo>
                  <a:pt x="1250723" y="574766"/>
                </a:lnTo>
                <a:lnTo>
                  <a:pt x="1253444" y="573174"/>
                </a:lnTo>
                <a:lnTo>
                  <a:pt x="1146628" y="506525"/>
                </a:lnTo>
                <a:lnTo>
                  <a:pt x="844096" y="695326"/>
                </a:lnTo>
                <a:lnTo>
                  <a:pt x="776287" y="653016"/>
                </a:lnTo>
                <a:lnTo>
                  <a:pt x="1147082" y="421450"/>
                </a:lnTo>
                <a:lnTo>
                  <a:pt x="1215118" y="463533"/>
                </a:lnTo>
                <a:lnTo>
                  <a:pt x="1214437" y="464215"/>
                </a:lnTo>
                <a:lnTo>
                  <a:pt x="1321253" y="530637"/>
                </a:lnTo>
                <a:lnTo>
                  <a:pt x="1564368" y="379141"/>
                </a:lnTo>
                <a:lnTo>
                  <a:pt x="1501548" y="379141"/>
                </a:lnTo>
                <a:lnTo>
                  <a:pt x="1501548" y="319088"/>
                </a:lnTo>
                <a:close/>
                <a:moveTo>
                  <a:pt x="229507" y="91395"/>
                </a:moveTo>
                <a:lnTo>
                  <a:pt x="225651" y="91621"/>
                </a:lnTo>
                <a:lnTo>
                  <a:pt x="221796" y="91848"/>
                </a:lnTo>
                <a:lnTo>
                  <a:pt x="218394" y="92075"/>
                </a:lnTo>
                <a:lnTo>
                  <a:pt x="214539" y="92755"/>
                </a:lnTo>
                <a:lnTo>
                  <a:pt x="210910" y="93662"/>
                </a:lnTo>
                <a:lnTo>
                  <a:pt x="207509" y="94570"/>
                </a:lnTo>
                <a:lnTo>
                  <a:pt x="204107" y="95704"/>
                </a:lnTo>
                <a:lnTo>
                  <a:pt x="200705" y="96837"/>
                </a:lnTo>
                <a:lnTo>
                  <a:pt x="197303" y="98198"/>
                </a:lnTo>
                <a:lnTo>
                  <a:pt x="194355" y="99559"/>
                </a:lnTo>
                <a:lnTo>
                  <a:pt x="191407" y="101373"/>
                </a:lnTo>
                <a:lnTo>
                  <a:pt x="188232" y="103187"/>
                </a:lnTo>
                <a:lnTo>
                  <a:pt x="185284" y="105002"/>
                </a:lnTo>
                <a:lnTo>
                  <a:pt x="182562" y="107270"/>
                </a:lnTo>
                <a:lnTo>
                  <a:pt x="179614" y="109311"/>
                </a:lnTo>
                <a:lnTo>
                  <a:pt x="177119" y="111579"/>
                </a:lnTo>
                <a:lnTo>
                  <a:pt x="174851" y="114073"/>
                </a:lnTo>
                <a:lnTo>
                  <a:pt x="172357" y="116568"/>
                </a:lnTo>
                <a:lnTo>
                  <a:pt x="170316" y="119062"/>
                </a:lnTo>
                <a:lnTo>
                  <a:pt x="168275" y="121784"/>
                </a:lnTo>
                <a:lnTo>
                  <a:pt x="166460" y="124505"/>
                </a:lnTo>
                <a:lnTo>
                  <a:pt x="164646" y="127454"/>
                </a:lnTo>
                <a:lnTo>
                  <a:pt x="162832" y="130402"/>
                </a:lnTo>
                <a:lnTo>
                  <a:pt x="161471" y="133350"/>
                </a:lnTo>
                <a:lnTo>
                  <a:pt x="160110" y="136525"/>
                </a:lnTo>
                <a:lnTo>
                  <a:pt x="158976" y="139700"/>
                </a:lnTo>
                <a:lnTo>
                  <a:pt x="158069" y="143102"/>
                </a:lnTo>
                <a:lnTo>
                  <a:pt x="156935" y="146277"/>
                </a:lnTo>
                <a:lnTo>
                  <a:pt x="156482" y="149679"/>
                </a:lnTo>
                <a:lnTo>
                  <a:pt x="156028" y="153080"/>
                </a:lnTo>
                <a:lnTo>
                  <a:pt x="155801" y="156709"/>
                </a:lnTo>
                <a:lnTo>
                  <a:pt x="155801" y="160111"/>
                </a:lnTo>
                <a:lnTo>
                  <a:pt x="155801" y="1330098"/>
                </a:lnTo>
                <a:lnTo>
                  <a:pt x="155801" y="1333500"/>
                </a:lnTo>
                <a:lnTo>
                  <a:pt x="156028" y="1337129"/>
                </a:lnTo>
                <a:lnTo>
                  <a:pt x="156482" y="1340531"/>
                </a:lnTo>
                <a:lnTo>
                  <a:pt x="156935" y="1343932"/>
                </a:lnTo>
                <a:lnTo>
                  <a:pt x="158069" y="1347561"/>
                </a:lnTo>
                <a:lnTo>
                  <a:pt x="158976" y="1350509"/>
                </a:lnTo>
                <a:lnTo>
                  <a:pt x="160110" y="1353684"/>
                </a:lnTo>
                <a:lnTo>
                  <a:pt x="161471" y="1357086"/>
                </a:lnTo>
                <a:lnTo>
                  <a:pt x="162832" y="1360034"/>
                </a:lnTo>
                <a:lnTo>
                  <a:pt x="164646" y="1362756"/>
                </a:lnTo>
                <a:lnTo>
                  <a:pt x="166460" y="1365931"/>
                </a:lnTo>
                <a:lnTo>
                  <a:pt x="168275" y="1368652"/>
                </a:lnTo>
                <a:lnTo>
                  <a:pt x="170316" y="1371373"/>
                </a:lnTo>
                <a:lnTo>
                  <a:pt x="172357" y="1373868"/>
                </a:lnTo>
                <a:lnTo>
                  <a:pt x="174851" y="1376590"/>
                </a:lnTo>
                <a:lnTo>
                  <a:pt x="177119" y="1378857"/>
                </a:lnTo>
                <a:lnTo>
                  <a:pt x="179614" y="1381125"/>
                </a:lnTo>
                <a:lnTo>
                  <a:pt x="182562" y="1383393"/>
                </a:lnTo>
                <a:lnTo>
                  <a:pt x="185284" y="1385207"/>
                </a:lnTo>
                <a:lnTo>
                  <a:pt x="188232" y="1387248"/>
                </a:lnTo>
                <a:lnTo>
                  <a:pt x="191407" y="1389063"/>
                </a:lnTo>
                <a:lnTo>
                  <a:pt x="194355" y="1390650"/>
                </a:lnTo>
                <a:lnTo>
                  <a:pt x="197303" y="1392238"/>
                </a:lnTo>
                <a:lnTo>
                  <a:pt x="200705" y="1393598"/>
                </a:lnTo>
                <a:lnTo>
                  <a:pt x="204107" y="1394959"/>
                </a:lnTo>
                <a:lnTo>
                  <a:pt x="207509" y="1395866"/>
                </a:lnTo>
                <a:lnTo>
                  <a:pt x="210910" y="1397000"/>
                </a:lnTo>
                <a:lnTo>
                  <a:pt x="214539" y="1397681"/>
                </a:lnTo>
                <a:lnTo>
                  <a:pt x="218394" y="1398134"/>
                </a:lnTo>
                <a:lnTo>
                  <a:pt x="221796" y="1398588"/>
                </a:lnTo>
                <a:lnTo>
                  <a:pt x="225651" y="1399041"/>
                </a:lnTo>
                <a:lnTo>
                  <a:pt x="229507" y="1399041"/>
                </a:lnTo>
                <a:lnTo>
                  <a:pt x="2280330" y="1399041"/>
                </a:lnTo>
                <a:lnTo>
                  <a:pt x="2284186" y="1399041"/>
                </a:lnTo>
                <a:lnTo>
                  <a:pt x="2288041" y="1398588"/>
                </a:lnTo>
                <a:lnTo>
                  <a:pt x="2291670" y="1398134"/>
                </a:lnTo>
                <a:lnTo>
                  <a:pt x="2295298" y="1397681"/>
                </a:lnTo>
                <a:lnTo>
                  <a:pt x="2299154" y="1397000"/>
                </a:lnTo>
                <a:lnTo>
                  <a:pt x="2302555" y="1395866"/>
                </a:lnTo>
                <a:lnTo>
                  <a:pt x="2305957" y="1394959"/>
                </a:lnTo>
                <a:lnTo>
                  <a:pt x="2309359" y="1393598"/>
                </a:lnTo>
                <a:lnTo>
                  <a:pt x="2312534" y="1392238"/>
                </a:lnTo>
                <a:lnTo>
                  <a:pt x="2315709" y="1390650"/>
                </a:lnTo>
                <a:lnTo>
                  <a:pt x="2318884" y="1389063"/>
                </a:lnTo>
                <a:lnTo>
                  <a:pt x="2321832" y="1387248"/>
                </a:lnTo>
                <a:lnTo>
                  <a:pt x="2324780" y="1385207"/>
                </a:lnTo>
                <a:lnTo>
                  <a:pt x="2327502" y="1383393"/>
                </a:lnTo>
                <a:lnTo>
                  <a:pt x="2330223" y="1381125"/>
                </a:lnTo>
                <a:lnTo>
                  <a:pt x="2332945" y="1378857"/>
                </a:lnTo>
                <a:lnTo>
                  <a:pt x="2335213" y="1376590"/>
                </a:lnTo>
                <a:lnTo>
                  <a:pt x="2337707" y="1373868"/>
                </a:lnTo>
                <a:lnTo>
                  <a:pt x="2339748" y="1371373"/>
                </a:lnTo>
                <a:lnTo>
                  <a:pt x="2341789" y="1368652"/>
                </a:lnTo>
                <a:lnTo>
                  <a:pt x="2343830" y="1365931"/>
                </a:lnTo>
                <a:lnTo>
                  <a:pt x="2345418" y="1362756"/>
                </a:lnTo>
                <a:lnTo>
                  <a:pt x="2347232" y="1360034"/>
                </a:lnTo>
                <a:lnTo>
                  <a:pt x="2348593" y="1357086"/>
                </a:lnTo>
                <a:lnTo>
                  <a:pt x="2350180" y="1353684"/>
                </a:lnTo>
                <a:lnTo>
                  <a:pt x="2351088" y="1350509"/>
                </a:lnTo>
                <a:lnTo>
                  <a:pt x="2351995" y="1347561"/>
                </a:lnTo>
                <a:lnTo>
                  <a:pt x="2352902" y="1343932"/>
                </a:lnTo>
                <a:lnTo>
                  <a:pt x="2353582" y="1340531"/>
                </a:lnTo>
                <a:lnTo>
                  <a:pt x="2354036" y="1337129"/>
                </a:lnTo>
                <a:lnTo>
                  <a:pt x="2354263" y="1333500"/>
                </a:lnTo>
                <a:lnTo>
                  <a:pt x="2354263" y="1330098"/>
                </a:lnTo>
                <a:lnTo>
                  <a:pt x="2354263" y="160111"/>
                </a:lnTo>
                <a:lnTo>
                  <a:pt x="2354263" y="156709"/>
                </a:lnTo>
                <a:lnTo>
                  <a:pt x="2354036" y="153080"/>
                </a:lnTo>
                <a:lnTo>
                  <a:pt x="2353582" y="149679"/>
                </a:lnTo>
                <a:lnTo>
                  <a:pt x="2352902" y="146277"/>
                </a:lnTo>
                <a:lnTo>
                  <a:pt x="2351995" y="143102"/>
                </a:lnTo>
                <a:lnTo>
                  <a:pt x="2351088" y="139700"/>
                </a:lnTo>
                <a:lnTo>
                  <a:pt x="2350180" y="136525"/>
                </a:lnTo>
                <a:lnTo>
                  <a:pt x="2348593" y="133350"/>
                </a:lnTo>
                <a:lnTo>
                  <a:pt x="2347232" y="130402"/>
                </a:lnTo>
                <a:lnTo>
                  <a:pt x="2345418" y="127454"/>
                </a:lnTo>
                <a:lnTo>
                  <a:pt x="2343830" y="124505"/>
                </a:lnTo>
                <a:lnTo>
                  <a:pt x="2341789" y="121784"/>
                </a:lnTo>
                <a:lnTo>
                  <a:pt x="2339748" y="119062"/>
                </a:lnTo>
                <a:lnTo>
                  <a:pt x="2337707" y="116568"/>
                </a:lnTo>
                <a:lnTo>
                  <a:pt x="2335213" y="114073"/>
                </a:lnTo>
                <a:lnTo>
                  <a:pt x="2332945" y="111579"/>
                </a:lnTo>
                <a:lnTo>
                  <a:pt x="2330223" y="109311"/>
                </a:lnTo>
                <a:lnTo>
                  <a:pt x="2327502" y="107270"/>
                </a:lnTo>
                <a:lnTo>
                  <a:pt x="2324780" y="105002"/>
                </a:lnTo>
                <a:lnTo>
                  <a:pt x="2321832" y="103187"/>
                </a:lnTo>
                <a:lnTo>
                  <a:pt x="2318884" y="101373"/>
                </a:lnTo>
                <a:lnTo>
                  <a:pt x="2315709" y="99559"/>
                </a:lnTo>
                <a:lnTo>
                  <a:pt x="2312534" y="98198"/>
                </a:lnTo>
                <a:lnTo>
                  <a:pt x="2309359" y="96837"/>
                </a:lnTo>
                <a:lnTo>
                  <a:pt x="2305957" y="95704"/>
                </a:lnTo>
                <a:lnTo>
                  <a:pt x="2302555" y="94570"/>
                </a:lnTo>
                <a:lnTo>
                  <a:pt x="2299154" y="93662"/>
                </a:lnTo>
                <a:lnTo>
                  <a:pt x="2295298" y="92755"/>
                </a:lnTo>
                <a:lnTo>
                  <a:pt x="2291670" y="92075"/>
                </a:lnTo>
                <a:lnTo>
                  <a:pt x="2288041" y="91848"/>
                </a:lnTo>
                <a:lnTo>
                  <a:pt x="2284186" y="91621"/>
                </a:lnTo>
                <a:lnTo>
                  <a:pt x="2280330" y="91395"/>
                </a:lnTo>
                <a:lnTo>
                  <a:pt x="229507" y="91395"/>
                </a:lnTo>
                <a:close/>
                <a:moveTo>
                  <a:pt x="81642" y="0"/>
                </a:moveTo>
                <a:lnTo>
                  <a:pt x="86178" y="0"/>
                </a:lnTo>
                <a:lnTo>
                  <a:pt x="2424113" y="0"/>
                </a:lnTo>
                <a:lnTo>
                  <a:pt x="2428648" y="0"/>
                </a:lnTo>
                <a:lnTo>
                  <a:pt x="2432730" y="227"/>
                </a:lnTo>
                <a:lnTo>
                  <a:pt x="2436813" y="680"/>
                </a:lnTo>
                <a:lnTo>
                  <a:pt x="2441122" y="1361"/>
                </a:lnTo>
                <a:lnTo>
                  <a:pt x="2445204" y="2268"/>
                </a:lnTo>
                <a:lnTo>
                  <a:pt x="2449286" y="3402"/>
                </a:lnTo>
                <a:lnTo>
                  <a:pt x="2452914" y="4536"/>
                </a:lnTo>
                <a:lnTo>
                  <a:pt x="2456770" y="5896"/>
                </a:lnTo>
                <a:lnTo>
                  <a:pt x="2460625" y="7484"/>
                </a:lnTo>
                <a:lnTo>
                  <a:pt x="2464480" y="9298"/>
                </a:lnTo>
                <a:lnTo>
                  <a:pt x="2467882" y="11339"/>
                </a:lnTo>
                <a:lnTo>
                  <a:pt x="2471284" y="13380"/>
                </a:lnTo>
                <a:lnTo>
                  <a:pt x="2474459" y="15421"/>
                </a:lnTo>
                <a:lnTo>
                  <a:pt x="2477861" y="17916"/>
                </a:lnTo>
                <a:lnTo>
                  <a:pt x="2480809" y="20184"/>
                </a:lnTo>
                <a:lnTo>
                  <a:pt x="2483757" y="22905"/>
                </a:lnTo>
                <a:lnTo>
                  <a:pt x="2486479" y="25400"/>
                </a:lnTo>
                <a:lnTo>
                  <a:pt x="2489200" y="28348"/>
                </a:lnTo>
                <a:lnTo>
                  <a:pt x="2491695" y="31296"/>
                </a:lnTo>
                <a:lnTo>
                  <a:pt x="2493963" y="34471"/>
                </a:lnTo>
                <a:lnTo>
                  <a:pt x="2496230" y="37646"/>
                </a:lnTo>
                <a:lnTo>
                  <a:pt x="2498272" y="40821"/>
                </a:lnTo>
                <a:lnTo>
                  <a:pt x="2499859" y="44450"/>
                </a:lnTo>
                <a:lnTo>
                  <a:pt x="2501673" y="47625"/>
                </a:lnTo>
                <a:lnTo>
                  <a:pt x="2503261" y="51480"/>
                </a:lnTo>
                <a:lnTo>
                  <a:pt x="2504395" y="54882"/>
                </a:lnTo>
                <a:lnTo>
                  <a:pt x="2505755" y="58737"/>
                </a:lnTo>
                <a:lnTo>
                  <a:pt x="2506663" y="62593"/>
                </a:lnTo>
                <a:lnTo>
                  <a:pt x="2507343" y="66221"/>
                </a:lnTo>
                <a:lnTo>
                  <a:pt x="2508023" y="70304"/>
                </a:lnTo>
                <a:lnTo>
                  <a:pt x="2508250" y="74159"/>
                </a:lnTo>
                <a:lnTo>
                  <a:pt x="2508250" y="78241"/>
                </a:lnTo>
                <a:lnTo>
                  <a:pt x="2508250" y="1411968"/>
                </a:lnTo>
                <a:lnTo>
                  <a:pt x="2508250" y="1416050"/>
                </a:lnTo>
                <a:lnTo>
                  <a:pt x="2508023" y="1420132"/>
                </a:lnTo>
                <a:lnTo>
                  <a:pt x="2507343" y="1423988"/>
                </a:lnTo>
                <a:lnTo>
                  <a:pt x="2506663" y="1427616"/>
                </a:lnTo>
                <a:lnTo>
                  <a:pt x="2505755" y="1431472"/>
                </a:lnTo>
                <a:lnTo>
                  <a:pt x="2504395" y="1435327"/>
                </a:lnTo>
                <a:lnTo>
                  <a:pt x="2503261" y="1439182"/>
                </a:lnTo>
                <a:lnTo>
                  <a:pt x="2501673" y="1442584"/>
                </a:lnTo>
                <a:lnTo>
                  <a:pt x="2499859" y="1446213"/>
                </a:lnTo>
                <a:lnTo>
                  <a:pt x="2498272" y="1449388"/>
                </a:lnTo>
                <a:lnTo>
                  <a:pt x="2496230" y="1452790"/>
                </a:lnTo>
                <a:lnTo>
                  <a:pt x="2493963" y="1455965"/>
                </a:lnTo>
                <a:lnTo>
                  <a:pt x="2491695" y="1458913"/>
                </a:lnTo>
                <a:lnTo>
                  <a:pt x="2489200" y="1462088"/>
                </a:lnTo>
                <a:lnTo>
                  <a:pt x="2486479" y="1464809"/>
                </a:lnTo>
                <a:lnTo>
                  <a:pt x="2483757" y="1467531"/>
                </a:lnTo>
                <a:lnTo>
                  <a:pt x="2480809" y="1470025"/>
                </a:lnTo>
                <a:lnTo>
                  <a:pt x="2477861" y="1472747"/>
                </a:lnTo>
                <a:lnTo>
                  <a:pt x="2474459" y="1475015"/>
                </a:lnTo>
                <a:lnTo>
                  <a:pt x="2471284" y="1477282"/>
                </a:lnTo>
                <a:lnTo>
                  <a:pt x="2467882" y="1479097"/>
                </a:lnTo>
                <a:lnTo>
                  <a:pt x="2464480" y="1480911"/>
                </a:lnTo>
                <a:lnTo>
                  <a:pt x="2460625" y="1482725"/>
                </a:lnTo>
                <a:lnTo>
                  <a:pt x="2456770" y="1484313"/>
                </a:lnTo>
                <a:lnTo>
                  <a:pt x="2452914" y="1485674"/>
                </a:lnTo>
                <a:lnTo>
                  <a:pt x="2449286" y="1487034"/>
                </a:lnTo>
                <a:lnTo>
                  <a:pt x="2445204" y="1487941"/>
                </a:lnTo>
                <a:lnTo>
                  <a:pt x="2441122" y="1488849"/>
                </a:lnTo>
                <a:lnTo>
                  <a:pt x="2436813" y="1489529"/>
                </a:lnTo>
                <a:lnTo>
                  <a:pt x="2432730" y="1489982"/>
                </a:lnTo>
                <a:lnTo>
                  <a:pt x="2428648" y="1490209"/>
                </a:lnTo>
                <a:lnTo>
                  <a:pt x="2424113" y="1490663"/>
                </a:lnTo>
                <a:lnTo>
                  <a:pt x="86178" y="1490663"/>
                </a:lnTo>
                <a:lnTo>
                  <a:pt x="81642" y="1490209"/>
                </a:lnTo>
                <a:lnTo>
                  <a:pt x="77333" y="1489982"/>
                </a:lnTo>
                <a:lnTo>
                  <a:pt x="73251" y="1489529"/>
                </a:lnTo>
                <a:lnTo>
                  <a:pt x="68942" y="1488849"/>
                </a:lnTo>
                <a:lnTo>
                  <a:pt x="64860" y="1487941"/>
                </a:lnTo>
                <a:lnTo>
                  <a:pt x="60778" y="1487034"/>
                </a:lnTo>
                <a:lnTo>
                  <a:pt x="57150" y="1485674"/>
                </a:lnTo>
                <a:lnTo>
                  <a:pt x="53294" y="1484313"/>
                </a:lnTo>
                <a:lnTo>
                  <a:pt x="49439" y="1482725"/>
                </a:lnTo>
                <a:lnTo>
                  <a:pt x="45810" y="1480911"/>
                </a:lnTo>
                <a:lnTo>
                  <a:pt x="42182" y="1479097"/>
                </a:lnTo>
                <a:lnTo>
                  <a:pt x="39007" y="1477282"/>
                </a:lnTo>
                <a:lnTo>
                  <a:pt x="35605" y="1475015"/>
                </a:lnTo>
                <a:lnTo>
                  <a:pt x="32430" y="1472747"/>
                </a:lnTo>
                <a:lnTo>
                  <a:pt x="29255" y="1470025"/>
                </a:lnTo>
                <a:lnTo>
                  <a:pt x="26307" y="1467531"/>
                </a:lnTo>
                <a:lnTo>
                  <a:pt x="23585" y="1464809"/>
                </a:lnTo>
                <a:lnTo>
                  <a:pt x="21091" y="1462088"/>
                </a:lnTo>
                <a:lnTo>
                  <a:pt x="18596" y="1458913"/>
                </a:lnTo>
                <a:lnTo>
                  <a:pt x="16101" y="1455965"/>
                </a:lnTo>
                <a:lnTo>
                  <a:pt x="13833" y="1452790"/>
                </a:lnTo>
                <a:lnTo>
                  <a:pt x="12019" y="1449388"/>
                </a:lnTo>
                <a:lnTo>
                  <a:pt x="9978" y="1446213"/>
                </a:lnTo>
                <a:lnTo>
                  <a:pt x="8391" y="1442584"/>
                </a:lnTo>
                <a:lnTo>
                  <a:pt x="6803" y="1439182"/>
                </a:lnTo>
                <a:lnTo>
                  <a:pt x="5442" y="1435327"/>
                </a:lnTo>
                <a:lnTo>
                  <a:pt x="4308" y="1431472"/>
                </a:lnTo>
                <a:lnTo>
                  <a:pt x="3401" y="1427616"/>
                </a:lnTo>
                <a:lnTo>
                  <a:pt x="2494" y="1423988"/>
                </a:lnTo>
                <a:lnTo>
                  <a:pt x="2041" y="1420132"/>
                </a:lnTo>
                <a:lnTo>
                  <a:pt x="1814" y="1416050"/>
                </a:lnTo>
                <a:lnTo>
                  <a:pt x="1587" y="1411968"/>
                </a:lnTo>
                <a:lnTo>
                  <a:pt x="1587" y="78241"/>
                </a:lnTo>
                <a:lnTo>
                  <a:pt x="1814" y="74159"/>
                </a:lnTo>
                <a:lnTo>
                  <a:pt x="2041" y="70304"/>
                </a:lnTo>
                <a:lnTo>
                  <a:pt x="2494" y="66221"/>
                </a:lnTo>
                <a:lnTo>
                  <a:pt x="3401" y="62593"/>
                </a:lnTo>
                <a:lnTo>
                  <a:pt x="4308" y="58737"/>
                </a:lnTo>
                <a:lnTo>
                  <a:pt x="5442" y="54882"/>
                </a:lnTo>
                <a:lnTo>
                  <a:pt x="6803" y="51480"/>
                </a:lnTo>
                <a:lnTo>
                  <a:pt x="8391" y="47625"/>
                </a:lnTo>
                <a:lnTo>
                  <a:pt x="9978" y="44450"/>
                </a:lnTo>
                <a:lnTo>
                  <a:pt x="12019" y="40821"/>
                </a:lnTo>
                <a:lnTo>
                  <a:pt x="13833" y="37646"/>
                </a:lnTo>
                <a:lnTo>
                  <a:pt x="16101" y="34471"/>
                </a:lnTo>
                <a:lnTo>
                  <a:pt x="18596" y="31296"/>
                </a:lnTo>
                <a:lnTo>
                  <a:pt x="21091" y="28348"/>
                </a:lnTo>
                <a:lnTo>
                  <a:pt x="23585" y="25400"/>
                </a:lnTo>
                <a:lnTo>
                  <a:pt x="26307" y="22905"/>
                </a:lnTo>
                <a:lnTo>
                  <a:pt x="29255" y="20184"/>
                </a:lnTo>
                <a:lnTo>
                  <a:pt x="32430" y="17916"/>
                </a:lnTo>
                <a:lnTo>
                  <a:pt x="35605" y="15421"/>
                </a:lnTo>
                <a:lnTo>
                  <a:pt x="39007" y="13380"/>
                </a:lnTo>
                <a:lnTo>
                  <a:pt x="42182" y="11339"/>
                </a:lnTo>
                <a:lnTo>
                  <a:pt x="45810" y="9298"/>
                </a:lnTo>
                <a:lnTo>
                  <a:pt x="49439" y="7484"/>
                </a:lnTo>
                <a:lnTo>
                  <a:pt x="53294" y="5896"/>
                </a:lnTo>
                <a:lnTo>
                  <a:pt x="57150" y="4536"/>
                </a:lnTo>
                <a:lnTo>
                  <a:pt x="60778" y="3402"/>
                </a:lnTo>
                <a:lnTo>
                  <a:pt x="64860" y="2268"/>
                </a:lnTo>
                <a:lnTo>
                  <a:pt x="68942" y="1361"/>
                </a:lnTo>
                <a:lnTo>
                  <a:pt x="73251" y="680"/>
                </a:lnTo>
                <a:lnTo>
                  <a:pt x="77333" y="227"/>
                </a:lnTo>
                <a:lnTo>
                  <a:pt x="8164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norm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6851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22" name="MH_Other_7"/>
          <p:cNvSpPr/>
          <p:nvPr>
            <p:custDataLst>
              <p:tags r:id="rId3"/>
            </p:custDataLst>
          </p:nvPr>
        </p:nvSpPr>
        <p:spPr bwMode="auto">
          <a:xfrm>
            <a:off x="3086100" y="4878070"/>
            <a:ext cx="321310" cy="302895"/>
          </a:xfrm>
          <a:custGeom>
            <a:avLst/>
            <a:gdLst>
              <a:gd name="T0" fmla="*/ 332222 w 2301876"/>
              <a:gd name="T1" fmla="*/ 1410232 h 1941513"/>
              <a:gd name="T2" fmla="*/ 321717 w 2301876"/>
              <a:gd name="T3" fmla="*/ 1470415 h 1941513"/>
              <a:gd name="T4" fmla="*/ 382384 w 2301876"/>
              <a:gd name="T5" fmla="*/ 1525343 h 1941513"/>
              <a:gd name="T6" fmla="*/ 696485 w 2301876"/>
              <a:gd name="T7" fmla="*/ 1509573 h 1941513"/>
              <a:gd name="T8" fmla="*/ 723010 w 2301876"/>
              <a:gd name="T9" fmla="*/ 1444398 h 1941513"/>
              <a:gd name="T10" fmla="*/ 671273 w 2301876"/>
              <a:gd name="T11" fmla="*/ 1380797 h 1941513"/>
              <a:gd name="T12" fmla="*/ 1348867 w 2301876"/>
              <a:gd name="T13" fmla="*/ 1247408 h 1941513"/>
              <a:gd name="T14" fmla="*/ 1327043 w 2301876"/>
              <a:gd name="T15" fmla="*/ 1320445 h 1941513"/>
              <a:gd name="T16" fmla="*/ 1593934 w 2301876"/>
              <a:gd name="T17" fmla="*/ 1356438 h 1941513"/>
              <a:gd name="T18" fmla="*/ 1647838 w 2301876"/>
              <a:gd name="T19" fmla="*/ 1303105 h 1941513"/>
              <a:gd name="T20" fmla="*/ 1606030 w 2301876"/>
              <a:gd name="T21" fmla="*/ 1239789 h 1941513"/>
              <a:gd name="T22" fmla="*/ 1529191 w 2301876"/>
              <a:gd name="T23" fmla="*/ 516517 h 1941513"/>
              <a:gd name="T24" fmla="*/ 1584982 w 2301876"/>
              <a:gd name="T25" fmla="*/ 576970 h 1941513"/>
              <a:gd name="T26" fmla="*/ 1601035 w 2301876"/>
              <a:gd name="T27" fmla="*/ 667649 h 1941513"/>
              <a:gd name="T28" fmla="*/ 1640510 w 2301876"/>
              <a:gd name="T29" fmla="*/ 716799 h 1941513"/>
              <a:gd name="T30" fmla="*/ 1583140 w 2301876"/>
              <a:gd name="T31" fmla="*/ 840071 h 1941513"/>
              <a:gd name="T32" fmla="*/ 1691827 w 2301876"/>
              <a:gd name="T33" fmla="*/ 916820 h 1941513"/>
              <a:gd name="T34" fmla="*/ 1229710 w 2301876"/>
              <a:gd name="T35" fmla="*/ 1106063 h 1941513"/>
              <a:gd name="T36" fmla="*/ 1284448 w 2301876"/>
              <a:gd name="T37" fmla="*/ 909460 h 1941513"/>
              <a:gd name="T38" fmla="*/ 1396556 w 2301876"/>
              <a:gd name="T39" fmla="*/ 836654 h 1941513"/>
              <a:gd name="T40" fmla="*/ 1335239 w 2301876"/>
              <a:gd name="T41" fmla="*/ 712857 h 1941513"/>
              <a:gd name="T42" fmla="*/ 1370240 w 2301876"/>
              <a:gd name="T43" fmla="*/ 660815 h 1941513"/>
              <a:gd name="T44" fmla="*/ 1388398 w 2301876"/>
              <a:gd name="T45" fmla="*/ 571451 h 1941513"/>
              <a:gd name="T46" fmla="*/ 1446031 w 2301876"/>
              <a:gd name="T47" fmla="*/ 514152 h 1941513"/>
              <a:gd name="T48" fmla="*/ 570227 w 2301876"/>
              <a:gd name="T49" fmla="*/ 477627 h 1941513"/>
              <a:gd name="T50" fmla="*/ 641756 w 2301876"/>
              <a:gd name="T51" fmla="*/ 549062 h 1941513"/>
              <a:gd name="T52" fmla="*/ 661216 w 2301876"/>
              <a:gd name="T53" fmla="*/ 657005 h 1941513"/>
              <a:gd name="T54" fmla="*/ 633078 w 2301876"/>
              <a:gd name="T55" fmla="*/ 739471 h 1941513"/>
              <a:gd name="T56" fmla="*/ 574697 w 2301876"/>
              <a:gd name="T57" fmla="*/ 792786 h 1941513"/>
              <a:gd name="T58" fmla="*/ 708552 w 2301876"/>
              <a:gd name="T59" fmla="*/ 915697 h 1941513"/>
              <a:gd name="T60" fmla="*/ 815320 w 2301876"/>
              <a:gd name="T61" fmla="*/ 1036508 h 1941513"/>
              <a:gd name="T62" fmla="*/ 222836 w 2301876"/>
              <a:gd name="T63" fmla="*/ 1047276 h 1941513"/>
              <a:gd name="T64" fmla="*/ 324870 w 2301876"/>
              <a:gd name="T65" fmla="*/ 922526 h 1941513"/>
              <a:gd name="T66" fmla="*/ 473189 w 2301876"/>
              <a:gd name="T67" fmla="*/ 794886 h 1941513"/>
              <a:gd name="T68" fmla="*/ 413493 w 2301876"/>
              <a:gd name="T69" fmla="*/ 744461 h 1941513"/>
              <a:gd name="T70" fmla="*/ 382462 w 2301876"/>
              <a:gd name="T71" fmla="*/ 663570 h 1941513"/>
              <a:gd name="T72" fmla="*/ 397978 w 2301876"/>
              <a:gd name="T73" fmla="*/ 556154 h 1941513"/>
              <a:gd name="T74" fmla="*/ 466878 w 2301876"/>
              <a:gd name="T75" fmla="*/ 480778 h 1941513"/>
              <a:gd name="T76" fmla="*/ 140242 w 2301876"/>
              <a:gd name="T77" fmla="*/ 134558 h 1941513"/>
              <a:gd name="T78" fmla="*/ 133677 w 2301876"/>
              <a:gd name="T79" fmla="*/ 1210760 h 1941513"/>
              <a:gd name="T80" fmla="*/ 198545 w 2301876"/>
              <a:gd name="T81" fmla="*/ 1290654 h 1941513"/>
              <a:gd name="T82" fmla="*/ 905010 w 2301876"/>
              <a:gd name="T83" fmla="*/ 1223901 h 1941513"/>
              <a:gd name="T84" fmla="*/ 906061 w 2301876"/>
              <a:gd name="T85" fmla="*/ 137186 h 1941513"/>
              <a:gd name="T86" fmla="*/ 1795088 w 2301876"/>
              <a:gd name="T87" fmla="*/ 130835 h 1941513"/>
              <a:gd name="T88" fmla="*/ 1869239 w 2301876"/>
              <a:gd name="T89" fmla="*/ 166040 h 1941513"/>
              <a:gd name="T90" fmla="*/ 1904211 w 2301876"/>
              <a:gd name="T91" fmla="*/ 240391 h 1941513"/>
              <a:gd name="T92" fmla="*/ 1879757 w 2301876"/>
              <a:gd name="T93" fmla="*/ 1330166 h 1941513"/>
              <a:gd name="T94" fmla="*/ 1769057 w 2301876"/>
              <a:gd name="T95" fmla="*/ 1410033 h 1941513"/>
              <a:gd name="T96" fmla="*/ 1237904 w 2301876"/>
              <a:gd name="T97" fmla="*/ 1415550 h 1941513"/>
              <a:gd name="T98" fmla="*/ 1189785 w 2301876"/>
              <a:gd name="T99" fmla="*/ 1139429 h 1941513"/>
              <a:gd name="T100" fmla="*/ 1756435 w 2301876"/>
              <a:gd name="T101" fmla="*/ 1159921 h 1941513"/>
              <a:gd name="T102" fmla="*/ 1799821 w 2301876"/>
              <a:gd name="T103" fmla="*/ 1088198 h 1941513"/>
              <a:gd name="T104" fmla="*/ 898445 w 2301876"/>
              <a:gd name="T105" fmla="*/ 262 h 1941513"/>
              <a:gd name="T106" fmla="*/ 992990 w 2301876"/>
              <a:gd name="T107" fmla="*/ 39421 h 1941513"/>
              <a:gd name="T108" fmla="*/ 1041313 w 2301876"/>
              <a:gd name="T109" fmla="*/ 129302 h 1941513"/>
              <a:gd name="T110" fmla="*/ 1017414 w 2301876"/>
              <a:gd name="T111" fmla="*/ 1483030 h 1941513"/>
              <a:gd name="T112" fmla="*/ 887939 w 2301876"/>
              <a:gd name="T113" fmla="*/ 1588417 h 1941513"/>
              <a:gd name="T114" fmla="*/ 200909 w 2301876"/>
              <a:gd name="T115" fmla="*/ 1599454 h 1941513"/>
              <a:gd name="T116" fmla="*/ 45959 w 2301876"/>
              <a:gd name="T117" fmla="*/ 1513779 h 1941513"/>
              <a:gd name="T118" fmla="*/ 0 w 2301876"/>
              <a:gd name="T119" fmla="*/ 152429 h 1941513"/>
              <a:gd name="T120" fmla="*/ 34667 w 2301876"/>
              <a:gd name="T121" fmla="*/ 55452 h 1941513"/>
              <a:gd name="T122" fmla="*/ 121596 w 2301876"/>
              <a:gd name="T123" fmla="*/ 2891 h 19415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01876" h="1941513">
                <a:moveTo>
                  <a:pt x="475693" y="1664563"/>
                </a:moveTo>
                <a:lnTo>
                  <a:pt x="471250" y="1664880"/>
                </a:lnTo>
                <a:lnTo>
                  <a:pt x="466490" y="1665198"/>
                </a:lnTo>
                <a:lnTo>
                  <a:pt x="462047" y="1665515"/>
                </a:lnTo>
                <a:lnTo>
                  <a:pt x="457605" y="1666468"/>
                </a:lnTo>
                <a:lnTo>
                  <a:pt x="453162" y="1667421"/>
                </a:lnTo>
                <a:lnTo>
                  <a:pt x="449354" y="1668691"/>
                </a:lnTo>
                <a:lnTo>
                  <a:pt x="440786" y="1671550"/>
                </a:lnTo>
                <a:lnTo>
                  <a:pt x="433170" y="1675679"/>
                </a:lnTo>
                <a:lnTo>
                  <a:pt x="425553" y="1680125"/>
                </a:lnTo>
                <a:lnTo>
                  <a:pt x="418572" y="1685207"/>
                </a:lnTo>
                <a:lnTo>
                  <a:pt x="412542" y="1691241"/>
                </a:lnTo>
                <a:lnTo>
                  <a:pt x="406513" y="1697276"/>
                </a:lnTo>
                <a:lnTo>
                  <a:pt x="401435" y="1704263"/>
                </a:lnTo>
                <a:lnTo>
                  <a:pt x="396993" y="1711886"/>
                </a:lnTo>
                <a:lnTo>
                  <a:pt x="392867" y="1719508"/>
                </a:lnTo>
                <a:lnTo>
                  <a:pt x="390011" y="1728083"/>
                </a:lnTo>
                <a:lnTo>
                  <a:pt x="388742" y="1732212"/>
                </a:lnTo>
                <a:lnTo>
                  <a:pt x="387790" y="1736341"/>
                </a:lnTo>
                <a:lnTo>
                  <a:pt x="386838" y="1740787"/>
                </a:lnTo>
                <a:lnTo>
                  <a:pt x="386203" y="1745552"/>
                </a:lnTo>
                <a:lnTo>
                  <a:pt x="385886" y="1749998"/>
                </a:lnTo>
                <a:lnTo>
                  <a:pt x="385886" y="1754444"/>
                </a:lnTo>
                <a:lnTo>
                  <a:pt x="385886" y="1759209"/>
                </a:lnTo>
                <a:lnTo>
                  <a:pt x="386203" y="1763655"/>
                </a:lnTo>
                <a:lnTo>
                  <a:pt x="386838" y="1768419"/>
                </a:lnTo>
                <a:lnTo>
                  <a:pt x="387790" y="1772865"/>
                </a:lnTo>
                <a:lnTo>
                  <a:pt x="388742" y="1776994"/>
                </a:lnTo>
                <a:lnTo>
                  <a:pt x="390011" y="1781441"/>
                </a:lnTo>
                <a:lnTo>
                  <a:pt x="392867" y="1789698"/>
                </a:lnTo>
                <a:lnTo>
                  <a:pt x="396993" y="1797639"/>
                </a:lnTo>
                <a:lnTo>
                  <a:pt x="401435" y="1804943"/>
                </a:lnTo>
                <a:lnTo>
                  <a:pt x="406513" y="1812248"/>
                </a:lnTo>
                <a:lnTo>
                  <a:pt x="412542" y="1818283"/>
                </a:lnTo>
                <a:lnTo>
                  <a:pt x="418572" y="1824317"/>
                </a:lnTo>
                <a:lnTo>
                  <a:pt x="425553" y="1829399"/>
                </a:lnTo>
                <a:lnTo>
                  <a:pt x="433170" y="1833845"/>
                </a:lnTo>
                <a:lnTo>
                  <a:pt x="440786" y="1837657"/>
                </a:lnTo>
                <a:lnTo>
                  <a:pt x="449354" y="1840515"/>
                </a:lnTo>
                <a:lnTo>
                  <a:pt x="453162" y="1842103"/>
                </a:lnTo>
                <a:lnTo>
                  <a:pt x="457605" y="1842738"/>
                </a:lnTo>
                <a:lnTo>
                  <a:pt x="462047" y="1843374"/>
                </a:lnTo>
                <a:lnTo>
                  <a:pt x="466490" y="1844326"/>
                </a:lnTo>
                <a:lnTo>
                  <a:pt x="471250" y="1844644"/>
                </a:lnTo>
                <a:lnTo>
                  <a:pt x="475693" y="1844644"/>
                </a:lnTo>
                <a:lnTo>
                  <a:pt x="784465" y="1844644"/>
                </a:lnTo>
                <a:lnTo>
                  <a:pt x="788908" y="1844644"/>
                </a:lnTo>
                <a:lnTo>
                  <a:pt x="793668" y="1844326"/>
                </a:lnTo>
                <a:lnTo>
                  <a:pt x="798111" y="1843374"/>
                </a:lnTo>
                <a:lnTo>
                  <a:pt x="802553" y="1842738"/>
                </a:lnTo>
                <a:lnTo>
                  <a:pt x="806996" y="1842103"/>
                </a:lnTo>
                <a:lnTo>
                  <a:pt x="811122" y="1840515"/>
                </a:lnTo>
                <a:lnTo>
                  <a:pt x="819690" y="1837657"/>
                </a:lnTo>
                <a:lnTo>
                  <a:pt x="827306" y="1833845"/>
                </a:lnTo>
                <a:lnTo>
                  <a:pt x="834605" y="1829399"/>
                </a:lnTo>
                <a:lnTo>
                  <a:pt x="841586" y="1824317"/>
                </a:lnTo>
                <a:lnTo>
                  <a:pt x="847933" y="1818283"/>
                </a:lnTo>
                <a:lnTo>
                  <a:pt x="853963" y="1812248"/>
                </a:lnTo>
                <a:lnTo>
                  <a:pt x="859040" y="1804943"/>
                </a:lnTo>
                <a:lnTo>
                  <a:pt x="863483" y="1797639"/>
                </a:lnTo>
                <a:lnTo>
                  <a:pt x="867608" y="1789698"/>
                </a:lnTo>
                <a:lnTo>
                  <a:pt x="870464" y="1781441"/>
                </a:lnTo>
                <a:lnTo>
                  <a:pt x="871734" y="1776994"/>
                </a:lnTo>
                <a:lnTo>
                  <a:pt x="872686" y="1772865"/>
                </a:lnTo>
                <a:lnTo>
                  <a:pt x="873320" y="1768419"/>
                </a:lnTo>
                <a:lnTo>
                  <a:pt x="873638" y="1763655"/>
                </a:lnTo>
                <a:lnTo>
                  <a:pt x="874272" y="1759209"/>
                </a:lnTo>
                <a:lnTo>
                  <a:pt x="874590" y="1754444"/>
                </a:lnTo>
                <a:lnTo>
                  <a:pt x="874272" y="1749998"/>
                </a:lnTo>
                <a:lnTo>
                  <a:pt x="873638" y="1745552"/>
                </a:lnTo>
                <a:lnTo>
                  <a:pt x="873320" y="1740787"/>
                </a:lnTo>
                <a:lnTo>
                  <a:pt x="872686" y="1736341"/>
                </a:lnTo>
                <a:lnTo>
                  <a:pt x="871734" y="1732212"/>
                </a:lnTo>
                <a:lnTo>
                  <a:pt x="870464" y="1728083"/>
                </a:lnTo>
                <a:lnTo>
                  <a:pt x="867608" y="1719508"/>
                </a:lnTo>
                <a:lnTo>
                  <a:pt x="863483" y="1711886"/>
                </a:lnTo>
                <a:lnTo>
                  <a:pt x="859040" y="1704263"/>
                </a:lnTo>
                <a:lnTo>
                  <a:pt x="853963" y="1697276"/>
                </a:lnTo>
                <a:lnTo>
                  <a:pt x="847933" y="1691241"/>
                </a:lnTo>
                <a:lnTo>
                  <a:pt x="841586" y="1685207"/>
                </a:lnTo>
                <a:lnTo>
                  <a:pt x="834605" y="1680125"/>
                </a:lnTo>
                <a:lnTo>
                  <a:pt x="827306" y="1675679"/>
                </a:lnTo>
                <a:lnTo>
                  <a:pt x="819690" y="1671550"/>
                </a:lnTo>
                <a:lnTo>
                  <a:pt x="811122" y="1668691"/>
                </a:lnTo>
                <a:lnTo>
                  <a:pt x="806996" y="1667421"/>
                </a:lnTo>
                <a:lnTo>
                  <a:pt x="802553" y="1666468"/>
                </a:lnTo>
                <a:lnTo>
                  <a:pt x="798111" y="1665515"/>
                </a:lnTo>
                <a:lnTo>
                  <a:pt x="793668" y="1665198"/>
                </a:lnTo>
                <a:lnTo>
                  <a:pt x="788908" y="1664880"/>
                </a:lnTo>
                <a:lnTo>
                  <a:pt x="784465" y="1664563"/>
                </a:lnTo>
                <a:lnTo>
                  <a:pt x="475693" y="1664563"/>
                </a:lnTo>
                <a:close/>
                <a:moveTo>
                  <a:pt x="1670551" y="1495108"/>
                </a:moveTo>
                <a:lnTo>
                  <a:pt x="1662926" y="1495425"/>
                </a:lnTo>
                <a:lnTo>
                  <a:pt x="1655936" y="1496695"/>
                </a:lnTo>
                <a:lnTo>
                  <a:pt x="1648946" y="1498283"/>
                </a:lnTo>
                <a:lnTo>
                  <a:pt x="1642274" y="1500823"/>
                </a:lnTo>
                <a:lnTo>
                  <a:pt x="1636237" y="1503998"/>
                </a:lnTo>
                <a:lnTo>
                  <a:pt x="1629882" y="1507490"/>
                </a:lnTo>
                <a:lnTo>
                  <a:pt x="1624481" y="1511618"/>
                </a:lnTo>
                <a:lnTo>
                  <a:pt x="1619080" y="1516380"/>
                </a:lnTo>
                <a:lnTo>
                  <a:pt x="1614631" y="1521778"/>
                </a:lnTo>
                <a:lnTo>
                  <a:pt x="1610183" y="1527175"/>
                </a:lnTo>
                <a:lnTo>
                  <a:pt x="1606688" y="1533208"/>
                </a:lnTo>
                <a:lnTo>
                  <a:pt x="1603511" y="1539240"/>
                </a:lnTo>
                <a:lnTo>
                  <a:pt x="1601605" y="1545908"/>
                </a:lnTo>
                <a:lnTo>
                  <a:pt x="1599698" y="1552893"/>
                </a:lnTo>
                <a:lnTo>
                  <a:pt x="1598427" y="1559878"/>
                </a:lnTo>
                <a:lnTo>
                  <a:pt x="1598110" y="1567498"/>
                </a:lnTo>
                <a:lnTo>
                  <a:pt x="1598427" y="1574800"/>
                </a:lnTo>
                <a:lnTo>
                  <a:pt x="1599698" y="1582103"/>
                </a:lnTo>
                <a:lnTo>
                  <a:pt x="1601605" y="1589088"/>
                </a:lnTo>
                <a:lnTo>
                  <a:pt x="1603511" y="1595755"/>
                </a:lnTo>
                <a:lnTo>
                  <a:pt x="1606688" y="1602105"/>
                </a:lnTo>
                <a:lnTo>
                  <a:pt x="1610183" y="1607820"/>
                </a:lnTo>
                <a:lnTo>
                  <a:pt x="1614631" y="1613535"/>
                </a:lnTo>
                <a:lnTo>
                  <a:pt x="1619080" y="1618615"/>
                </a:lnTo>
                <a:lnTo>
                  <a:pt x="1624481" y="1623378"/>
                </a:lnTo>
                <a:lnTo>
                  <a:pt x="1629882" y="1627505"/>
                </a:lnTo>
                <a:lnTo>
                  <a:pt x="1636237" y="1630998"/>
                </a:lnTo>
                <a:lnTo>
                  <a:pt x="1642274" y="1634173"/>
                </a:lnTo>
                <a:lnTo>
                  <a:pt x="1648946" y="1636713"/>
                </a:lnTo>
                <a:lnTo>
                  <a:pt x="1655936" y="1638300"/>
                </a:lnTo>
                <a:lnTo>
                  <a:pt x="1662926" y="1639253"/>
                </a:lnTo>
                <a:lnTo>
                  <a:pt x="1670551" y="1639570"/>
                </a:lnTo>
                <a:lnTo>
                  <a:pt x="1918697" y="1639570"/>
                </a:lnTo>
                <a:lnTo>
                  <a:pt x="1926004" y="1639253"/>
                </a:lnTo>
                <a:lnTo>
                  <a:pt x="1933630" y="1638300"/>
                </a:lnTo>
                <a:lnTo>
                  <a:pt x="1940620" y="1636713"/>
                </a:lnTo>
                <a:lnTo>
                  <a:pt x="1947292" y="1634173"/>
                </a:lnTo>
                <a:lnTo>
                  <a:pt x="1953329" y="1630998"/>
                </a:lnTo>
                <a:lnTo>
                  <a:pt x="1959366" y="1627505"/>
                </a:lnTo>
                <a:lnTo>
                  <a:pt x="1964767" y="1623378"/>
                </a:lnTo>
                <a:lnTo>
                  <a:pt x="1970168" y="1618615"/>
                </a:lnTo>
                <a:lnTo>
                  <a:pt x="1974934" y="1613535"/>
                </a:lnTo>
                <a:lnTo>
                  <a:pt x="1979065" y="1607820"/>
                </a:lnTo>
                <a:lnTo>
                  <a:pt x="1982560" y="1602105"/>
                </a:lnTo>
                <a:lnTo>
                  <a:pt x="1985419" y="1595755"/>
                </a:lnTo>
                <a:lnTo>
                  <a:pt x="1988279" y="1589088"/>
                </a:lnTo>
                <a:lnTo>
                  <a:pt x="1989868" y="1582103"/>
                </a:lnTo>
                <a:lnTo>
                  <a:pt x="1991138" y="1574800"/>
                </a:lnTo>
                <a:lnTo>
                  <a:pt x="1991456" y="1567498"/>
                </a:lnTo>
                <a:lnTo>
                  <a:pt x="1991138" y="1559878"/>
                </a:lnTo>
                <a:lnTo>
                  <a:pt x="1989868" y="1552893"/>
                </a:lnTo>
                <a:lnTo>
                  <a:pt x="1988279" y="1545908"/>
                </a:lnTo>
                <a:lnTo>
                  <a:pt x="1985419" y="1539240"/>
                </a:lnTo>
                <a:lnTo>
                  <a:pt x="1982560" y="1533208"/>
                </a:lnTo>
                <a:lnTo>
                  <a:pt x="1979065" y="1527175"/>
                </a:lnTo>
                <a:lnTo>
                  <a:pt x="1974934" y="1521778"/>
                </a:lnTo>
                <a:lnTo>
                  <a:pt x="1970168" y="1516380"/>
                </a:lnTo>
                <a:lnTo>
                  <a:pt x="1964767" y="1511618"/>
                </a:lnTo>
                <a:lnTo>
                  <a:pt x="1959366" y="1507490"/>
                </a:lnTo>
                <a:lnTo>
                  <a:pt x="1953329" y="1503998"/>
                </a:lnTo>
                <a:lnTo>
                  <a:pt x="1947292" y="1500823"/>
                </a:lnTo>
                <a:lnTo>
                  <a:pt x="1940620" y="1498283"/>
                </a:lnTo>
                <a:lnTo>
                  <a:pt x="1933630" y="1496695"/>
                </a:lnTo>
                <a:lnTo>
                  <a:pt x="1926004" y="1495425"/>
                </a:lnTo>
                <a:lnTo>
                  <a:pt x="1918697" y="1495108"/>
                </a:lnTo>
                <a:lnTo>
                  <a:pt x="1670551" y="1495108"/>
                </a:lnTo>
                <a:close/>
                <a:moveTo>
                  <a:pt x="1787673" y="611187"/>
                </a:moveTo>
                <a:lnTo>
                  <a:pt x="1794669" y="611187"/>
                </a:lnTo>
                <a:lnTo>
                  <a:pt x="1801665" y="611187"/>
                </a:lnTo>
                <a:lnTo>
                  <a:pt x="1808661" y="612140"/>
                </a:lnTo>
                <a:lnTo>
                  <a:pt x="1815338" y="613093"/>
                </a:lnTo>
                <a:lnTo>
                  <a:pt x="1822016" y="614681"/>
                </a:lnTo>
                <a:lnTo>
                  <a:pt x="1828694" y="616587"/>
                </a:lnTo>
                <a:lnTo>
                  <a:pt x="1835372" y="618810"/>
                </a:lnTo>
                <a:lnTo>
                  <a:pt x="1841732" y="621352"/>
                </a:lnTo>
                <a:lnTo>
                  <a:pt x="1847773" y="624210"/>
                </a:lnTo>
                <a:lnTo>
                  <a:pt x="1853815" y="627387"/>
                </a:lnTo>
                <a:lnTo>
                  <a:pt x="1859539" y="631198"/>
                </a:lnTo>
                <a:lnTo>
                  <a:pt x="1865581" y="635010"/>
                </a:lnTo>
                <a:lnTo>
                  <a:pt x="1870987" y="639457"/>
                </a:lnTo>
                <a:lnTo>
                  <a:pt x="1876393" y="643904"/>
                </a:lnTo>
                <a:lnTo>
                  <a:pt x="1881480" y="648986"/>
                </a:lnTo>
                <a:lnTo>
                  <a:pt x="1886568" y="654068"/>
                </a:lnTo>
                <a:lnTo>
                  <a:pt x="1891338" y="659151"/>
                </a:lnTo>
                <a:lnTo>
                  <a:pt x="1895790" y="665186"/>
                </a:lnTo>
                <a:lnTo>
                  <a:pt x="1900242" y="670903"/>
                </a:lnTo>
                <a:lnTo>
                  <a:pt x="1904376" y="677256"/>
                </a:lnTo>
                <a:lnTo>
                  <a:pt x="1908192" y="683609"/>
                </a:lnTo>
                <a:lnTo>
                  <a:pt x="1911690" y="690597"/>
                </a:lnTo>
                <a:lnTo>
                  <a:pt x="1915188" y="697267"/>
                </a:lnTo>
                <a:lnTo>
                  <a:pt x="1918049" y="704255"/>
                </a:lnTo>
                <a:lnTo>
                  <a:pt x="1920593" y="711561"/>
                </a:lnTo>
                <a:lnTo>
                  <a:pt x="1923137" y="718867"/>
                </a:lnTo>
                <a:lnTo>
                  <a:pt x="1925363" y="726808"/>
                </a:lnTo>
                <a:lnTo>
                  <a:pt x="1927271" y="734431"/>
                </a:lnTo>
                <a:lnTo>
                  <a:pt x="1928861" y="742690"/>
                </a:lnTo>
                <a:lnTo>
                  <a:pt x="1929815" y="750631"/>
                </a:lnTo>
                <a:lnTo>
                  <a:pt x="1930451" y="758889"/>
                </a:lnTo>
                <a:lnTo>
                  <a:pt x="1931405" y="767466"/>
                </a:lnTo>
                <a:lnTo>
                  <a:pt x="1931405" y="775724"/>
                </a:lnTo>
                <a:lnTo>
                  <a:pt x="1931723" y="784301"/>
                </a:lnTo>
                <a:lnTo>
                  <a:pt x="1932359" y="791924"/>
                </a:lnTo>
                <a:lnTo>
                  <a:pt x="1933313" y="799865"/>
                </a:lnTo>
                <a:lnTo>
                  <a:pt x="1934585" y="806853"/>
                </a:lnTo>
                <a:lnTo>
                  <a:pt x="1936175" y="813206"/>
                </a:lnTo>
                <a:lnTo>
                  <a:pt x="1938401" y="819241"/>
                </a:lnTo>
                <a:lnTo>
                  <a:pt x="1940627" y="824958"/>
                </a:lnTo>
                <a:lnTo>
                  <a:pt x="1943171" y="830041"/>
                </a:lnTo>
                <a:lnTo>
                  <a:pt x="1945715" y="834805"/>
                </a:lnTo>
                <a:lnTo>
                  <a:pt x="1948576" y="839252"/>
                </a:lnTo>
                <a:lnTo>
                  <a:pt x="1951756" y="843381"/>
                </a:lnTo>
                <a:lnTo>
                  <a:pt x="1954936" y="846875"/>
                </a:lnTo>
                <a:lnTo>
                  <a:pt x="1958116" y="850687"/>
                </a:lnTo>
                <a:lnTo>
                  <a:pt x="1961614" y="853546"/>
                </a:lnTo>
                <a:lnTo>
                  <a:pt x="1965430" y="856087"/>
                </a:lnTo>
                <a:lnTo>
                  <a:pt x="1968610" y="858946"/>
                </a:lnTo>
                <a:lnTo>
                  <a:pt x="1975606" y="862757"/>
                </a:lnTo>
                <a:lnTo>
                  <a:pt x="1982284" y="866251"/>
                </a:lnTo>
                <a:lnTo>
                  <a:pt x="1988643" y="868475"/>
                </a:lnTo>
                <a:lnTo>
                  <a:pt x="1994049" y="869745"/>
                </a:lnTo>
                <a:lnTo>
                  <a:pt x="1998819" y="871016"/>
                </a:lnTo>
                <a:lnTo>
                  <a:pt x="2002635" y="871334"/>
                </a:lnTo>
                <a:lnTo>
                  <a:pt x="2005815" y="871651"/>
                </a:lnTo>
                <a:lnTo>
                  <a:pt x="2005815" y="932320"/>
                </a:lnTo>
                <a:lnTo>
                  <a:pt x="1841096" y="932320"/>
                </a:lnTo>
                <a:lnTo>
                  <a:pt x="1841096" y="997119"/>
                </a:lnTo>
                <a:lnTo>
                  <a:pt x="1853815" y="999025"/>
                </a:lnTo>
                <a:lnTo>
                  <a:pt x="1865899" y="1001566"/>
                </a:lnTo>
                <a:lnTo>
                  <a:pt x="1877983" y="1004107"/>
                </a:lnTo>
                <a:lnTo>
                  <a:pt x="1890066" y="1007601"/>
                </a:lnTo>
                <a:lnTo>
                  <a:pt x="1901514" y="1011095"/>
                </a:lnTo>
                <a:lnTo>
                  <a:pt x="1912962" y="1015224"/>
                </a:lnTo>
                <a:lnTo>
                  <a:pt x="1923773" y="1019354"/>
                </a:lnTo>
                <a:lnTo>
                  <a:pt x="1934903" y="1024118"/>
                </a:lnTo>
                <a:lnTo>
                  <a:pt x="1945715" y="1029200"/>
                </a:lnTo>
                <a:lnTo>
                  <a:pt x="1956208" y="1034918"/>
                </a:lnTo>
                <a:lnTo>
                  <a:pt x="1966384" y="1040635"/>
                </a:lnTo>
                <a:lnTo>
                  <a:pt x="1976242" y="1046988"/>
                </a:lnTo>
                <a:lnTo>
                  <a:pt x="1986099" y="1053659"/>
                </a:lnTo>
                <a:lnTo>
                  <a:pt x="1995321" y="1060329"/>
                </a:lnTo>
                <a:lnTo>
                  <a:pt x="2003907" y="1067635"/>
                </a:lnTo>
                <a:lnTo>
                  <a:pt x="2012811" y="1074940"/>
                </a:lnTo>
                <a:lnTo>
                  <a:pt x="2021396" y="1082881"/>
                </a:lnTo>
                <a:lnTo>
                  <a:pt x="2029028" y="1090822"/>
                </a:lnTo>
                <a:lnTo>
                  <a:pt x="2036978" y="1099081"/>
                </a:lnTo>
                <a:lnTo>
                  <a:pt x="2044292" y="1107975"/>
                </a:lnTo>
                <a:lnTo>
                  <a:pt x="2051288" y="1116551"/>
                </a:lnTo>
                <a:lnTo>
                  <a:pt x="2057965" y="1125445"/>
                </a:lnTo>
                <a:lnTo>
                  <a:pt x="2064325" y="1135292"/>
                </a:lnTo>
                <a:lnTo>
                  <a:pt x="2069731" y="1144821"/>
                </a:lnTo>
                <a:lnTo>
                  <a:pt x="2075455" y="1154350"/>
                </a:lnTo>
                <a:lnTo>
                  <a:pt x="2080225" y="1164515"/>
                </a:lnTo>
                <a:lnTo>
                  <a:pt x="2084995" y="1174679"/>
                </a:lnTo>
                <a:lnTo>
                  <a:pt x="2089128" y="1185161"/>
                </a:lnTo>
                <a:lnTo>
                  <a:pt x="2092626" y="1195643"/>
                </a:lnTo>
                <a:lnTo>
                  <a:pt x="2095488" y="1206761"/>
                </a:lnTo>
                <a:lnTo>
                  <a:pt x="2098668" y="1217560"/>
                </a:lnTo>
                <a:lnTo>
                  <a:pt x="2100894" y="1228995"/>
                </a:lnTo>
                <a:lnTo>
                  <a:pt x="2103438" y="1336675"/>
                </a:lnTo>
                <a:lnTo>
                  <a:pt x="1485900" y="1336675"/>
                </a:lnTo>
                <a:lnTo>
                  <a:pt x="1488444" y="1228995"/>
                </a:lnTo>
                <a:lnTo>
                  <a:pt x="1490670" y="1217560"/>
                </a:lnTo>
                <a:lnTo>
                  <a:pt x="1493214" y="1206761"/>
                </a:lnTo>
                <a:lnTo>
                  <a:pt x="1496712" y="1195643"/>
                </a:lnTo>
                <a:lnTo>
                  <a:pt x="1500210" y="1185161"/>
                </a:lnTo>
                <a:lnTo>
                  <a:pt x="1504343" y="1174679"/>
                </a:lnTo>
                <a:lnTo>
                  <a:pt x="1508795" y="1164515"/>
                </a:lnTo>
                <a:lnTo>
                  <a:pt x="1513565" y="1154350"/>
                </a:lnTo>
                <a:lnTo>
                  <a:pt x="1519289" y="1144821"/>
                </a:lnTo>
                <a:lnTo>
                  <a:pt x="1525013" y="1135292"/>
                </a:lnTo>
                <a:lnTo>
                  <a:pt x="1531055" y="1125763"/>
                </a:lnTo>
                <a:lnTo>
                  <a:pt x="1537732" y="1116551"/>
                </a:lnTo>
                <a:lnTo>
                  <a:pt x="1544728" y="1107975"/>
                </a:lnTo>
                <a:lnTo>
                  <a:pt x="1552042" y="1099081"/>
                </a:lnTo>
                <a:lnTo>
                  <a:pt x="1559674" y="1090822"/>
                </a:lnTo>
                <a:lnTo>
                  <a:pt x="1567942" y="1082881"/>
                </a:lnTo>
                <a:lnTo>
                  <a:pt x="1576209" y="1074940"/>
                </a:lnTo>
                <a:lnTo>
                  <a:pt x="1584795" y="1067635"/>
                </a:lnTo>
                <a:lnTo>
                  <a:pt x="1593699" y="1060329"/>
                </a:lnTo>
                <a:lnTo>
                  <a:pt x="1603239" y="1053659"/>
                </a:lnTo>
                <a:lnTo>
                  <a:pt x="1613096" y="1046988"/>
                </a:lnTo>
                <a:lnTo>
                  <a:pt x="1622954" y="1040635"/>
                </a:lnTo>
                <a:lnTo>
                  <a:pt x="1632812" y="1034918"/>
                </a:lnTo>
                <a:lnTo>
                  <a:pt x="1643305" y="1029200"/>
                </a:lnTo>
                <a:lnTo>
                  <a:pt x="1654117" y="1024118"/>
                </a:lnTo>
                <a:lnTo>
                  <a:pt x="1664929" y="1019671"/>
                </a:lnTo>
                <a:lnTo>
                  <a:pt x="1676058" y="1015224"/>
                </a:lnTo>
                <a:lnTo>
                  <a:pt x="1687506" y="1011095"/>
                </a:lnTo>
                <a:lnTo>
                  <a:pt x="1699272" y="1007601"/>
                </a:lnTo>
                <a:lnTo>
                  <a:pt x="1711355" y="1004107"/>
                </a:lnTo>
                <a:lnTo>
                  <a:pt x="1723439" y="1001566"/>
                </a:lnTo>
                <a:lnTo>
                  <a:pt x="1735523" y="999025"/>
                </a:lnTo>
                <a:lnTo>
                  <a:pt x="1747924" y="997119"/>
                </a:lnTo>
                <a:lnTo>
                  <a:pt x="1747924" y="932320"/>
                </a:lnTo>
                <a:lnTo>
                  <a:pt x="1583205" y="932320"/>
                </a:lnTo>
                <a:lnTo>
                  <a:pt x="1583205" y="871651"/>
                </a:lnTo>
                <a:lnTo>
                  <a:pt x="1586385" y="871334"/>
                </a:lnTo>
                <a:lnTo>
                  <a:pt x="1590201" y="870698"/>
                </a:lnTo>
                <a:lnTo>
                  <a:pt x="1594971" y="869110"/>
                </a:lnTo>
                <a:lnTo>
                  <a:pt x="1600377" y="867204"/>
                </a:lnTo>
                <a:lnTo>
                  <a:pt x="1606736" y="864663"/>
                </a:lnTo>
                <a:lnTo>
                  <a:pt x="1613414" y="861487"/>
                </a:lnTo>
                <a:lnTo>
                  <a:pt x="1620410" y="857358"/>
                </a:lnTo>
                <a:lnTo>
                  <a:pt x="1624226" y="854816"/>
                </a:lnTo>
                <a:lnTo>
                  <a:pt x="1627406" y="851958"/>
                </a:lnTo>
                <a:lnTo>
                  <a:pt x="1630586" y="848464"/>
                </a:lnTo>
                <a:lnTo>
                  <a:pt x="1634084" y="845287"/>
                </a:lnTo>
                <a:lnTo>
                  <a:pt x="1637264" y="841476"/>
                </a:lnTo>
                <a:lnTo>
                  <a:pt x="1640444" y="837346"/>
                </a:lnTo>
                <a:lnTo>
                  <a:pt x="1643305" y="832899"/>
                </a:lnTo>
                <a:lnTo>
                  <a:pt x="1646167" y="828135"/>
                </a:lnTo>
                <a:lnTo>
                  <a:pt x="1648393" y="823052"/>
                </a:lnTo>
                <a:lnTo>
                  <a:pt x="1650619" y="817653"/>
                </a:lnTo>
                <a:lnTo>
                  <a:pt x="1652845" y="811617"/>
                </a:lnTo>
                <a:lnTo>
                  <a:pt x="1654435" y="805265"/>
                </a:lnTo>
                <a:lnTo>
                  <a:pt x="1655707" y="798594"/>
                </a:lnTo>
                <a:lnTo>
                  <a:pt x="1656979" y="791289"/>
                </a:lnTo>
                <a:lnTo>
                  <a:pt x="1657297" y="783983"/>
                </a:lnTo>
                <a:lnTo>
                  <a:pt x="1657615" y="775724"/>
                </a:lnTo>
                <a:lnTo>
                  <a:pt x="1657933" y="767466"/>
                </a:lnTo>
                <a:lnTo>
                  <a:pt x="1658569" y="758889"/>
                </a:lnTo>
                <a:lnTo>
                  <a:pt x="1659205" y="750631"/>
                </a:lnTo>
                <a:lnTo>
                  <a:pt x="1660477" y="742690"/>
                </a:lnTo>
                <a:lnTo>
                  <a:pt x="1662067" y="734431"/>
                </a:lnTo>
                <a:lnTo>
                  <a:pt x="1663975" y="726808"/>
                </a:lnTo>
                <a:lnTo>
                  <a:pt x="1666201" y="718867"/>
                </a:lnTo>
                <a:lnTo>
                  <a:pt x="1668427" y="711561"/>
                </a:lnTo>
                <a:lnTo>
                  <a:pt x="1671289" y="704255"/>
                </a:lnTo>
                <a:lnTo>
                  <a:pt x="1674151" y="697267"/>
                </a:lnTo>
                <a:lnTo>
                  <a:pt x="1677648" y="690597"/>
                </a:lnTo>
                <a:lnTo>
                  <a:pt x="1680828" y="683609"/>
                </a:lnTo>
                <a:lnTo>
                  <a:pt x="1684962" y="677256"/>
                </a:lnTo>
                <a:lnTo>
                  <a:pt x="1689096" y="670903"/>
                </a:lnTo>
                <a:lnTo>
                  <a:pt x="1693230" y="665186"/>
                </a:lnTo>
                <a:lnTo>
                  <a:pt x="1698000" y="659151"/>
                </a:lnTo>
                <a:lnTo>
                  <a:pt x="1702770" y="654068"/>
                </a:lnTo>
                <a:lnTo>
                  <a:pt x="1707540" y="648986"/>
                </a:lnTo>
                <a:lnTo>
                  <a:pt x="1712627" y="643904"/>
                </a:lnTo>
                <a:lnTo>
                  <a:pt x="1718351" y="639457"/>
                </a:lnTo>
                <a:lnTo>
                  <a:pt x="1723757" y="635010"/>
                </a:lnTo>
                <a:lnTo>
                  <a:pt x="1729163" y="631198"/>
                </a:lnTo>
                <a:lnTo>
                  <a:pt x="1735205" y="627387"/>
                </a:lnTo>
                <a:lnTo>
                  <a:pt x="1741565" y="624210"/>
                </a:lnTo>
                <a:lnTo>
                  <a:pt x="1747288" y="621352"/>
                </a:lnTo>
                <a:lnTo>
                  <a:pt x="1753966" y="618810"/>
                </a:lnTo>
                <a:lnTo>
                  <a:pt x="1760326" y="616587"/>
                </a:lnTo>
                <a:lnTo>
                  <a:pt x="1767004" y="614681"/>
                </a:lnTo>
                <a:lnTo>
                  <a:pt x="1773682" y="613093"/>
                </a:lnTo>
                <a:lnTo>
                  <a:pt x="1780677" y="612140"/>
                </a:lnTo>
                <a:lnTo>
                  <a:pt x="1787673" y="611187"/>
                </a:lnTo>
                <a:close/>
                <a:moveTo>
                  <a:pt x="630238" y="565150"/>
                </a:moveTo>
                <a:lnTo>
                  <a:pt x="639136" y="565468"/>
                </a:lnTo>
                <a:lnTo>
                  <a:pt x="647397" y="566420"/>
                </a:lnTo>
                <a:lnTo>
                  <a:pt x="655977" y="567372"/>
                </a:lnTo>
                <a:lnTo>
                  <a:pt x="664557" y="569276"/>
                </a:lnTo>
                <a:lnTo>
                  <a:pt x="672501" y="571498"/>
                </a:lnTo>
                <a:lnTo>
                  <a:pt x="680762" y="574354"/>
                </a:lnTo>
                <a:lnTo>
                  <a:pt x="689024" y="577211"/>
                </a:lnTo>
                <a:lnTo>
                  <a:pt x="696333" y="581020"/>
                </a:lnTo>
                <a:lnTo>
                  <a:pt x="703959" y="585463"/>
                </a:lnTo>
                <a:lnTo>
                  <a:pt x="711268" y="589907"/>
                </a:lnTo>
                <a:lnTo>
                  <a:pt x="718258" y="594667"/>
                </a:lnTo>
                <a:lnTo>
                  <a:pt x="725249" y="600063"/>
                </a:lnTo>
                <a:lnTo>
                  <a:pt x="731922" y="605776"/>
                </a:lnTo>
                <a:lnTo>
                  <a:pt x="738278" y="611489"/>
                </a:lnTo>
                <a:lnTo>
                  <a:pt x="744633" y="618154"/>
                </a:lnTo>
                <a:lnTo>
                  <a:pt x="750353" y="624820"/>
                </a:lnTo>
                <a:lnTo>
                  <a:pt x="756072" y="632437"/>
                </a:lnTo>
                <a:lnTo>
                  <a:pt x="761474" y="639737"/>
                </a:lnTo>
                <a:lnTo>
                  <a:pt x="766241" y="647354"/>
                </a:lnTo>
                <a:lnTo>
                  <a:pt x="771007" y="655289"/>
                </a:lnTo>
                <a:lnTo>
                  <a:pt x="775456" y="663541"/>
                </a:lnTo>
                <a:lnTo>
                  <a:pt x="779587" y="672111"/>
                </a:lnTo>
                <a:lnTo>
                  <a:pt x="783400" y="680998"/>
                </a:lnTo>
                <a:lnTo>
                  <a:pt x="786895" y="690202"/>
                </a:lnTo>
                <a:lnTo>
                  <a:pt x="790073" y="699406"/>
                </a:lnTo>
                <a:lnTo>
                  <a:pt x="792615" y="708611"/>
                </a:lnTo>
                <a:lnTo>
                  <a:pt x="794839" y="718450"/>
                </a:lnTo>
                <a:lnTo>
                  <a:pt x="796746" y="728606"/>
                </a:lnTo>
                <a:lnTo>
                  <a:pt x="798017" y="738445"/>
                </a:lnTo>
                <a:lnTo>
                  <a:pt x="799288" y="748919"/>
                </a:lnTo>
                <a:lnTo>
                  <a:pt x="799923" y="759076"/>
                </a:lnTo>
                <a:lnTo>
                  <a:pt x="800241" y="769550"/>
                </a:lnTo>
                <a:lnTo>
                  <a:pt x="799923" y="777802"/>
                </a:lnTo>
                <a:lnTo>
                  <a:pt x="799606" y="786054"/>
                </a:lnTo>
                <a:lnTo>
                  <a:pt x="798970" y="793989"/>
                </a:lnTo>
                <a:lnTo>
                  <a:pt x="798017" y="801923"/>
                </a:lnTo>
                <a:lnTo>
                  <a:pt x="797064" y="809541"/>
                </a:lnTo>
                <a:lnTo>
                  <a:pt x="795475" y="817476"/>
                </a:lnTo>
                <a:lnTo>
                  <a:pt x="793568" y="825093"/>
                </a:lnTo>
                <a:lnTo>
                  <a:pt x="791979" y="832710"/>
                </a:lnTo>
                <a:lnTo>
                  <a:pt x="789755" y="840328"/>
                </a:lnTo>
                <a:lnTo>
                  <a:pt x="787531" y="847310"/>
                </a:lnTo>
                <a:lnTo>
                  <a:pt x="784671" y="854293"/>
                </a:lnTo>
                <a:lnTo>
                  <a:pt x="781811" y="861276"/>
                </a:lnTo>
                <a:lnTo>
                  <a:pt x="778951" y="868258"/>
                </a:lnTo>
                <a:lnTo>
                  <a:pt x="775456" y="874923"/>
                </a:lnTo>
                <a:lnTo>
                  <a:pt x="772278" y="880954"/>
                </a:lnTo>
                <a:lnTo>
                  <a:pt x="768465" y="887619"/>
                </a:lnTo>
                <a:lnTo>
                  <a:pt x="764970" y="893649"/>
                </a:lnTo>
                <a:lnTo>
                  <a:pt x="760839" y="899680"/>
                </a:lnTo>
                <a:lnTo>
                  <a:pt x="756708" y="905393"/>
                </a:lnTo>
                <a:lnTo>
                  <a:pt x="752259" y="911106"/>
                </a:lnTo>
                <a:lnTo>
                  <a:pt x="747810" y="916501"/>
                </a:lnTo>
                <a:lnTo>
                  <a:pt x="743044" y="921580"/>
                </a:lnTo>
                <a:lnTo>
                  <a:pt x="738278" y="926341"/>
                </a:lnTo>
                <a:lnTo>
                  <a:pt x="733193" y="931101"/>
                </a:lnTo>
                <a:lnTo>
                  <a:pt x="728109" y="936180"/>
                </a:lnTo>
                <a:lnTo>
                  <a:pt x="722707" y="939988"/>
                </a:lnTo>
                <a:lnTo>
                  <a:pt x="717305" y="944114"/>
                </a:lnTo>
                <a:lnTo>
                  <a:pt x="711903" y="948241"/>
                </a:lnTo>
                <a:lnTo>
                  <a:pt x="706183" y="951414"/>
                </a:lnTo>
                <a:lnTo>
                  <a:pt x="700464" y="954906"/>
                </a:lnTo>
                <a:lnTo>
                  <a:pt x="694426" y="958080"/>
                </a:lnTo>
                <a:lnTo>
                  <a:pt x="688071" y="960619"/>
                </a:lnTo>
                <a:lnTo>
                  <a:pt x="688071" y="1044727"/>
                </a:lnTo>
                <a:lnTo>
                  <a:pt x="703641" y="1047266"/>
                </a:lnTo>
                <a:lnTo>
                  <a:pt x="718894" y="1050440"/>
                </a:lnTo>
                <a:lnTo>
                  <a:pt x="733829" y="1053614"/>
                </a:lnTo>
                <a:lnTo>
                  <a:pt x="748764" y="1057740"/>
                </a:lnTo>
                <a:lnTo>
                  <a:pt x="763063" y="1062184"/>
                </a:lnTo>
                <a:lnTo>
                  <a:pt x="777045" y="1066945"/>
                </a:lnTo>
                <a:lnTo>
                  <a:pt x="791026" y="1072340"/>
                </a:lnTo>
                <a:lnTo>
                  <a:pt x="804690" y="1078371"/>
                </a:lnTo>
                <a:lnTo>
                  <a:pt x="818036" y="1085036"/>
                </a:lnTo>
                <a:lnTo>
                  <a:pt x="831064" y="1091701"/>
                </a:lnTo>
                <a:lnTo>
                  <a:pt x="843775" y="1099001"/>
                </a:lnTo>
                <a:lnTo>
                  <a:pt x="856167" y="1106618"/>
                </a:lnTo>
                <a:lnTo>
                  <a:pt x="867925" y="1114871"/>
                </a:lnTo>
                <a:lnTo>
                  <a:pt x="879682" y="1123440"/>
                </a:lnTo>
                <a:lnTo>
                  <a:pt x="890804" y="1132010"/>
                </a:lnTo>
                <a:lnTo>
                  <a:pt x="901925" y="1141214"/>
                </a:lnTo>
                <a:lnTo>
                  <a:pt x="912094" y="1151370"/>
                </a:lnTo>
                <a:lnTo>
                  <a:pt x="921944" y="1161210"/>
                </a:lnTo>
                <a:lnTo>
                  <a:pt x="931795" y="1171683"/>
                </a:lnTo>
                <a:lnTo>
                  <a:pt x="940692" y="1182157"/>
                </a:lnTo>
                <a:lnTo>
                  <a:pt x="949272" y="1193266"/>
                </a:lnTo>
                <a:lnTo>
                  <a:pt x="957534" y="1204692"/>
                </a:lnTo>
                <a:lnTo>
                  <a:pt x="965160" y="1216118"/>
                </a:lnTo>
                <a:lnTo>
                  <a:pt x="972151" y="1227862"/>
                </a:lnTo>
                <a:lnTo>
                  <a:pt x="979142" y="1240557"/>
                </a:lnTo>
                <a:lnTo>
                  <a:pt x="985179" y="1252618"/>
                </a:lnTo>
                <a:lnTo>
                  <a:pt x="991217" y="1265631"/>
                </a:lnTo>
                <a:lnTo>
                  <a:pt x="995983" y="1278327"/>
                </a:lnTo>
                <a:lnTo>
                  <a:pt x="1000749" y="1291657"/>
                </a:lnTo>
                <a:lnTo>
                  <a:pt x="1004880" y="1304988"/>
                </a:lnTo>
                <a:lnTo>
                  <a:pt x="1008058" y="1318635"/>
                </a:lnTo>
                <a:lnTo>
                  <a:pt x="1010600" y="1332600"/>
                </a:lnTo>
                <a:lnTo>
                  <a:pt x="1014413" y="1484313"/>
                </a:lnTo>
                <a:lnTo>
                  <a:pt x="246063" y="1484313"/>
                </a:lnTo>
                <a:lnTo>
                  <a:pt x="249876" y="1332600"/>
                </a:lnTo>
                <a:lnTo>
                  <a:pt x="252419" y="1318635"/>
                </a:lnTo>
                <a:lnTo>
                  <a:pt x="255596" y="1304988"/>
                </a:lnTo>
                <a:lnTo>
                  <a:pt x="259727" y="1291657"/>
                </a:lnTo>
                <a:lnTo>
                  <a:pt x="264176" y="1278327"/>
                </a:lnTo>
                <a:lnTo>
                  <a:pt x="269260" y="1265631"/>
                </a:lnTo>
                <a:lnTo>
                  <a:pt x="275297" y="1252618"/>
                </a:lnTo>
                <a:lnTo>
                  <a:pt x="281017" y="1240557"/>
                </a:lnTo>
                <a:lnTo>
                  <a:pt x="288008" y="1227862"/>
                </a:lnTo>
                <a:lnTo>
                  <a:pt x="294999" y="1216118"/>
                </a:lnTo>
                <a:lnTo>
                  <a:pt x="302943" y="1204692"/>
                </a:lnTo>
                <a:lnTo>
                  <a:pt x="310887" y="1193266"/>
                </a:lnTo>
                <a:lnTo>
                  <a:pt x="319784" y="1182157"/>
                </a:lnTo>
                <a:lnTo>
                  <a:pt x="328682" y="1171683"/>
                </a:lnTo>
                <a:lnTo>
                  <a:pt x="338214" y="1161210"/>
                </a:lnTo>
                <a:lnTo>
                  <a:pt x="348383" y="1151370"/>
                </a:lnTo>
                <a:lnTo>
                  <a:pt x="358869" y="1141214"/>
                </a:lnTo>
                <a:lnTo>
                  <a:pt x="369673" y="1132010"/>
                </a:lnTo>
                <a:lnTo>
                  <a:pt x="380795" y="1123440"/>
                </a:lnTo>
                <a:lnTo>
                  <a:pt x="392552" y="1114871"/>
                </a:lnTo>
                <a:lnTo>
                  <a:pt x="404309" y="1106618"/>
                </a:lnTo>
                <a:lnTo>
                  <a:pt x="417020" y="1099001"/>
                </a:lnTo>
                <a:lnTo>
                  <a:pt x="429412" y="1091701"/>
                </a:lnTo>
                <a:lnTo>
                  <a:pt x="442441" y="1085036"/>
                </a:lnTo>
                <a:lnTo>
                  <a:pt x="455787" y="1078371"/>
                </a:lnTo>
                <a:lnTo>
                  <a:pt x="469450" y="1072340"/>
                </a:lnTo>
                <a:lnTo>
                  <a:pt x="483432" y="1066945"/>
                </a:lnTo>
                <a:lnTo>
                  <a:pt x="497413" y="1062184"/>
                </a:lnTo>
                <a:lnTo>
                  <a:pt x="511713" y="1057740"/>
                </a:lnTo>
                <a:lnTo>
                  <a:pt x="526648" y="1053614"/>
                </a:lnTo>
                <a:lnTo>
                  <a:pt x="541582" y="1050440"/>
                </a:lnTo>
                <a:lnTo>
                  <a:pt x="556835" y="1047266"/>
                </a:lnTo>
                <a:lnTo>
                  <a:pt x="571770" y="1044727"/>
                </a:lnTo>
                <a:lnTo>
                  <a:pt x="571770" y="960619"/>
                </a:lnTo>
                <a:lnTo>
                  <a:pt x="566050" y="958080"/>
                </a:lnTo>
                <a:lnTo>
                  <a:pt x="560013" y="954906"/>
                </a:lnTo>
                <a:lnTo>
                  <a:pt x="554293" y="951414"/>
                </a:lnTo>
                <a:lnTo>
                  <a:pt x="548573" y="948241"/>
                </a:lnTo>
                <a:lnTo>
                  <a:pt x="543171" y="944114"/>
                </a:lnTo>
                <a:lnTo>
                  <a:pt x="537452" y="939988"/>
                </a:lnTo>
                <a:lnTo>
                  <a:pt x="532367" y="935545"/>
                </a:lnTo>
                <a:lnTo>
                  <a:pt x="527283" y="931101"/>
                </a:lnTo>
                <a:lnTo>
                  <a:pt x="522199" y="926341"/>
                </a:lnTo>
                <a:lnTo>
                  <a:pt x="517433" y="921580"/>
                </a:lnTo>
                <a:lnTo>
                  <a:pt x="512348" y="916501"/>
                </a:lnTo>
                <a:lnTo>
                  <a:pt x="507900" y="911106"/>
                </a:lnTo>
                <a:lnTo>
                  <a:pt x="503769" y="905393"/>
                </a:lnTo>
                <a:lnTo>
                  <a:pt x="499638" y="899680"/>
                </a:lnTo>
                <a:lnTo>
                  <a:pt x="495507" y="893649"/>
                </a:lnTo>
                <a:lnTo>
                  <a:pt x="491694" y="887302"/>
                </a:lnTo>
                <a:lnTo>
                  <a:pt x="488198" y="880954"/>
                </a:lnTo>
                <a:lnTo>
                  <a:pt x="484385" y="874923"/>
                </a:lnTo>
                <a:lnTo>
                  <a:pt x="481525" y="868258"/>
                </a:lnTo>
                <a:lnTo>
                  <a:pt x="478665" y="861276"/>
                </a:lnTo>
                <a:lnTo>
                  <a:pt x="475488" y="854293"/>
                </a:lnTo>
                <a:lnTo>
                  <a:pt x="472946" y="847310"/>
                </a:lnTo>
                <a:lnTo>
                  <a:pt x="470404" y="839693"/>
                </a:lnTo>
                <a:lnTo>
                  <a:pt x="468497" y="832393"/>
                </a:lnTo>
                <a:lnTo>
                  <a:pt x="466273" y="825093"/>
                </a:lnTo>
                <a:lnTo>
                  <a:pt x="465002" y="817476"/>
                </a:lnTo>
                <a:lnTo>
                  <a:pt x="463413" y="809541"/>
                </a:lnTo>
                <a:lnTo>
                  <a:pt x="462142" y="801923"/>
                </a:lnTo>
                <a:lnTo>
                  <a:pt x="461189" y="793989"/>
                </a:lnTo>
                <a:lnTo>
                  <a:pt x="460871" y="786054"/>
                </a:lnTo>
                <a:lnTo>
                  <a:pt x="460235" y="777802"/>
                </a:lnTo>
                <a:lnTo>
                  <a:pt x="460235" y="769550"/>
                </a:lnTo>
                <a:lnTo>
                  <a:pt x="460553" y="759076"/>
                </a:lnTo>
                <a:lnTo>
                  <a:pt x="460871" y="748919"/>
                </a:lnTo>
                <a:lnTo>
                  <a:pt x="461824" y="738445"/>
                </a:lnTo>
                <a:lnTo>
                  <a:pt x="463413" y="728606"/>
                </a:lnTo>
                <a:lnTo>
                  <a:pt x="465637" y="718450"/>
                </a:lnTo>
                <a:lnTo>
                  <a:pt x="467862" y="708611"/>
                </a:lnTo>
                <a:lnTo>
                  <a:pt x="470404" y="699406"/>
                </a:lnTo>
                <a:lnTo>
                  <a:pt x="473264" y="690202"/>
                </a:lnTo>
                <a:lnTo>
                  <a:pt x="477077" y="680998"/>
                </a:lnTo>
                <a:lnTo>
                  <a:pt x="480890" y="672111"/>
                </a:lnTo>
                <a:lnTo>
                  <a:pt x="484703" y="663541"/>
                </a:lnTo>
                <a:lnTo>
                  <a:pt x="489152" y="655289"/>
                </a:lnTo>
                <a:lnTo>
                  <a:pt x="493918" y="647354"/>
                </a:lnTo>
                <a:lnTo>
                  <a:pt x="498685" y="639737"/>
                </a:lnTo>
                <a:lnTo>
                  <a:pt x="504404" y="632437"/>
                </a:lnTo>
                <a:lnTo>
                  <a:pt x="509806" y="624820"/>
                </a:lnTo>
                <a:lnTo>
                  <a:pt x="515844" y="618154"/>
                </a:lnTo>
                <a:lnTo>
                  <a:pt x="522199" y="611489"/>
                </a:lnTo>
                <a:lnTo>
                  <a:pt x="528236" y="605776"/>
                </a:lnTo>
                <a:lnTo>
                  <a:pt x="534909" y="600063"/>
                </a:lnTo>
                <a:lnTo>
                  <a:pt x="541900" y="594667"/>
                </a:lnTo>
                <a:lnTo>
                  <a:pt x="548891" y="589907"/>
                </a:lnTo>
                <a:lnTo>
                  <a:pt x="556517" y="585463"/>
                </a:lnTo>
                <a:lnTo>
                  <a:pt x="564144" y="581020"/>
                </a:lnTo>
                <a:lnTo>
                  <a:pt x="571770" y="577211"/>
                </a:lnTo>
                <a:lnTo>
                  <a:pt x="579714" y="574354"/>
                </a:lnTo>
                <a:lnTo>
                  <a:pt x="587658" y="571498"/>
                </a:lnTo>
                <a:lnTo>
                  <a:pt x="595920" y="569276"/>
                </a:lnTo>
                <a:lnTo>
                  <a:pt x="604499" y="567372"/>
                </a:lnTo>
                <a:lnTo>
                  <a:pt x="612761" y="566420"/>
                </a:lnTo>
                <a:lnTo>
                  <a:pt x="621659" y="565468"/>
                </a:lnTo>
                <a:lnTo>
                  <a:pt x="630238" y="565150"/>
                </a:lnTo>
                <a:close/>
                <a:moveTo>
                  <a:pt x="181836" y="158167"/>
                </a:moveTo>
                <a:lnTo>
                  <a:pt x="178980" y="158484"/>
                </a:lnTo>
                <a:lnTo>
                  <a:pt x="176441" y="159119"/>
                </a:lnTo>
                <a:lnTo>
                  <a:pt x="173902" y="160390"/>
                </a:lnTo>
                <a:lnTo>
                  <a:pt x="171681" y="161343"/>
                </a:lnTo>
                <a:lnTo>
                  <a:pt x="169459" y="162613"/>
                </a:lnTo>
                <a:lnTo>
                  <a:pt x="167238" y="163884"/>
                </a:lnTo>
                <a:lnTo>
                  <a:pt x="165651" y="165789"/>
                </a:lnTo>
                <a:lnTo>
                  <a:pt x="164065" y="167695"/>
                </a:lnTo>
                <a:lnTo>
                  <a:pt x="162478" y="169918"/>
                </a:lnTo>
                <a:lnTo>
                  <a:pt x="161209" y="171824"/>
                </a:lnTo>
                <a:lnTo>
                  <a:pt x="159939" y="174364"/>
                </a:lnTo>
                <a:lnTo>
                  <a:pt x="159305" y="176588"/>
                </a:lnTo>
                <a:lnTo>
                  <a:pt x="158352" y="179128"/>
                </a:lnTo>
                <a:lnTo>
                  <a:pt x="158035" y="181669"/>
                </a:lnTo>
                <a:lnTo>
                  <a:pt x="157718" y="184210"/>
                </a:lnTo>
                <a:lnTo>
                  <a:pt x="157718" y="1440334"/>
                </a:lnTo>
                <a:lnTo>
                  <a:pt x="158352" y="1447639"/>
                </a:lnTo>
                <a:lnTo>
                  <a:pt x="159622" y="1454944"/>
                </a:lnTo>
                <a:lnTo>
                  <a:pt x="161526" y="1463202"/>
                </a:lnTo>
                <a:lnTo>
                  <a:pt x="164065" y="1471142"/>
                </a:lnTo>
                <a:lnTo>
                  <a:pt x="167238" y="1479717"/>
                </a:lnTo>
                <a:lnTo>
                  <a:pt x="171363" y="1488610"/>
                </a:lnTo>
                <a:lnTo>
                  <a:pt x="175806" y="1497185"/>
                </a:lnTo>
                <a:lnTo>
                  <a:pt x="181201" y="1506078"/>
                </a:lnTo>
                <a:lnTo>
                  <a:pt x="187230" y="1514336"/>
                </a:lnTo>
                <a:lnTo>
                  <a:pt x="193577" y="1522594"/>
                </a:lnTo>
                <a:lnTo>
                  <a:pt x="200876" y="1530534"/>
                </a:lnTo>
                <a:lnTo>
                  <a:pt x="208492" y="1538156"/>
                </a:lnTo>
                <a:lnTo>
                  <a:pt x="216743" y="1545143"/>
                </a:lnTo>
                <a:lnTo>
                  <a:pt x="225629" y="1551178"/>
                </a:lnTo>
                <a:lnTo>
                  <a:pt x="230389" y="1554354"/>
                </a:lnTo>
                <a:lnTo>
                  <a:pt x="235149" y="1557212"/>
                </a:lnTo>
                <a:lnTo>
                  <a:pt x="239909" y="1559753"/>
                </a:lnTo>
                <a:lnTo>
                  <a:pt x="244669" y="1561976"/>
                </a:lnTo>
                <a:lnTo>
                  <a:pt x="1018979" y="1561976"/>
                </a:lnTo>
                <a:lnTo>
                  <a:pt x="1018979" y="1559436"/>
                </a:lnTo>
                <a:lnTo>
                  <a:pt x="1028182" y="1554354"/>
                </a:lnTo>
                <a:lnTo>
                  <a:pt x="1037068" y="1548637"/>
                </a:lnTo>
                <a:lnTo>
                  <a:pt x="1045636" y="1542603"/>
                </a:lnTo>
                <a:lnTo>
                  <a:pt x="1053252" y="1535298"/>
                </a:lnTo>
                <a:lnTo>
                  <a:pt x="1060551" y="1527993"/>
                </a:lnTo>
                <a:lnTo>
                  <a:pt x="1067532" y="1520370"/>
                </a:lnTo>
                <a:lnTo>
                  <a:pt x="1073879" y="1512113"/>
                </a:lnTo>
                <a:lnTo>
                  <a:pt x="1079908" y="1504173"/>
                </a:lnTo>
                <a:lnTo>
                  <a:pt x="1084986" y="1495597"/>
                </a:lnTo>
                <a:lnTo>
                  <a:pt x="1089429" y="1487022"/>
                </a:lnTo>
                <a:lnTo>
                  <a:pt x="1093554" y="1479082"/>
                </a:lnTo>
                <a:lnTo>
                  <a:pt x="1096728" y="1470507"/>
                </a:lnTo>
                <a:lnTo>
                  <a:pt x="1099266" y="1462884"/>
                </a:lnTo>
                <a:lnTo>
                  <a:pt x="1101170" y="1454626"/>
                </a:lnTo>
                <a:lnTo>
                  <a:pt x="1102122" y="1447321"/>
                </a:lnTo>
                <a:lnTo>
                  <a:pt x="1102757" y="1440334"/>
                </a:lnTo>
                <a:lnTo>
                  <a:pt x="1102757" y="184210"/>
                </a:lnTo>
                <a:lnTo>
                  <a:pt x="1102122" y="181669"/>
                </a:lnTo>
                <a:lnTo>
                  <a:pt x="1101805" y="179128"/>
                </a:lnTo>
                <a:lnTo>
                  <a:pt x="1101170" y="176588"/>
                </a:lnTo>
                <a:lnTo>
                  <a:pt x="1100536" y="174364"/>
                </a:lnTo>
                <a:lnTo>
                  <a:pt x="1099266" y="171824"/>
                </a:lnTo>
                <a:lnTo>
                  <a:pt x="1097997" y="169918"/>
                </a:lnTo>
                <a:lnTo>
                  <a:pt x="1096410" y="167695"/>
                </a:lnTo>
                <a:lnTo>
                  <a:pt x="1094824" y="165789"/>
                </a:lnTo>
                <a:lnTo>
                  <a:pt x="1092919" y="163884"/>
                </a:lnTo>
                <a:lnTo>
                  <a:pt x="1090698" y="162613"/>
                </a:lnTo>
                <a:lnTo>
                  <a:pt x="1088794" y="161343"/>
                </a:lnTo>
                <a:lnTo>
                  <a:pt x="1086573" y="160390"/>
                </a:lnTo>
                <a:lnTo>
                  <a:pt x="1083716" y="159119"/>
                </a:lnTo>
                <a:lnTo>
                  <a:pt x="1081178" y="158484"/>
                </a:lnTo>
                <a:lnTo>
                  <a:pt x="1078639" y="158167"/>
                </a:lnTo>
                <a:lnTo>
                  <a:pt x="1076100" y="158167"/>
                </a:lnTo>
                <a:lnTo>
                  <a:pt x="184374" y="158167"/>
                </a:lnTo>
                <a:lnTo>
                  <a:pt x="181836" y="158167"/>
                </a:lnTo>
                <a:close/>
                <a:moveTo>
                  <a:pt x="1414463" y="157162"/>
                </a:moveTo>
                <a:lnTo>
                  <a:pt x="2153497" y="157162"/>
                </a:lnTo>
                <a:lnTo>
                  <a:pt x="2161123" y="157162"/>
                </a:lnTo>
                <a:lnTo>
                  <a:pt x="2169066" y="158114"/>
                </a:lnTo>
                <a:lnTo>
                  <a:pt x="2176374" y="158749"/>
                </a:lnTo>
                <a:lnTo>
                  <a:pt x="2183364" y="160337"/>
                </a:lnTo>
                <a:lnTo>
                  <a:pt x="2190671" y="161924"/>
                </a:lnTo>
                <a:lnTo>
                  <a:pt x="2197661" y="163829"/>
                </a:lnTo>
                <a:lnTo>
                  <a:pt x="2204651" y="166052"/>
                </a:lnTo>
                <a:lnTo>
                  <a:pt x="2211324" y="168909"/>
                </a:lnTo>
                <a:lnTo>
                  <a:pt x="2217996" y="172084"/>
                </a:lnTo>
                <a:lnTo>
                  <a:pt x="2224350" y="174942"/>
                </a:lnTo>
                <a:lnTo>
                  <a:pt x="2230387" y="178752"/>
                </a:lnTo>
                <a:lnTo>
                  <a:pt x="2236424" y="182562"/>
                </a:lnTo>
                <a:lnTo>
                  <a:pt x="2242461" y="186689"/>
                </a:lnTo>
                <a:lnTo>
                  <a:pt x="2247862" y="191134"/>
                </a:lnTo>
                <a:lnTo>
                  <a:pt x="2253264" y="195579"/>
                </a:lnTo>
                <a:lnTo>
                  <a:pt x="2258665" y="200659"/>
                </a:lnTo>
                <a:lnTo>
                  <a:pt x="2263431" y="206057"/>
                </a:lnTo>
                <a:lnTo>
                  <a:pt x="2268197" y="211137"/>
                </a:lnTo>
                <a:lnTo>
                  <a:pt x="2272645" y="216852"/>
                </a:lnTo>
                <a:lnTo>
                  <a:pt x="2276776" y="222567"/>
                </a:lnTo>
                <a:lnTo>
                  <a:pt x="2280270" y="228917"/>
                </a:lnTo>
                <a:lnTo>
                  <a:pt x="2284083" y="234949"/>
                </a:lnTo>
                <a:lnTo>
                  <a:pt x="2287261" y="241299"/>
                </a:lnTo>
                <a:lnTo>
                  <a:pt x="2290438" y="247967"/>
                </a:lnTo>
                <a:lnTo>
                  <a:pt x="2292980" y="254634"/>
                </a:lnTo>
                <a:lnTo>
                  <a:pt x="2295204" y="261619"/>
                </a:lnTo>
                <a:lnTo>
                  <a:pt x="2297428" y="268604"/>
                </a:lnTo>
                <a:lnTo>
                  <a:pt x="2298699" y="275589"/>
                </a:lnTo>
                <a:lnTo>
                  <a:pt x="2300287" y="282892"/>
                </a:lnTo>
                <a:lnTo>
                  <a:pt x="2300923" y="290512"/>
                </a:lnTo>
                <a:lnTo>
                  <a:pt x="2301876" y="297814"/>
                </a:lnTo>
                <a:lnTo>
                  <a:pt x="2301876" y="305434"/>
                </a:lnTo>
                <a:lnTo>
                  <a:pt x="2301876" y="1484630"/>
                </a:lnTo>
                <a:lnTo>
                  <a:pt x="2301876" y="1497013"/>
                </a:lnTo>
                <a:lnTo>
                  <a:pt x="2300923" y="1509078"/>
                </a:lnTo>
                <a:lnTo>
                  <a:pt x="2299652" y="1521143"/>
                </a:lnTo>
                <a:lnTo>
                  <a:pt x="2298063" y="1533208"/>
                </a:lnTo>
                <a:lnTo>
                  <a:pt x="2295839" y="1544638"/>
                </a:lnTo>
                <a:lnTo>
                  <a:pt x="2292980" y="1555433"/>
                </a:lnTo>
                <a:lnTo>
                  <a:pt x="2289802" y="1566545"/>
                </a:lnTo>
                <a:lnTo>
                  <a:pt x="2285990" y="1577340"/>
                </a:lnTo>
                <a:lnTo>
                  <a:pt x="2281859" y="1587500"/>
                </a:lnTo>
                <a:lnTo>
                  <a:pt x="2277093" y="1597660"/>
                </a:lnTo>
                <a:lnTo>
                  <a:pt x="2271374" y="1607503"/>
                </a:lnTo>
                <a:lnTo>
                  <a:pt x="2265655" y="1616710"/>
                </a:lnTo>
                <a:lnTo>
                  <a:pt x="2259300" y="1625918"/>
                </a:lnTo>
                <a:lnTo>
                  <a:pt x="2252310" y="1634808"/>
                </a:lnTo>
                <a:lnTo>
                  <a:pt x="2244685" y="1643063"/>
                </a:lnTo>
                <a:lnTo>
                  <a:pt x="2236424" y="1651000"/>
                </a:lnTo>
                <a:lnTo>
                  <a:pt x="2227846" y="1658938"/>
                </a:lnTo>
                <a:lnTo>
                  <a:pt x="2218631" y="1665923"/>
                </a:lnTo>
                <a:lnTo>
                  <a:pt x="2208782" y="1672908"/>
                </a:lnTo>
                <a:lnTo>
                  <a:pt x="2198297" y="1678940"/>
                </a:lnTo>
                <a:lnTo>
                  <a:pt x="2187494" y="1684973"/>
                </a:lnTo>
                <a:lnTo>
                  <a:pt x="2176056" y="1690370"/>
                </a:lnTo>
                <a:lnTo>
                  <a:pt x="2163664" y="1695450"/>
                </a:lnTo>
                <a:lnTo>
                  <a:pt x="2150955" y="1700213"/>
                </a:lnTo>
                <a:lnTo>
                  <a:pt x="2137611" y="1704023"/>
                </a:lnTo>
                <a:lnTo>
                  <a:pt x="2123631" y="1707515"/>
                </a:lnTo>
                <a:lnTo>
                  <a:pt x="2108698" y="1710373"/>
                </a:lnTo>
                <a:lnTo>
                  <a:pt x="2093764" y="1712913"/>
                </a:lnTo>
                <a:lnTo>
                  <a:pt x="2077878" y="1715135"/>
                </a:lnTo>
                <a:lnTo>
                  <a:pt x="2061038" y="1716405"/>
                </a:lnTo>
                <a:lnTo>
                  <a:pt x="2044199" y="1717358"/>
                </a:lnTo>
                <a:lnTo>
                  <a:pt x="2026406" y="1717675"/>
                </a:lnTo>
                <a:lnTo>
                  <a:pt x="1563159" y="1717675"/>
                </a:lnTo>
                <a:lnTo>
                  <a:pt x="1551721" y="1717358"/>
                </a:lnTo>
                <a:lnTo>
                  <a:pt x="1540601" y="1716723"/>
                </a:lnTo>
                <a:lnTo>
                  <a:pt x="1529163" y="1715453"/>
                </a:lnTo>
                <a:lnTo>
                  <a:pt x="1518042" y="1714500"/>
                </a:lnTo>
                <a:lnTo>
                  <a:pt x="1506922" y="1712913"/>
                </a:lnTo>
                <a:lnTo>
                  <a:pt x="1495801" y="1710690"/>
                </a:lnTo>
                <a:lnTo>
                  <a:pt x="1485634" y="1709103"/>
                </a:lnTo>
                <a:lnTo>
                  <a:pt x="1475149" y="1706880"/>
                </a:lnTo>
                <a:lnTo>
                  <a:pt x="1456085" y="1701800"/>
                </a:lnTo>
                <a:lnTo>
                  <a:pt x="1439246" y="1697038"/>
                </a:lnTo>
                <a:lnTo>
                  <a:pt x="1424948" y="1692593"/>
                </a:lnTo>
                <a:lnTo>
                  <a:pt x="1414463" y="1688783"/>
                </a:lnTo>
                <a:lnTo>
                  <a:pt x="1414463" y="1342708"/>
                </a:lnTo>
                <a:lnTo>
                  <a:pt x="1416687" y="1347470"/>
                </a:lnTo>
                <a:lnTo>
                  <a:pt x="1419229" y="1352233"/>
                </a:lnTo>
                <a:lnTo>
                  <a:pt x="1422088" y="1357630"/>
                </a:lnTo>
                <a:lnTo>
                  <a:pt x="1425583" y="1362393"/>
                </a:lnTo>
                <a:lnTo>
                  <a:pt x="1429078" y="1367473"/>
                </a:lnTo>
                <a:lnTo>
                  <a:pt x="1433209" y="1372235"/>
                </a:lnTo>
                <a:lnTo>
                  <a:pt x="1437657" y="1376998"/>
                </a:lnTo>
                <a:lnTo>
                  <a:pt x="1442105" y="1381760"/>
                </a:lnTo>
                <a:lnTo>
                  <a:pt x="1446871" y="1386523"/>
                </a:lnTo>
                <a:lnTo>
                  <a:pt x="1451637" y="1390968"/>
                </a:lnTo>
                <a:lnTo>
                  <a:pt x="1456721" y="1395413"/>
                </a:lnTo>
                <a:lnTo>
                  <a:pt x="1462440" y="1399540"/>
                </a:lnTo>
                <a:lnTo>
                  <a:pt x="1467523" y="1403350"/>
                </a:lnTo>
                <a:lnTo>
                  <a:pt x="1472925" y="1406525"/>
                </a:lnTo>
                <a:lnTo>
                  <a:pt x="1478644" y="1410018"/>
                </a:lnTo>
                <a:lnTo>
                  <a:pt x="1484045" y="1412558"/>
                </a:lnTo>
                <a:lnTo>
                  <a:pt x="1484045" y="1413510"/>
                </a:lnTo>
                <a:lnTo>
                  <a:pt x="2108062" y="1413510"/>
                </a:lnTo>
                <a:lnTo>
                  <a:pt x="2108062" y="1410335"/>
                </a:lnTo>
                <a:lnTo>
                  <a:pt x="2115370" y="1406208"/>
                </a:lnTo>
                <a:lnTo>
                  <a:pt x="2122360" y="1401763"/>
                </a:lnTo>
                <a:lnTo>
                  <a:pt x="2129032" y="1396683"/>
                </a:lnTo>
                <a:lnTo>
                  <a:pt x="2135387" y="1390968"/>
                </a:lnTo>
                <a:lnTo>
                  <a:pt x="2141106" y="1385253"/>
                </a:lnTo>
                <a:lnTo>
                  <a:pt x="2146825" y="1378903"/>
                </a:lnTo>
                <a:lnTo>
                  <a:pt x="2151909" y="1372235"/>
                </a:lnTo>
                <a:lnTo>
                  <a:pt x="2156357" y="1365568"/>
                </a:lnTo>
                <a:lnTo>
                  <a:pt x="2160805" y="1358900"/>
                </a:lnTo>
                <a:lnTo>
                  <a:pt x="2163982" y="1352233"/>
                </a:lnTo>
                <a:lnTo>
                  <a:pt x="2167477" y="1345883"/>
                </a:lnTo>
                <a:lnTo>
                  <a:pt x="2170019" y="1339215"/>
                </a:lnTo>
                <a:lnTo>
                  <a:pt x="2172243" y="1332865"/>
                </a:lnTo>
                <a:lnTo>
                  <a:pt x="2173832" y="1326515"/>
                </a:lnTo>
                <a:lnTo>
                  <a:pt x="2174467" y="1320800"/>
                </a:lnTo>
                <a:lnTo>
                  <a:pt x="2174785" y="1315085"/>
                </a:lnTo>
                <a:lnTo>
                  <a:pt x="2174785" y="305434"/>
                </a:lnTo>
                <a:lnTo>
                  <a:pt x="2174467" y="301307"/>
                </a:lnTo>
                <a:lnTo>
                  <a:pt x="2172879" y="297497"/>
                </a:lnTo>
                <a:lnTo>
                  <a:pt x="2171290" y="293687"/>
                </a:lnTo>
                <a:lnTo>
                  <a:pt x="2168430" y="290829"/>
                </a:lnTo>
                <a:lnTo>
                  <a:pt x="2165571" y="288289"/>
                </a:lnTo>
                <a:lnTo>
                  <a:pt x="2162076" y="286067"/>
                </a:lnTo>
                <a:lnTo>
                  <a:pt x="2157945" y="284797"/>
                </a:lnTo>
                <a:lnTo>
                  <a:pt x="2153497" y="284479"/>
                </a:lnTo>
                <a:lnTo>
                  <a:pt x="1414463" y="284479"/>
                </a:lnTo>
                <a:lnTo>
                  <a:pt x="1414463" y="157162"/>
                </a:lnTo>
                <a:close/>
                <a:moveTo>
                  <a:pt x="184374" y="0"/>
                </a:moveTo>
                <a:lnTo>
                  <a:pt x="1076100" y="0"/>
                </a:lnTo>
                <a:lnTo>
                  <a:pt x="1085621" y="317"/>
                </a:lnTo>
                <a:lnTo>
                  <a:pt x="1094824" y="953"/>
                </a:lnTo>
                <a:lnTo>
                  <a:pt x="1104026" y="1905"/>
                </a:lnTo>
                <a:lnTo>
                  <a:pt x="1113229" y="3494"/>
                </a:lnTo>
                <a:lnTo>
                  <a:pt x="1122115" y="5717"/>
                </a:lnTo>
                <a:lnTo>
                  <a:pt x="1131000" y="8258"/>
                </a:lnTo>
                <a:lnTo>
                  <a:pt x="1139568" y="11434"/>
                </a:lnTo>
                <a:lnTo>
                  <a:pt x="1147502" y="14610"/>
                </a:lnTo>
                <a:lnTo>
                  <a:pt x="1156070" y="18421"/>
                </a:lnTo>
                <a:lnTo>
                  <a:pt x="1163686" y="22232"/>
                </a:lnTo>
                <a:lnTo>
                  <a:pt x="1171620" y="26679"/>
                </a:lnTo>
                <a:lnTo>
                  <a:pt x="1178919" y="31443"/>
                </a:lnTo>
                <a:lnTo>
                  <a:pt x="1186217" y="36842"/>
                </a:lnTo>
                <a:lnTo>
                  <a:pt x="1193199" y="42241"/>
                </a:lnTo>
                <a:lnTo>
                  <a:pt x="1199863" y="47640"/>
                </a:lnTo>
                <a:lnTo>
                  <a:pt x="1206210" y="53993"/>
                </a:lnTo>
                <a:lnTo>
                  <a:pt x="1212557" y="60345"/>
                </a:lnTo>
                <a:lnTo>
                  <a:pt x="1218269" y="67014"/>
                </a:lnTo>
                <a:lnTo>
                  <a:pt x="1223981" y="74002"/>
                </a:lnTo>
                <a:lnTo>
                  <a:pt x="1229058" y="81306"/>
                </a:lnTo>
                <a:lnTo>
                  <a:pt x="1233818" y="88611"/>
                </a:lnTo>
                <a:lnTo>
                  <a:pt x="1238261" y="96551"/>
                </a:lnTo>
                <a:lnTo>
                  <a:pt x="1242387" y="104492"/>
                </a:lnTo>
                <a:lnTo>
                  <a:pt x="1245877" y="112749"/>
                </a:lnTo>
                <a:lnTo>
                  <a:pt x="1249368" y="121325"/>
                </a:lnTo>
                <a:lnTo>
                  <a:pt x="1252224" y="129582"/>
                </a:lnTo>
                <a:lnTo>
                  <a:pt x="1254446" y="138475"/>
                </a:lnTo>
                <a:lnTo>
                  <a:pt x="1256667" y="147368"/>
                </a:lnTo>
                <a:lnTo>
                  <a:pt x="1258254" y="156261"/>
                </a:lnTo>
                <a:lnTo>
                  <a:pt x="1259523" y="165472"/>
                </a:lnTo>
                <a:lnTo>
                  <a:pt x="1259840" y="175000"/>
                </a:lnTo>
                <a:lnTo>
                  <a:pt x="1260475" y="184210"/>
                </a:lnTo>
                <a:lnTo>
                  <a:pt x="1260475" y="1651541"/>
                </a:lnTo>
                <a:lnTo>
                  <a:pt x="1259840" y="1667103"/>
                </a:lnTo>
                <a:lnTo>
                  <a:pt x="1259206" y="1682348"/>
                </a:lnTo>
                <a:lnTo>
                  <a:pt x="1257936" y="1696958"/>
                </a:lnTo>
                <a:lnTo>
                  <a:pt x="1255715" y="1711886"/>
                </a:lnTo>
                <a:lnTo>
                  <a:pt x="1252542" y="1725860"/>
                </a:lnTo>
                <a:lnTo>
                  <a:pt x="1249368" y="1739835"/>
                </a:lnTo>
                <a:lnTo>
                  <a:pt x="1245243" y="1753492"/>
                </a:lnTo>
                <a:lnTo>
                  <a:pt x="1240483" y="1766831"/>
                </a:lnTo>
                <a:lnTo>
                  <a:pt x="1235405" y="1779535"/>
                </a:lnTo>
                <a:lnTo>
                  <a:pt x="1229376" y="1792239"/>
                </a:lnTo>
                <a:lnTo>
                  <a:pt x="1222712" y="1804308"/>
                </a:lnTo>
                <a:lnTo>
                  <a:pt x="1215413" y="1816060"/>
                </a:lnTo>
                <a:lnTo>
                  <a:pt x="1207162" y="1827493"/>
                </a:lnTo>
                <a:lnTo>
                  <a:pt x="1198594" y="1838292"/>
                </a:lnTo>
                <a:lnTo>
                  <a:pt x="1189391" y="1848773"/>
                </a:lnTo>
                <a:lnTo>
                  <a:pt x="1179236" y="1858619"/>
                </a:lnTo>
                <a:lnTo>
                  <a:pt x="1168129" y="1868147"/>
                </a:lnTo>
                <a:lnTo>
                  <a:pt x="1156705" y="1877040"/>
                </a:lnTo>
                <a:lnTo>
                  <a:pt x="1144646" y="1885615"/>
                </a:lnTo>
                <a:lnTo>
                  <a:pt x="1131635" y="1893555"/>
                </a:lnTo>
                <a:lnTo>
                  <a:pt x="1117989" y="1900860"/>
                </a:lnTo>
                <a:lnTo>
                  <a:pt x="1103709" y="1907530"/>
                </a:lnTo>
                <a:lnTo>
                  <a:pt x="1088794" y="1913882"/>
                </a:lnTo>
                <a:lnTo>
                  <a:pt x="1072927" y="1919599"/>
                </a:lnTo>
                <a:lnTo>
                  <a:pt x="1056108" y="1924680"/>
                </a:lnTo>
                <a:lnTo>
                  <a:pt x="1038654" y="1929127"/>
                </a:lnTo>
                <a:lnTo>
                  <a:pt x="1020566" y="1932620"/>
                </a:lnTo>
                <a:lnTo>
                  <a:pt x="1001526" y="1936114"/>
                </a:lnTo>
                <a:lnTo>
                  <a:pt x="981851" y="1938337"/>
                </a:lnTo>
                <a:lnTo>
                  <a:pt x="961541" y="1940243"/>
                </a:lnTo>
                <a:lnTo>
                  <a:pt x="940279" y="1941196"/>
                </a:lnTo>
                <a:lnTo>
                  <a:pt x="918065" y="1941513"/>
                </a:lnTo>
                <a:lnTo>
                  <a:pt x="342410" y="1941513"/>
                </a:lnTo>
                <a:lnTo>
                  <a:pt x="321148" y="1941196"/>
                </a:lnTo>
                <a:lnTo>
                  <a:pt x="300839" y="1940243"/>
                </a:lnTo>
                <a:lnTo>
                  <a:pt x="280846" y="1938337"/>
                </a:lnTo>
                <a:lnTo>
                  <a:pt x="261806" y="1936114"/>
                </a:lnTo>
                <a:lnTo>
                  <a:pt x="242765" y="1932938"/>
                </a:lnTo>
                <a:lnTo>
                  <a:pt x="225311" y="1929444"/>
                </a:lnTo>
                <a:lnTo>
                  <a:pt x="208175" y="1924998"/>
                </a:lnTo>
                <a:lnTo>
                  <a:pt x="191673" y="1920234"/>
                </a:lnTo>
                <a:lnTo>
                  <a:pt x="175806" y="1914517"/>
                </a:lnTo>
                <a:lnTo>
                  <a:pt x="160574" y="1908800"/>
                </a:lnTo>
                <a:lnTo>
                  <a:pt x="146294" y="1902130"/>
                </a:lnTo>
                <a:lnTo>
                  <a:pt x="132648" y="1894825"/>
                </a:lnTo>
                <a:lnTo>
                  <a:pt x="119954" y="1886885"/>
                </a:lnTo>
                <a:lnTo>
                  <a:pt x="107261" y="1878628"/>
                </a:lnTo>
                <a:lnTo>
                  <a:pt x="95836" y="1869735"/>
                </a:lnTo>
                <a:lnTo>
                  <a:pt x="84730" y="1860524"/>
                </a:lnTo>
                <a:lnTo>
                  <a:pt x="74575" y="1850361"/>
                </a:lnTo>
                <a:lnTo>
                  <a:pt x="64737" y="1840198"/>
                </a:lnTo>
                <a:lnTo>
                  <a:pt x="55534" y="1829399"/>
                </a:lnTo>
                <a:lnTo>
                  <a:pt x="47601" y="1817965"/>
                </a:lnTo>
                <a:lnTo>
                  <a:pt x="39985" y="1806532"/>
                </a:lnTo>
                <a:lnTo>
                  <a:pt x="32686" y="1794463"/>
                </a:lnTo>
                <a:lnTo>
                  <a:pt x="26656" y="1781758"/>
                </a:lnTo>
                <a:lnTo>
                  <a:pt x="20944" y="1768419"/>
                </a:lnTo>
                <a:lnTo>
                  <a:pt x="16184" y="1755397"/>
                </a:lnTo>
                <a:lnTo>
                  <a:pt x="11741" y="1741740"/>
                </a:lnTo>
                <a:lnTo>
                  <a:pt x="8251" y="1727131"/>
                </a:lnTo>
                <a:lnTo>
                  <a:pt x="5077" y="1712838"/>
                </a:lnTo>
                <a:lnTo>
                  <a:pt x="2856" y="1698229"/>
                </a:lnTo>
                <a:lnTo>
                  <a:pt x="1269" y="1682984"/>
                </a:lnTo>
                <a:lnTo>
                  <a:pt x="317" y="1667421"/>
                </a:lnTo>
                <a:lnTo>
                  <a:pt x="0" y="1651541"/>
                </a:lnTo>
                <a:lnTo>
                  <a:pt x="0" y="184210"/>
                </a:lnTo>
                <a:lnTo>
                  <a:pt x="0" y="175000"/>
                </a:lnTo>
                <a:lnTo>
                  <a:pt x="634" y="165472"/>
                </a:lnTo>
                <a:lnTo>
                  <a:pt x="1904" y="156261"/>
                </a:lnTo>
                <a:lnTo>
                  <a:pt x="3808" y="147368"/>
                </a:lnTo>
                <a:lnTo>
                  <a:pt x="6029" y="138475"/>
                </a:lnTo>
                <a:lnTo>
                  <a:pt x="8251" y="129582"/>
                </a:lnTo>
                <a:lnTo>
                  <a:pt x="11107" y="121325"/>
                </a:lnTo>
                <a:lnTo>
                  <a:pt x="14280" y="112749"/>
                </a:lnTo>
                <a:lnTo>
                  <a:pt x="18088" y="104492"/>
                </a:lnTo>
                <a:lnTo>
                  <a:pt x="22214" y="96551"/>
                </a:lnTo>
                <a:lnTo>
                  <a:pt x="26656" y="88611"/>
                </a:lnTo>
                <a:lnTo>
                  <a:pt x="31416" y="81306"/>
                </a:lnTo>
                <a:lnTo>
                  <a:pt x="36494" y="74002"/>
                </a:lnTo>
                <a:lnTo>
                  <a:pt x="41889" y="67014"/>
                </a:lnTo>
                <a:lnTo>
                  <a:pt x="47918" y="60345"/>
                </a:lnTo>
                <a:lnTo>
                  <a:pt x="53948" y="53993"/>
                </a:lnTo>
                <a:lnTo>
                  <a:pt x="60612" y="47640"/>
                </a:lnTo>
                <a:lnTo>
                  <a:pt x="66959" y="42241"/>
                </a:lnTo>
                <a:lnTo>
                  <a:pt x="74257" y="36842"/>
                </a:lnTo>
                <a:lnTo>
                  <a:pt x="81556" y="31443"/>
                </a:lnTo>
                <a:lnTo>
                  <a:pt x="88855" y="26679"/>
                </a:lnTo>
                <a:lnTo>
                  <a:pt x="96471" y="22232"/>
                </a:lnTo>
                <a:lnTo>
                  <a:pt x="104405" y="18421"/>
                </a:lnTo>
                <a:lnTo>
                  <a:pt x="112338" y="14610"/>
                </a:lnTo>
                <a:lnTo>
                  <a:pt x="120906" y="11434"/>
                </a:lnTo>
                <a:lnTo>
                  <a:pt x="129475" y="8258"/>
                </a:lnTo>
                <a:lnTo>
                  <a:pt x="138360" y="5717"/>
                </a:lnTo>
                <a:lnTo>
                  <a:pt x="146928" y="3494"/>
                </a:lnTo>
                <a:lnTo>
                  <a:pt x="156131" y="1905"/>
                </a:lnTo>
                <a:lnTo>
                  <a:pt x="165651" y="953"/>
                </a:lnTo>
                <a:lnTo>
                  <a:pt x="174854" y="317"/>
                </a:lnTo>
                <a:lnTo>
                  <a:pt x="18437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norm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6851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23" name="MH_Other_10"/>
          <p:cNvSpPr/>
          <p:nvPr>
            <p:custDataLst>
              <p:tags r:id="rId4"/>
            </p:custDataLst>
          </p:nvPr>
        </p:nvSpPr>
        <p:spPr>
          <a:xfrm>
            <a:off x="3136265" y="1688465"/>
            <a:ext cx="270510" cy="367665"/>
          </a:xfrm>
          <a:custGeom>
            <a:avLst/>
            <a:gdLst/>
            <a:ahLst/>
            <a:cxnLst/>
            <a:rect l="l" t="t" r="r" b="b"/>
            <a:pathLst>
              <a:path w="1674290" h="2018114">
                <a:moveTo>
                  <a:pt x="307141" y="691642"/>
                </a:moveTo>
                <a:lnTo>
                  <a:pt x="1378912" y="691642"/>
                </a:lnTo>
                <a:lnTo>
                  <a:pt x="1369387" y="1458335"/>
                </a:lnTo>
                <a:cubicBezTo>
                  <a:pt x="1369387" y="1541769"/>
                  <a:pt x="1301750" y="1609406"/>
                  <a:pt x="1218316" y="1609406"/>
                </a:cubicBezTo>
                <a:lnTo>
                  <a:pt x="1158892" y="1609406"/>
                </a:lnTo>
                <a:lnTo>
                  <a:pt x="1158892" y="1898352"/>
                </a:lnTo>
                <a:cubicBezTo>
                  <a:pt x="1158892" y="1964495"/>
                  <a:pt x="1105273" y="2018114"/>
                  <a:pt x="1039130" y="2018114"/>
                </a:cubicBezTo>
                <a:cubicBezTo>
                  <a:pt x="972987" y="2018114"/>
                  <a:pt x="919368" y="1964495"/>
                  <a:pt x="919368" y="1898352"/>
                </a:cubicBezTo>
                <a:lnTo>
                  <a:pt x="919368" y="1609406"/>
                </a:lnTo>
                <a:lnTo>
                  <a:pt x="765901" y="1609406"/>
                </a:lnTo>
                <a:lnTo>
                  <a:pt x="765901" y="1898351"/>
                </a:lnTo>
                <a:cubicBezTo>
                  <a:pt x="765901" y="1964494"/>
                  <a:pt x="712282" y="2018113"/>
                  <a:pt x="646139" y="2018113"/>
                </a:cubicBezTo>
                <a:cubicBezTo>
                  <a:pt x="579996" y="2018113"/>
                  <a:pt x="526377" y="1964494"/>
                  <a:pt x="526377" y="1898351"/>
                </a:cubicBezTo>
                <a:lnTo>
                  <a:pt x="526377" y="1609406"/>
                </a:lnTo>
                <a:lnTo>
                  <a:pt x="458213" y="1609406"/>
                </a:lnTo>
                <a:cubicBezTo>
                  <a:pt x="374779" y="1609406"/>
                  <a:pt x="307141" y="1541769"/>
                  <a:pt x="307141" y="1458335"/>
                </a:cubicBezTo>
                <a:lnTo>
                  <a:pt x="307141" y="1156202"/>
                </a:lnTo>
                <a:lnTo>
                  <a:pt x="307141" y="854070"/>
                </a:lnTo>
                <a:close/>
                <a:moveTo>
                  <a:pt x="1554528" y="683951"/>
                </a:moveTo>
                <a:cubicBezTo>
                  <a:pt x="1620671" y="683951"/>
                  <a:pt x="1674290" y="737570"/>
                  <a:pt x="1674290" y="803713"/>
                </a:cubicBezTo>
                <a:lnTo>
                  <a:pt x="1674290" y="1299148"/>
                </a:lnTo>
                <a:cubicBezTo>
                  <a:pt x="1674290" y="1365291"/>
                  <a:pt x="1620671" y="1418910"/>
                  <a:pt x="1554528" y="1418910"/>
                </a:cubicBezTo>
                <a:cubicBezTo>
                  <a:pt x="1488385" y="1418910"/>
                  <a:pt x="1434766" y="1365291"/>
                  <a:pt x="1434766" y="1299148"/>
                </a:cubicBezTo>
                <a:lnTo>
                  <a:pt x="1434766" y="803713"/>
                </a:lnTo>
                <a:cubicBezTo>
                  <a:pt x="1434766" y="737570"/>
                  <a:pt x="1488385" y="683951"/>
                  <a:pt x="1554528" y="683951"/>
                </a:cubicBezTo>
                <a:close/>
                <a:moveTo>
                  <a:pt x="119762" y="683950"/>
                </a:moveTo>
                <a:cubicBezTo>
                  <a:pt x="185905" y="683950"/>
                  <a:pt x="239524" y="737569"/>
                  <a:pt x="239524" y="803712"/>
                </a:cubicBezTo>
                <a:lnTo>
                  <a:pt x="239524" y="1299147"/>
                </a:lnTo>
                <a:cubicBezTo>
                  <a:pt x="239524" y="1365290"/>
                  <a:pt x="185905" y="1418909"/>
                  <a:pt x="119762" y="1418909"/>
                </a:cubicBezTo>
                <a:cubicBezTo>
                  <a:pt x="53619" y="1418909"/>
                  <a:pt x="0" y="1365290"/>
                  <a:pt x="0" y="1299147"/>
                </a:cubicBezTo>
                <a:lnTo>
                  <a:pt x="0" y="803712"/>
                </a:lnTo>
                <a:cubicBezTo>
                  <a:pt x="0" y="737569"/>
                  <a:pt x="53619" y="683950"/>
                  <a:pt x="119762" y="683950"/>
                </a:cubicBezTo>
                <a:close/>
                <a:moveTo>
                  <a:pt x="1058285" y="381191"/>
                </a:moveTo>
                <a:cubicBezTo>
                  <a:pt x="1028091" y="381191"/>
                  <a:pt x="1003614" y="405668"/>
                  <a:pt x="1003614" y="435862"/>
                </a:cubicBezTo>
                <a:cubicBezTo>
                  <a:pt x="1003614" y="466056"/>
                  <a:pt x="1028091" y="490533"/>
                  <a:pt x="1058285" y="490533"/>
                </a:cubicBezTo>
                <a:cubicBezTo>
                  <a:pt x="1088479" y="490533"/>
                  <a:pt x="1112956" y="466056"/>
                  <a:pt x="1112956" y="435862"/>
                </a:cubicBezTo>
                <a:cubicBezTo>
                  <a:pt x="1112956" y="405668"/>
                  <a:pt x="1088479" y="381191"/>
                  <a:pt x="1058285" y="381191"/>
                </a:cubicBezTo>
                <a:close/>
                <a:moveTo>
                  <a:pt x="620445" y="381191"/>
                </a:moveTo>
                <a:cubicBezTo>
                  <a:pt x="590251" y="381191"/>
                  <a:pt x="565774" y="405668"/>
                  <a:pt x="565774" y="435862"/>
                </a:cubicBezTo>
                <a:cubicBezTo>
                  <a:pt x="565774" y="466056"/>
                  <a:pt x="590251" y="490533"/>
                  <a:pt x="620445" y="490533"/>
                </a:cubicBezTo>
                <a:cubicBezTo>
                  <a:pt x="650639" y="490533"/>
                  <a:pt x="675116" y="466056"/>
                  <a:pt x="675116" y="435862"/>
                </a:cubicBezTo>
                <a:cubicBezTo>
                  <a:pt x="675116" y="405668"/>
                  <a:pt x="650639" y="381191"/>
                  <a:pt x="620445" y="381191"/>
                </a:cubicBezTo>
                <a:close/>
                <a:moveTo>
                  <a:pt x="508384" y="1373"/>
                </a:moveTo>
                <a:cubicBezTo>
                  <a:pt x="515956" y="3701"/>
                  <a:pt x="522639" y="8917"/>
                  <a:pt x="526639" y="16470"/>
                </a:cubicBezTo>
                <a:lnTo>
                  <a:pt x="615978" y="185144"/>
                </a:lnTo>
                <a:cubicBezTo>
                  <a:pt x="687009" y="148129"/>
                  <a:pt x="767930" y="128483"/>
                  <a:pt x="853439" y="128483"/>
                </a:cubicBezTo>
                <a:cubicBezTo>
                  <a:pt x="932860" y="128483"/>
                  <a:pt x="1008322" y="145431"/>
                  <a:pt x="1075718" y="177325"/>
                </a:cubicBezTo>
                <a:lnTo>
                  <a:pt x="1150798" y="40824"/>
                </a:lnTo>
                <a:cubicBezTo>
                  <a:pt x="1154917" y="33335"/>
                  <a:pt x="1161682" y="28224"/>
                  <a:pt x="1169289" y="26016"/>
                </a:cubicBezTo>
                <a:cubicBezTo>
                  <a:pt x="1176896" y="23808"/>
                  <a:pt x="1185346" y="24501"/>
                  <a:pt x="1192835" y="28621"/>
                </a:cubicBezTo>
                <a:cubicBezTo>
                  <a:pt x="1207813" y="36859"/>
                  <a:pt x="1213277" y="55680"/>
                  <a:pt x="1205038" y="70658"/>
                </a:cubicBezTo>
                <a:lnTo>
                  <a:pt x="1130773" y="205677"/>
                </a:lnTo>
                <a:cubicBezTo>
                  <a:pt x="1280708" y="293097"/>
                  <a:pt x="1383706" y="450928"/>
                  <a:pt x="1395615" y="633899"/>
                </a:cubicBezTo>
                <a:lnTo>
                  <a:pt x="311263" y="633899"/>
                </a:lnTo>
                <a:cubicBezTo>
                  <a:pt x="322782" y="456918"/>
                  <a:pt x="419524" y="303459"/>
                  <a:pt x="560939" y="213488"/>
                </a:cubicBezTo>
                <a:lnTo>
                  <a:pt x="471935" y="45445"/>
                </a:lnTo>
                <a:cubicBezTo>
                  <a:pt x="463934" y="30339"/>
                  <a:pt x="469694" y="11606"/>
                  <a:pt x="484800" y="3605"/>
                </a:cubicBezTo>
                <a:cubicBezTo>
                  <a:pt x="492353" y="-395"/>
                  <a:pt x="500812" y="-955"/>
                  <a:pt x="508384" y="1373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6851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24" name="MH_Other_1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114675" y="2759710"/>
            <a:ext cx="248920" cy="274955"/>
          </a:xfrm>
          <a:custGeom>
            <a:avLst/>
            <a:gdLst/>
            <a:ahLst/>
            <a:cxnLst/>
            <a:rect l="0" t="0" r="r" b="b"/>
            <a:pathLst>
              <a:path w="1622425" h="1601788">
                <a:moveTo>
                  <a:pt x="1477962" y="927100"/>
                </a:moveTo>
                <a:lnTo>
                  <a:pt x="1622425" y="927100"/>
                </a:lnTo>
                <a:lnTo>
                  <a:pt x="1622425" y="1293813"/>
                </a:lnTo>
                <a:lnTo>
                  <a:pt x="1477962" y="1293813"/>
                </a:lnTo>
                <a:lnTo>
                  <a:pt x="1477962" y="927100"/>
                </a:lnTo>
                <a:close/>
                <a:moveTo>
                  <a:pt x="1477962" y="463550"/>
                </a:moveTo>
                <a:lnTo>
                  <a:pt x="1622425" y="463550"/>
                </a:lnTo>
                <a:lnTo>
                  <a:pt x="1622425" y="830263"/>
                </a:lnTo>
                <a:lnTo>
                  <a:pt x="1477962" y="830263"/>
                </a:lnTo>
                <a:lnTo>
                  <a:pt x="1477962" y="463550"/>
                </a:lnTo>
                <a:close/>
                <a:moveTo>
                  <a:pt x="871932" y="418865"/>
                </a:moveTo>
                <a:lnTo>
                  <a:pt x="866214" y="419183"/>
                </a:lnTo>
                <a:lnTo>
                  <a:pt x="859861" y="419183"/>
                </a:lnTo>
                <a:lnTo>
                  <a:pt x="848426" y="420453"/>
                </a:lnTo>
                <a:lnTo>
                  <a:pt x="837309" y="422359"/>
                </a:lnTo>
                <a:lnTo>
                  <a:pt x="826509" y="424582"/>
                </a:lnTo>
                <a:lnTo>
                  <a:pt x="815709" y="427440"/>
                </a:lnTo>
                <a:lnTo>
                  <a:pt x="805862" y="430298"/>
                </a:lnTo>
                <a:lnTo>
                  <a:pt x="796650" y="433473"/>
                </a:lnTo>
                <a:lnTo>
                  <a:pt x="787439" y="436649"/>
                </a:lnTo>
                <a:lnTo>
                  <a:pt x="771874" y="443000"/>
                </a:lnTo>
                <a:lnTo>
                  <a:pt x="766792" y="444906"/>
                </a:lnTo>
                <a:lnTo>
                  <a:pt x="762027" y="446811"/>
                </a:lnTo>
                <a:lnTo>
                  <a:pt x="757262" y="449034"/>
                </a:lnTo>
                <a:lnTo>
                  <a:pt x="752498" y="451257"/>
                </a:lnTo>
                <a:lnTo>
                  <a:pt x="748051" y="454115"/>
                </a:lnTo>
                <a:lnTo>
                  <a:pt x="743921" y="456655"/>
                </a:lnTo>
                <a:lnTo>
                  <a:pt x="739792" y="459831"/>
                </a:lnTo>
                <a:lnTo>
                  <a:pt x="735345" y="463324"/>
                </a:lnTo>
                <a:lnTo>
                  <a:pt x="731533" y="466817"/>
                </a:lnTo>
                <a:lnTo>
                  <a:pt x="728039" y="470628"/>
                </a:lnTo>
                <a:lnTo>
                  <a:pt x="724545" y="474757"/>
                </a:lnTo>
                <a:lnTo>
                  <a:pt x="721051" y="479202"/>
                </a:lnTo>
                <a:lnTo>
                  <a:pt x="718192" y="483966"/>
                </a:lnTo>
                <a:lnTo>
                  <a:pt x="715333" y="488729"/>
                </a:lnTo>
                <a:lnTo>
                  <a:pt x="712792" y="493810"/>
                </a:lnTo>
                <a:lnTo>
                  <a:pt x="710251" y="499526"/>
                </a:lnTo>
                <a:lnTo>
                  <a:pt x="708028" y="504925"/>
                </a:lnTo>
                <a:lnTo>
                  <a:pt x="706122" y="510959"/>
                </a:lnTo>
                <a:lnTo>
                  <a:pt x="704216" y="517310"/>
                </a:lnTo>
                <a:lnTo>
                  <a:pt x="702628" y="523979"/>
                </a:lnTo>
                <a:lnTo>
                  <a:pt x="701357" y="530648"/>
                </a:lnTo>
                <a:lnTo>
                  <a:pt x="700404" y="537952"/>
                </a:lnTo>
                <a:lnTo>
                  <a:pt x="699769" y="545256"/>
                </a:lnTo>
                <a:lnTo>
                  <a:pt x="699451" y="553512"/>
                </a:lnTo>
                <a:lnTo>
                  <a:pt x="699451" y="561451"/>
                </a:lnTo>
                <a:lnTo>
                  <a:pt x="699451" y="570025"/>
                </a:lnTo>
                <a:lnTo>
                  <a:pt x="700087" y="578600"/>
                </a:lnTo>
                <a:lnTo>
                  <a:pt x="700722" y="587809"/>
                </a:lnTo>
                <a:lnTo>
                  <a:pt x="701992" y="597018"/>
                </a:lnTo>
                <a:lnTo>
                  <a:pt x="703263" y="607180"/>
                </a:lnTo>
                <a:lnTo>
                  <a:pt x="705169" y="617025"/>
                </a:lnTo>
                <a:lnTo>
                  <a:pt x="707392" y="627504"/>
                </a:lnTo>
                <a:lnTo>
                  <a:pt x="708028" y="630998"/>
                </a:lnTo>
                <a:lnTo>
                  <a:pt x="708028" y="634173"/>
                </a:lnTo>
                <a:lnTo>
                  <a:pt x="707710" y="637666"/>
                </a:lnTo>
                <a:lnTo>
                  <a:pt x="707392" y="640524"/>
                </a:lnTo>
                <a:lnTo>
                  <a:pt x="706757" y="643065"/>
                </a:lnTo>
                <a:lnTo>
                  <a:pt x="705804" y="645605"/>
                </a:lnTo>
                <a:lnTo>
                  <a:pt x="703263" y="650051"/>
                </a:lnTo>
                <a:lnTo>
                  <a:pt x="701039" y="654815"/>
                </a:lnTo>
                <a:lnTo>
                  <a:pt x="699134" y="658626"/>
                </a:lnTo>
                <a:lnTo>
                  <a:pt x="698498" y="660531"/>
                </a:lnTo>
                <a:lnTo>
                  <a:pt x="697863" y="662436"/>
                </a:lnTo>
                <a:lnTo>
                  <a:pt x="697545" y="664342"/>
                </a:lnTo>
                <a:lnTo>
                  <a:pt x="697545" y="666247"/>
                </a:lnTo>
                <a:lnTo>
                  <a:pt x="699134" y="688794"/>
                </a:lnTo>
                <a:lnTo>
                  <a:pt x="700404" y="702132"/>
                </a:lnTo>
                <a:lnTo>
                  <a:pt x="701039" y="709436"/>
                </a:lnTo>
                <a:lnTo>
                  <a:pt x="702310" y="716104"/>
                </a:lnTo>
                <a:lnTo>
                  <a:pt x="703581" y="723408"/>
                </a:lnTo>
                <a:lnTo>
                  <a:pt x="705487" y="729760"/>
                </a:lnTo>
                <a:lnTo>
                  <a:pt x="707075" y="736111"/>
                </a:lnTo>
                <a:lnTo>
                  <a:pt x="709298" y="742145"/>
                </a:lnTo>
                <a:lnTo>
                  <a:pt x="711839" y="747226"/>
                </a:lnTo>
                <a:lnTo>
                  <a:pt x="714698" y="751989"/>
                </a:lnTo>
                <a:lnTo>
                  <a:pt x="716286" y="753894"/>
                </a:lnTo>
                <a:lnTo>
                  <a:pt x="718192" y="755800"/>
                </a:lnTo>
                <a:lnTo>
                  <a:pt x="719780" y="757705"/>
                </a:lnTo>
                <a:lnTo>
                  <a:pt x="722322" y="759293"/>
                </a:lnTo>
                <a:lnTo>
                  <a:pt x="725816" y="760563"/>
                </a:lnTo>
                <a:lnTo>
                  <a:pt x="731533" y="762151"/>
                </a:lnTo>
                <a:lnTo>
                  <a:pt x="736933" y="763104"/>
                </a:lnTo>
                <a:lnTo>
                  <a:pt x="738839" y="763421"/>
                </a:lnTo>
                <a:lnTo>
                  <a:pt x="739792" y="763104"/>
                </a:lnTo>
                <a:lnTo>
                  <a:pt x="745827" y="831062"/>
                </a:lnTo>
                <a:lnTo>
                  <a:pt x="747098" y="833603"/>
                </a:lnTo>
                <a:lnTo>
                  <a:pt x="748368" y="835826"/>
                </a:lnTo>
                <a:lnTo>
                  <a:pt x="749639" y="838049"/>
                </a:lnTo>
                <a:lnTo>
                  <a:pt x="751227" y="839954"/>
                </a:lnTo>
                <a:lnTo>
                  <a:pt x="754404" y="843765"/>
                </a:lnTo>
                <a:lnTo>
                  <a:pt x="757898" y="847576"/>
                </a:lnTo>
                <a:lnTo>
                  <a:pt x="761074" y="851386"/>
                </a:lnTo>
                <a:lnTo>
                  <a:pt x="762662" y="853609"/>
                </a:lnTo>
                <a:lnTo>
                  <a:pt x="763933" y="855832"/>
                </a:lnTo>
                <a:lnTo>
                  <a:pt x="765204" y="858373"/>
                </a:lnTo>
                <a:lnTo>
                  <a:pt x="766474" y="861548"/>
                </a:lnTo>
                <a:lnTo>
                  <a:pt x="767427" y="865042"/>
                </a:lnTo>
                <a:lnTo>
                  <a:pt x="768380" y="868852"/>
                </a:lnTo>
                <a:lnTo>
                  <a:pt x="751545" y="872663"/>
                </a:lnTo>
                <a:lnTo>
                  <a:pt x="744874" y="887271"/>
                </a:lnTo>
                <a:lnTo>
                  <a:pt x="740745" y="895528"/>
                </a:lnTo>
                <a:lnTo>
                  <a:pt x="736298" y="904102"/>
                </a:lnTo>
                <a:lnTo>
                  <a:pt x="731533" y="912358"/>
                </a:lnTo>
                <a:lnTo>
                  <a:pt x="726451" y="919980"/>
                </a:lnTo>
                <a:lnTo>
                  <a:pt x="723910" y="923156"/>
                </a:lnTo>
                <a:lnTo>
                  <a:pt x="721051" y="926014"/>
                </a:lnTo>
                <a:lnTo>
                  <a:pt x="718510" y="928555"/>
                </a:lnTo>
                <a:lnTo>
                  <a:pt x="715969" y="930778"/>
                </a:lnTo>
                <a:lnTo>
                  <a:pt x="680393" y="940622"/>
                </a:lnTo>
                <a:lnTo>
                  <a:pt x="648628" y="953960"/>
                </a:lnTo>
                <a:lnTo>
                  <a:pt x="615911" y="967932"/>
                </a:lnTo>
                <a:lnTo>
                  <a:pt x="551747" y="995243"/>
                </a:lnTo>
                <a:lnTo>
                  <a:pt x="544123" y="998101"/>
                </a:lnTo>
                <a:lnTo>
                  <a:pt x="537135" y="1000641"/>
                </a:lnTo>
                <a:lnTo>
                  <a:pt x="522524" y="1006040"/>
                </a:lnTo>
                <a:lnTo>
                  <a:pt x="507912" y="1011121"/>
                </a:lnTo>
                <a:lnTo>
                  <a:pt x="500924" y="1013979"/>
                </a:lnTo>
                <a:lnTo>
                  <a:pt x="493936" y="1016837"/>
                </a:lnTo>
                <a:lnTo>
                  <a:pt x="487583" y="1020648"/>
                </a:lnTo>
                <a:lnTo>
                  <a:pt x="481548" y="1024141"/>
                </a:lnTo>
                <a:lnTo>
                  <a:pt x="475512" y="1027952"/>
                </a:lnTo>
                <a:lnTo>
                  <a:pt x="470430" y="1032398"/>
                </a:lnTo>
                <a:lnTo>
                  <a:pt x="467889" y="1034938"/>
                </a:lnTo>
                <a:lnTo>
                  <a:pt x="465665" y="1037796"/>
                </a:lnTo>
                <a:lnTo>
                  <a:pt x="463442" y="1040337"/>
                </a:lnTo>
                <a:lnTo>
                  <a:pt x="461218" y="1043195"/>
                </a:lnTo>
                <a:lnTo>
                  <a:pt x="459313" y="1046370"/>
                </a:lnTo>
                <a:lnTo>
                  <a:pt x="457407" y="1049546"/>
                </a:lnTo>
                <a:lnTo>
                  <a:pt x="456136" y="1052722"/>
                </a:lnTo>
                <a:lnTo>
                  <a:pt x="454548" y="1056850"/>
                </a:lnTo>
                <a:lnTo>
                  <a:pt x="454230" y="1082573"/>
                </a:lnTo>
                <a:lnTo>
                  <a:pt x="453595" y="1116234"/>
                </a:lnTo>
                <a:lnTo>
                  <a:pt x="452960" y="1151484"/>
                </a:lnTo>
                <a:lnTo>
                  <a:pt x="452642" y="1167997"/>
                </a:lnTo>
                <a:lnTo>
                  <a:pt x="452960" y="1182605"/>
                </a:lnTo>
                <a:lnTo>
                  <a:pt x="1276928" y="1182605"/>
                </a:lnTo>
                <a:lnTo>
                  <a:pt x="1277245" y="1167997"/>
                </a:lnTo>
                <a:lnTo>
                  <a:pt x="1276928" y="1151484"/>
                </a:lnTo>
                <a:lnTo>
                  <a:pt x="1276292" y="1116234"/>
                </a:lnTo>
                <a:lnTo>
                  <a:pt x="1275339" y="1082573"/>
                </a:lnTo>
                <a:lnTo>
                  <a:pt x="1275022" y="1056850"/>
                </a:lnTo>
                <a:lnTo>
                  <a:pt x="1273751" y="1052722"/>
                </a:lnTo>
                <a:lnTo>
                  <a:pt x="1272163" y="1049546"/>
                </a:lnTo>
                <a:lnTo>
                  <a:pt x="1270257" y="1046370"/>
                </a:lnTo>
                <a:lnTo>
                  <a:pt x="1268669" y="1043195"/>
                </a:lnTo>
                <a:lnTo>
                  <a:pt x="1266445" y="1040337"/>
                </a:lnTo>
                <a:lnTo>
                  <a:pt x="1264222" y="1037796"/>
                </a:lnTo>
                <a:lnTo>
                  <a:pt x="1261998" y="1034938"/>
                </a:lnTo>
                <a:lnTo>
                  <a:pt x="1259775" y="1032398"/>
                </a:lnTo>
                <a:lnTo>
                  <a:pt x="1254057" y="1027952"/>
                </a:lnTo>
                <a:lnTo>
                  <a:pt x="1248340" y="1024141"/>
                </a:lnTo>
                <a:lnTo>
                  <a:pt x="1242304" y="1020648"/>
                </a:lnTo>
                <a:lnTo>
                  <a:pt x="1235634" y="1016837"/>
                </a:lnTo>
                <a:lnTo>
                  <a:pt x="1228963" y="1013979"/>
                </a:lnTo>
                <a:lnTo>
                  <a:pt x="1221658" y="1011121"/>
                </a:lnTo>
                <a:lnTo>
                  <a:pt x="1207681" y="1006040"/>
                </a:lnTo>
                <a:lnTo>
                  <a:pt x="1192752" y="1000641"/>
                </a:lnTo>
                <a:lnTo>
                  <a:pt x="1185446" y="998101"/>
                </a:lnTo>
                <a:lnTo>
                  <a:pt x="1178458" y="995243"/>
                </a:lnTo>
                <a:lnTo>
                  <a:pt x="1113659" y="967932"/>
                </a:lnTo>
                <a:lnTo>
                  <a:pt x="1080941" y="953960"/>
                </a:lnTo>
                <a:lnTo>
                  <a:pt x="1049177" y="940622"/>
                </a:lnTo>
                <a:lnTo>
                  <a:pt x="1013601" y="930778"/>
                </a:lnTo>
                <a:lnTo>
                  <a:pt x="1011060" y="928555"/>
                </a:lnTo>
                <a:lnTo>
                  <a:pt x="1008519" y="926014"/>
                </a:lnTo>
                <a:lnTo>
                  <a:pt x="1005977" y="923156"/>
                </a:lnTo>
                <a:lnTo>
                  <a:pt x="1003436" y="919980"/>
                </a:lnTo>
                <a:lnTo>
                  <a:pt x="998036" y="912358"/>
                </a:lnTo>
                <a:lnTo>
                  <a:pt x="993589" y="904102"/>
                </a:lnTo>
                <a:lnTo>
                  <a:pt x="989142" y="895528"/>
                </a:lnTo>
                <a:lnTo>
                  <a:pt x="985013" y="887271"/>
                </a:lnTo>
                <a:lnTo>
                  <a:pt x="978025" y="872663"/>
                </a:lnTo>
                <a:lnTo>
                  <a:pt x="955790" y="869487"/>
                </a:lnTo>
                <a:lnTo>
                  <a:pt x="956107" y="865359"/>
                </a:lnTo>
                <a:lnTo>
                  <a:pt x="956743" y="861231"/>
                </a:lnTo>
                <a:lnTo>
                  <a:pt x="957696" y="857738"/>
                </a:lnTo>
                <a:lnTo>
                  <a:pt x="958649" y="854562"/>
                </a:lnTo>
                <a:lnTo>
                  <a:pt x="960237" y="852021"/>
                </a:lnTo>
                <a:lnTo>
                  <a:pt x="961507" y="849481"/>
                </a:lnTo>
                <a:lnTo>
                  <a:pt x="965319" y="845035"/>
                </a:lnTo>
                <a:lnTo>
                  <a:pt x="968813" y="840272"/>
                </a:lnTo>
                <a:lnTo>
                  <a:pt x="972307" y="835826"/>
                </a:lnTo>
                <a:lnTo>
                  <a:pt x="973895" y="833603"/>
                </a:lnTo>
                <a:lnTo>
                  <a:pt x="975484" y="830745"/>
                </a:lnTo>
                <a:lnTo>
                  <a:pt x="977072" y="827887"/>
                </a:lnTo>
                <a:lnTo>
                  <a:pt x="978025" y="824393"/>
                </a:lnTo>
                <a:lnTo>
                  <a:pt x="978978" y="821218"/>
                </a:lnTo>
                <a:lnTo>
                  <a:pt x="979613" y="818042"/>
                </a:lnTo>
                <a:lnTo>
                  <a:pt x="980566" y="811373"/>
                </a:lnTo>
                <a:lnTo>
                  <a:pt x="981201" y="804069"/>
                </a:lnTo>
                <a:lnTo>
                  <a:pt x="981837" y="797083"/>
                </a:lnTo>
                <a:lnTo>
                  <a:pt x="982154" y="789779"/>
                </a:lnTo>
                <a:lnTo>
                  <a:pt x="983107" y="783110"/>
                </a:lnTo>
                <a:lnTo>
                  <a:pt x="983742" y="779935"/>
                </a:lnTo>
                <a:lnTo>
                  <a:pt x="984695" y="776759"/>
                </a:lnTo>
                <a:lnTo>
                  <a:pt x="985966" y="773266"/>
                </a:lnTo>
                <a:lnTo>
                  <a:pt x="987236" y="770408"/>
                </a:lnTo>
                <a:lnTo>
                  <a:pt x="988507" y="768502"/>
                </a:lnTo>
                <a:lnTo>
                  <a:pt x="989778" y="766915"/>
                </a:lnTo>
                <a:lnTo>
                  <a:pt x="991366" y="765327"/>
                </a:lnTo>
                <a:lnTo>
                  <a:pt x="992636" y="764056"/>
                </a:lnTo>
                <a:lnTo>
                  <a:pt x="996131" y="761834"/>
                </a:lnTo>
                <a:lnTo>
                  <a:pt x="999942" y="759928"/>
                </a:lnTo>
                <a:lnTo>
                  <a:pt x="1003436" y="758023"/>
                </a:lnTo>
                <a:lnTo>
                  <a:pt x="1006930" y="755800"/>
                </a:lnTo>
                <a:lnTo>
                  <a:pt x="1010107" y="753259"/>
                </a:lnTo>
                <a:lnTo>
                  <a:pt x="1011695" y="751989"/>
                </a:lnTo>
                <a:lnTo>
                  <a:pt x="1012966" y="750401"/>
                </a:lnTo>
                <a:lnTo>
                  <a:pt x="1014871" y="746908"/>
                </a:lnTo>
                <a:lnTo>
                  <a:pt x="1017095" y="743097"/>
                </a:lnTo>
                <a:lnTo>
                  <a:pt x="1019001" y="738651"/>
                </a:lnTo>
                <a:lnTo>
                  <a:pt x="1020589" y="734523"/>
                </a:lnTo>
                <a:lnTo>
                  <a:pt x="1023130" y="725631"/>
                </a:lnTo>
                <a:lnTo>
                  <a:pt x="1024718" y="717057"/>
                </a:lnTo>
                <a:lnTo>
                  <a:pt x="1025989" y="709753"/>
                </a:lnTo>
                <a:lnTo>
                  <a:pt x="1026942" y="701814"/>
                </a:lnTo>
                <a:lnTo>
                  <a:pt x="1027895" y="693875"/>
                </a:lnTo>
                <a:lnTo>
                  <a:pt x="1028213" y="685618"/>
                </a:lnTo>
                <a:lnTo>
                  <a:pt x="1027895" y="677362"/>
                </a:lnTo>
                <a:lnTo>
                  <a:pt x="1027577" y="673233"/>
                </a:lnTo>
                <a:lnTo>
                  <a:pt x="1026942" y="669105"/>
                </a:lnTo>
                <a:lnTo>
                  <a:pt x="1025989" y="665294"/>
                </a:lnTo>
                <a:lnTo>
                  <a:pt x="1025036" y="661484"/>
                </a:lnTo>
                <a:lnTo>
                  <a:pt x="1023766" y="657673"/>
                </a:lnTo>
                <a:lnTo>
                  <a:pt x="1022177" y="654180"/>
                </a:lnTo>
                <a:lnTo>
                  <a:pt x="1019001" y="647511"/>
                </a:lnTo>
                <a:lnTo>
                  <a:pt x="1015824" y="642747"/>
                </a:lnTo>
                <a:lnTo>
                  <a:pt x="1014871" y="640207"/>
                </a:lnTo>
                <a:lnTo>
                  <a:pt x="1013919" y="637349"/>
                </a:lnTo>
                <a:lnTo>
                  <a:pt x="1012966" y="633856"/>
                </a:lnTo>
                <a:lnTo>
                  <a:pt x="1012330" y="629410"/>
                </a:lnTo>
                <a:lnTo>
                  <a:pt x="1012013" y="626234"/>
                </a:lnTo>
                <a:lnTo>
                  <a:pt x="1012013" y="622106"/>
                </a:lnTo>
                <a:lnTo>
                  <a:pt x="1012330" y="612261"/>
                </a:lnTo>
                <a:lnTo>
                  <a:pt x="1012966" y="601147"/>
                </a:lnTo>
                <a:lnTo>
                  <a:pt x="1013919" y="588762"/>
                </a:lnTo>
                <a:lnTo>
                  <a:pt x="1016460" y="566215"/>
                </a:lnTo>
                <a:lnTo>
                  <a:pt x="1017095" y="557323"/>
                </a:lnTo>
                <a:lnTo>
                  <a:pt x="1017413" y="551607"/>
                </a:lnTo>
                <a:lnTo>
                  <a:pt x="1017730" y="534141"/>
                </a:lnTo>
                <a:lnTo>
                  <a:pt x="1017413" y="527472"/>
                </a:lnTo>
                <a:lnTo>
                  <a:pt x="1016777" y="521756"/>
                </a:lnTo>
                <a:lnTo>
                  <a:pt x="1015824" y="516040"/>
                </a:lnTo>
                <a:lnTo>
                  <a:pt x="1014236" y="509371"/>
                </a:lnTo>
                <a:lnTo>
                  <a:pt x="1010424" y="492222"/>
                </a:lnTo>
                <a:lnTo>
                  <a:pt x="1008836" y="488412"/>
                </a:lnTo>
                <a:lnTo>
                  <a:pt x="1006930" y="483966"/>
                </a:lnTo>
                <a:lnTo>
                  <a:pt x="1004707" y="478567"/>
                </a:lnTo>
                <a:lnTo>
                  <a:pt x="1001530" y="473169"/>
                </a:lnTo>
                <a:lnTo>
                  <a:pt x="997401" y="467770"/>
                </a:lnTo>
                <a:lnTo>
                  <a:pt x="995495" y="465547"/>
                </a:lnTo>
                <a:lnTo>
                  <a:pt x="993272" y="463324"/>
                </a:lnTo>
                <a:lnTo>
                  <a:pt x="991048" y="460784"/>
                </a:lnTo>
                <a:lnTo>
                  <a:pt x="988825" y="459196"/>
                </a:lnTo>
                <a:lnTo>
                  <a:pt x="962143" y="454750"/>
                </a:lnTo>
                <a:lnTo>
                  <a:pt x="945943" y="439825"/>
                </a:lnTo>
                <a:lnTo>
                  <a:pt x="939908" y="436331"/>
                </a:lnTo>
                <a:lnTo>
                  <a:pt x="933555" y="433156"/>
                </a:lnTo>
                <a:lnTo>
                  <a:pt x="927202" y="430298"/>
                </a:lnTo>
                <a:lnTo>
                  <a:pt x="921167" y="427757"/>
                </a:lnTo>
                <a:lnTo>
                  <a:pt x="915131" y="425534"/>
                </a:lnTo>
                <a:lnTo>
                  <a:pt x="908778" y="423629"/>
                </a:lnTo>
                <a:lnTo>
                  <a:pt x="902426" y="422041"/>
                </a:lnTo>
                <a:lnTo>
                  <a:pt x="896390" y="421088"/>
                </a:lnTo>
                <a:lnTo>
                  <a:pt x="890038" y="420136"/>
                </a:lnTo>
                <a:lnTo>
                  <a:pt x="884002" y="419501"/>
                </a:lnTo>
                <a:lnTo>
                  <a:pt x="878285" y="419183"/>
                </a:lnTo>
                <a:lnTo>
                  <a:pt x="871932" y="418865"/>
                </a:lnTo>
                <a:close/>
                <a:moveTo>
                  <a:pt x="1477962" y="0"/>
                </a:moveTo>
                <a:lnTo>
                  <a:pt x="1622425" y="0"/>
                </a:lnTo>
                <a:lnTo>
                  <a:pt x="1622425" y="366713"/>
                </a:lnTo>
                <a:lnTo>
                  <a:pt x="1477962" y="366713"/>
                </a:lnTo>
                <a:lnTo>
                  <a:pt x="1477962" y="0"/>
                </a:lnTo>
                <a:close/>
                <a:moveTo>
                  <a:pt x="326855" y="0"/>
                </a:moveTo>
                <a:lnTo>
                  <a:pt x="1403350" y="0"/>
                </a:lnTo>
                <a:lnTo>
                  <a:pt x="1403350" y="1601788"/>
                </a:lnTo>
                <a:lnTo>
                  <a:pt x="326855" y="1601788"/>
                </a:lnTo>
                <a:lnTo>
                  <a:pt x="326855" y="0"/>
                </a:lnTo>
                <a:close/>
                <a:moveTo>
                  <a:pt x="90211" y="0"/>
                </a:moveTo>
                <a:lnTo>
                  <a:pt x="94975" y="0"/>
                </a:lnTo>
                <a:lnTo>
                  <a:pt x="212503" y="0"/>
                </a:lnTo>
                <a:lnTo>
                  <a:pt x="212503" y="1601788"/>
                </a:lnTo>
                <a:lnTo>
                  <a:pt x="94975" y="1601788"/>
                </a:lnTo>
                <a:lnTo>
                  <a:pt x="90211" y="1601788"/>
                </a:lnTo>
                <a:lnTo>
                  <a:pt x="85446" y="1601471"/>
                </a:lnTo>
                <a:lnTo>
                  <a:pt x="80681" y="1600835"/>
                </a:lnTo>
                <a:lnTo>
                  <a:pt x="75917" y="1599883"/>
                </a:lnTo>
                <a:lnTo>
                  <a:pt x="71470" y="1598930"/>
                </a:lnTo>
                <a:lnTo>
                  <a:pt x="67023" y="1597660"/>
                </a:lnTo>
                <a:lnTo>
                  <a:pt x="62258" y="1596072"/>
                </a:lnTo>
                <a:lnTo>
                  <a:pt x="58129" y="1594484"/>
                </a:lnTo>
                <a:lnTo>
                  <a:pt x="53999" y="1592261"/>
                </a:lnTo>
                <a:lnTo>
                  <a:pt x="49870" y="1590356"/>
                </a:lnTo>
                <a:lnTo>
                  <a:pt x="45740" y="1587815"/>
                </a:lnTo>
                <a:lnTo>
                  <a:pt x="41929" y="1585592"/>
                </a:lnTo>
                <a:lnTo>
                  <a:pt x="38117" y="1583052"/>
                </a:lnTo>
                <a:lnTo>
                  <a:pt x="34623" y="1580194"/>
                </a:lnTo>
                <a:lnTo>
                  <a:pt x="31446" y="1577336"/>
                </a:lnTo>
                <a:lnTo>
                  <a:pt x="27635" y="1573843"/>
                </a:lnTo>
                <a:lnTo>
                  <a:pt x="24776" y="1570667"/>
                </a:lnTo>
                <a:lnTo>
                  <a:pt x="21917" y="1567174"/>
                </a:lnTo>
                <a:lnTo>
                  <a:pt x="19058" y="1563681"/>
                </a:lnTo>
                <a:lnTo>
                  <a:pt x="16517" y="1559870"/>
                </a:lnTo>
                <a:lnTo>
                  <a:pt x="13976" y="1556059"/>
                </a:lnTo>
                <a:lnTo>
                  <a:pt x="11435" y="1551931"/>
                </a:lnTo>
                <a:lnTo>
                  <a:pt x="9211" y="1548120"/>
                </a:lnTo>
                <a:lnTo>
                  <a:pt x="7306" y="1543992"/>
                </a:lnTo>
                <a:lnTo>
                  <a:pt x="5717" y="1539228"/>
                </a:lnTo>
                <a:lnTo>
                  <a:pt x="4447" y="1535100"/>
                </a:lnTo>
                <a:lnTo>
                  <a:pt x="3176" y="1530654"/>
                </a:lnTo>
                <a:lnTo>
                  <a:pt x="1906" y="1525891"/>
                </a:lnTo>
                <a:lnTo>
                  <a:pt x="1270" y="1521127"/>
                </a:lnTo>
                <a:lnTo>
                  <a:pt x="635" y="1516364"/>
                </a:lnTo>
                <a:lnTo>
                  <a:pt x="317" y="1511600"/>
                </a:lnTo>
                <a:lnTo>
                  <a:pt x="0" y="1506837"/>
                </a:lnTo>
                <a:lnTo>
                  <a:pt x="0" y="94951"/>
                </a:lnTo>
                <a:lnTo>
                  <a:pt x="317" y="90188"/>
                </a:lnTo>
                <a:lnTo>
                  <a:pt x="635" y="85424"/>
                </a:lnTo>
                <a:lnTo>
                  <a:pt x="1270" y="80661"/>
                </a:lnTo>
                <a:lnTo>
                  <a:pt x="1906" y="75580"/>
                </a:lnTo>
                <a:lnTo>
                  <a:pt x="3176" y="71134"/>
                </a:lnTo>
                <a:lnTo>
                  <a:pt x="4447" y="66688"/>
                </a:lnTo>
                <a:lnTo>
                  <a:pt x="5717" y="62560"/>
                </a:lnTo>
                <a:lnTo>
                  <a:pt x="7306" y="57796"/>
                </a:lnTo>
                <a:lnTo>
                  <a:pt x="9211" y="53668"/>
                </a:lnTo>
                <a:lnTo>
                  <a:pt x="11435" y="49857"/>
                </a:lnTo>
                <a:lnTo>
                  <a:pt x="13976" y="45729"/>
                </a:lnTo>
                <a:lnTo>
                  <a:pt x="16517" y="41601"/>
                </a:lnTo>
                <a:lnTo>
                  <a:pt x="19058" y="38107"/>
                </a:lnTo>
                <a:lnTo>
                  <a:pt x="21917" y="34614"/>
                </a:lnTo>
                <a:lnTo>
                  <a:pt x="24776" y="31121"/>
                </a:lnTo>
                <a:lnTo>
                  <a:pt x="27635" y="27945"/>
                </a:lnTo>
                <a:lnTo>
                  <a:pt x="31446" y="24452"/>
                </a:lnTo>
                <a:lnTo>
                  <a:pt x="34623" y="21594"/>
                </a:lnTo>
                <a:lnTo>
                  <a:pt x="38117" y="18736"/>
                </a:lnTo>
                <a:lnTo>
                  <a:pt x="41929" y="16195"/>
                </a:lnTo>
                <a:lnTo>
                  <a:pt x="45740" y="13655"/>
                </a:lnTo>
                <a:lnTo>
                  <a:pt x="49870" y="11432"/>
                </a:lnTo>
                <a:lnTo>
                  <a:pt x="53999" y="9527"/>
                </a:lnTo>
                <a:lnTo>
                  <a:pt x="58129" y="7304"/>
                </a:lnTo>
                <a:lnTo>
                  <a:pt x="62258" y="5716"/>
                </a:lnTo>
                <a:lnTo>
                  <a:pt x="67023" y="4128"/>
                </a:lnTo>
                <a:lnTo>
                  <a:pt x="71470" y="2858"/>
                </a:lnTo>
                <a:lnTo>
                  <a:pt x="75917" y="1905"/>
                </a:lnTo>
                <a:lnTo>
                  <a:pt x="80681" y="952"/>
                </a:lnTo>
                <a:lnTo>
                  <a:pt x="85446" y="317"/>
                </a:lnTo>
                <a:lnTo>
                  <a:pt x="9021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norm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6851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25" name="Content Placeholder 2"/>
          <p:cNvSpPr txBox="1"/>
          <p:nvPr/>
        </p:nvSpPr>
        <p:spPr>
          <a:xfrm>
            <a:off x="4549140" y="1749425"/>
            <a:ext cx="6219825" cy="5314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30000"/>
              </a:lnSpc>
              <a:buNone/>
            </a:pPr>
            <a:r>
              <a:rPr lang="zh-CN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11" grpId="0" bldLvl="0" animBg="1"/>
      <p:bldP spid="15" grpId="0"/>
      <p:bldP spid="18" grpId="0"/>
      <p:bldP spid="19" grpId="0"/>
      <p:bldP spid="20" grpId="0" bldLvl="0" animBg="1"/>
      <p:bldP spid="22" grpId="0" bldLvl="0" animBg="1"/>
      <p:bldP spid="23" grpId="0" bldLvl="0" animBg="1"/>
      <p:bldP spid="24" grpId="0" bldLvl="0" animBg="1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5671820"/>
            <a:ext cx="12216130" cy="715010"/>
          </a:xfrm>
          <a:prstGeom prst="rect">
            <a:avLst/>
          </a:prstGeom>
          <a:solidFill>
            <a:srgbClr val="19A2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未标题-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40060" y="4796155"/>
            <a:ext cx="1551940" cy="2061845"/>
          </a:xfrm>
          <a:prstGeom prst="rect">
            <a:avLst/>
          </a:prstGeom>
        </p:spPr>
      </p:pic>
      <p:sp>
        <p:nvSpPr>
          <p:cNvPr id="6" name="TextBox 76"/>
          <p:cNvSpPr txBox="1"/>
          <p:nvPr/>
        </p:nvSpPr>
        <p:spPr>
          <a:xfrm>
            <a:off x="103658" y="16714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19A298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  <a:endParaRPr lang="zh-CN" altLang="en-US" sz="2400" b="1" dirty="0">
              <a:solidFill>
                <a:srgbClr val="19A29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3658" y="540929"/>
            <a:ext cx="279723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  <a:endParaRPr lang="en-US" altLang="zh-CN" sz="105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6870" y="2819400"/>
            <a:ext cx="4950460" cy="2223770"/>
          </a:xfrm>
          <a:prstGeom prst="rect">
            <a:avLst/>
          </a:prstGeom>
          <a:blipFill rotWithShape="1">
            <a:blip r:embed="rId2"/>
            <a:stretch>
              <a:fillRect l="-7000" t="-1000" r="-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23240" y="1156335"/>
            <a:ext cx="1975485" cy="152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200" dirty="0">
                <a:solidFill>
                  <a:srgbClr val="45495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200" dirty="0" smtClean="0">
              <a:solidFill>
                <a:srgbClr val="454955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86405" y="1156335"/>
            <a:ext cx="1975485" cy="152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200" dirty="0">
                <a:solidFill>
                  <a:srgbClr val="45495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200" dirty="0" smtClean="0">
              <a:solidFill>
                <a:srgbClr val="454955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63640" y="1515745"/>
            <a:ext cx="5175250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200" dirty="0">
                <a:solidFill>
                  <a:srgbClr val="45495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200" dirty="0" smtClean="0">
              <a:solidFill>
                <a:srgbClr val="454955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3" name="TextBox 76"/>
          <p:cNvSpPr txBox="1"/>
          <p:nvPr/>
        </p:nvSpPr>
        <p:spPr>
          <a:xfrm>
            <a:off x="6263640" y="1116965"/>
            <a:ext cx="12211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454955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000" dirty="0" smtClean="0">
              <a:solidFill>
                <a:srgbClr val="45495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63640" y="3023870"/>
            <a:ext cx="5175250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200" dirty="0">
                <a:solidFill>
                  <a:srgbClr val="45495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200" dirty="0" smtClean="0">
              <a:solidFill>
                <a:srgbClr val="454955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TextBox 76"/>
          <p:cNvSpPr txBox="1"/>
          <p:nvPr/>
        </p:nvSpPr>
        <p:spPr>
          <a:xfrm>
            <a:off x="6263640" y="2625090"/>
            <a:ext cx="12211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454955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000" dirty="0" smtClean="0">
              <a:solidFill>
                <a:srgbClr val="45495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63640" y="4570730"/>
            <a:ext cx="5175250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200" dirty="0">
                <a:solidFill>
                  <a:srgbClr val="45495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200" dirty="0" smtClean="0">
              <a:solidFill>
                <a:srgbClr val="454955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6263640" y="4171950"/>
            <a:ext cx="12211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454955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000" dirty="0" smtClean="0">
              <a:solidFill>
                <a:srgbClr val="45495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/>
      <p:bldP spid="2" grpId="0"/>
      <p:bldP spid="3" grpId="0"/>
      <p:bldP spid="63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 29"/>
          <p:cNvSpPr/>
          <p:nvPr>
            <p:custDataLst>
              <p:tags r:id="rId1"/>
            </p:custDataLst>
          </p:nvPr>
        </p:nvSpPr>
        <p:spPr>
          <a:xfrm flipH="1">
            <a:off x="632460" y="1015365"/>
            <a:ext cx="3526790" cy="2406650"/>
          </a:xfrm>
          <a:custGeom>
            <a:avLst/>
            <a:gdLst>
              <a:gd name="connsiteX0" fmla="*/ 0 w 2219325"/>
              <a:gd name="connsiteY0" fmla="*/ 0 h 1514475"/>
              <a:gd name="connsiteX1" fmla="*/ 2219325 w 2219325"/>
              <a:gd name="connsiteY1" fmla="*/ 0 h 1514475"/>
              <a:gd name="connsiteX2" fmla="*/ 2219325 w 2219325"/>
              <a:gd name="connsiteY2" fmla="*/ 1514475 h 1514475"/>
              <a:gd name="connsiteX3" fmla="*/ 0 w 2219325"/>
              <a:gd name="connsiteY3" fmla="*/ 1514475 h 1514475"/>
              <a:gd name="connsiteX4" fmla="*/ 0 w 2219325"/>
              <a:gd name="connsiteY4" fmla="*/ 1214437 h 1514475"/>
              <a:gd name="connsiteX5" fmla="*/ 238125 w 2219325"/>
              <a:gd name="connsiteY5" fmla="*/ 1214437 h 1514475"/>
              <a:gd name="connsiteX6" fmla="*/ 238125 w 2219325"/>
              <a:gd name="connsiteY6" fmla="*/ 300037 h 1514475"/>
              <a:gd name="connsiteX7" fmla="*/ 0 w 2219325"/>
              <a:gd name="connsiteY7" fmla="*/ 300037 h 1514475"/>
              <a:gd name="connsiteX0-1" fmla="*/ 238125 w 2219325"/>
              <a:gd name="connsiteY0-2" fmla="*/ 300037 h 1514475"/>
              <a:gd name="connsiteX1-3" fmla="*/ 0 w 2219325"/>
              <a:gd name="connsiteY1-4" fmla="*/ 300037 h 1514475"/>
              <a:gd name="connsiteX2-5" fmla="*/ 0 w 2219325"/>
              <a:gd name="connsiteY2-6" fmla="*/ 0 h 1514475"/>
              <a:gd name="connsiteX3-7" fmla="*/ 2219325 w 2219325"/>
              <a:gd name="connsiteY3-8" fmla="*/ 0 h 1514475"/>
              <a:gd name="connsiteX4-9" fmla="*/ 2219325 w 2219325"/>
              <a:gd name="connsiteY4-10" fmla="*/ 1514475 h 1514475"/>
              <a:gd name="connsiteX5-11" fmla="*/ 0 w 2219325"/>
              <a:gd name="connsiteY5-12" fmla="*/ 1514475 h 1514475"/>
              <a:gd name="connsiteX6-13" fmla="*/ 0 w 2219325"/>
              <a:gd name="connsiteY6-14" fmla="*/ 1214437 h 1514475"/>
              <a:gd name="connsiteX7-15" fmla="*/ 238125 w 2219325"/>
              <a:gd name="connsiteY7-16" fmla="*/ 1214437 h 1514475"/>
              <a:gd name="connsiteX8" fmla="*/ 329565 w 2219325"/>
              <a:gd name="connsiteY8" fmla="*/ 391477 h 1514475"/>
              <a:gd name="connsiteX0-17" fmla="*/ 0 w 2219325"/>
              <a:gd name="connsiteY0-18" fmla="*/ 300037 h 1514475"/>
              <a:gd name="connsiteX1-19" fmla="*/ 0 w 2219325"/>
              <a:gd name="connsiteY1-20" fmla="*/ 0 h 1514475"/>
              <a:gd name="connsiteX2-21" fmla="*/ 2219325 w 2219325"/>
              <a:gd name="connsiteY2-22" fmla="*/ 0 h 1514475"/>
              <a:gd name="connsiteX3-23" fmla="*/ 2219325 w 2219325"/>
              <a:gd name="connsiteY3-24" fmla="*/ 1514475 h 1514475"/>
              <a:gd name="connsiteX4-25" fmla="*/ 0 w 2219325"/>
              <a:gd name="connsiteY4-26" fmla="*/ 1514475 h 1514475"/>
              <a:gd name="connsiteX5-27" fmla="*/ 0 w 2219325"/>
              <a:gd name="connsiteY5-28" fmla="*/ 1214437 h 1514475"/>
              <a:gd name="connsiteX6-29" fmla="*/ 238125 w 2219325"/>
              <a:gd name="connsiteY6-30" fmla="*/ 1214437 h 1514475"/>
              <a:gd name="connsiteX7-31" fmla="*/ 329565 w 2219325"/>
              <a:gd name="connsiteY7-32" fmla="*/ 391477 h 1514475"/>
              <a:gd name="connsiteX0-33" fmla="*/ 0 w 2219325"/>
              <a:gd name="connsiteY0-34" fmla="*/ 300037 h 1514475"/>
              <a:gd name="connsiteX1-35" fmla="*/ 0 w 2219325"/>
              <a:gd name="connsiteY1-36" fmla="*/ 0 h 1514475"/>
              <a:gd name="connsiteX2-37" fmla="*/ 2219325 w 2219325"/>
              <a:gd name="connsiteY2-38" fmla="*/ 0 h 1514475"/>
              <a:gd name="connsiteX3-39" fmla="*/ 2219325 w 2219325"/>
              <a:gd name="connsiteY3-40" fmla="*/ 1514475 h 1514475"/>
              <a:gd name="connsiteX4-41" fmla="*/ 0 w 2219325"/>
              <a:gd name="connsiteY4-42" fmla="*/ 1514475 h 1514475"/>
              <a:gd name="connsiteX5-43" fmla="*/ 0 w 2219325"/>
              <a:gd name="connsiteY5-44" fmla="*/ 1214437 h 1514475"/>
              <a:gd name="connsiteX6-45" fmla="*/ 238125 w 2219325"/>
              <a:gd name="connsiteY6-46" fmla="*/ 1214437 h 1514475"/>
              <a:gd name="connsiteX0-47" fmla="*/ 0 w 2219325"/>
              <a:gd name="connsiteY0-48" fmla="*/ 300037 h 1514475"/>
              <a:gd name="connsiteX1-49" fmla="*/ 0 w 2219325"/>
              <a:gd name="connsiteY1-50" fmla="*/ 0 h 1514475"/>
              <a:gd name="connsiteX2-51" fmla="*/ 2219325 w 2219325"/>
              <a:gd name="connsiteY2-52" fmla="*/ 0 h 1514475"/>
              <a:gd name="connsiteX3-53" fmla="*/ 2219325 w 2219325"/>
              <a:gd name="connsiteY3-54" fmla="*/ 1514475 h 1514475"/>
              <a:gd name="connsiteX4-55" fmla="*/ 0 w 2219325"/>
              <a:gd name="connsiteY4-56" fmla="*/ 1514475 h 1514475"/>
              <a:gd name="connsiteX5-57" fmla="*/ 0 w 2219325"/>
              <a:gd name="connsiteY5-58" fmla="*/ 1214437 h 15144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219325" h="1514475">
                <a:moveTo>
                  <a:pt x="0" y="300037"/>
                </a:moveTo>
                <a:lnTo>
                  <a:pt x="0" y="0"/>
                </a:lnTo>
                <a:lnTo>
                  <a:pt x="2219325" y="0"/>
                </a:lnTo>
                <a:lnTo>
                  <a:pt x="2219325" y="1514475"/>
                </a:lnTo>
                <a:lnTo>
                  <a:pt x="0" y="1514475"/>
                </a:lnTo>
                <a:lnTo>
                  <a:pt x="0" y="1214437"/>
                </a:ln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400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>
            <p:custDataLst>
              <p:tags r:id="rId2"/>
            </p:custDataLst>
          </p:nvPr>
        </p:nvSpPr>
        <p:spPr>
          <a:xfrm flipH="1">
            <a:off x="789305" y="1155065"/>
            <a:ext cx="575310" cy="2127250"/>
          </a:xfrm>
          <a:prstGeom prst="rect">
            <a:avLst/>
          </a:prstGeom>
          <a:noFill/>
        </p:spPr>
        <p:txBody>
          <a:bodyPr vert="vert" lIns="0" tIns="0" rIns="0" bIns="0" anchor="ctr"/>
          <a:lstStyle/>
          <a:p>
            <a:pPr algn="ctr">
              <a:defRPr/>
            </a:pPr>
            <a:r>
              <a: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PART 2</a:t>
            </a:r>
            <a:endParaRPr lang="en-US" altLang="zh-CN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 flipH="1">
            <a:off x="2028190" y="1624965"/>
            <a:ext cx="3692525" cy="553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请在此处添加标题</a:t>
            </a:r>
            <a:endParaRPr lang="zh-CN" altLang="en-US" sz="3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11"/>
          <p:cNvSpPr txBox="1"/>
          <p:nvPr/>
        </p:nvSpPr>
        <p:spPr>
          <a:xfrm flipH="1">
            <a:off x="4330065" y="2379345"/>
            <a:ext cx="139065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此处添加标题</a:t>
            </a:r>
            <a:endParaRPr lang="zh-CN" altLang="en-US" sz="16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11"/>
          <p:cNvSpPr txBox="1"/>
          <p:nvPr/>
        </p:nvSpPr>
        <p:spPr>
          <a:xfrm flipH="1">
            <a:off x="2570480" y="2343785"/>
            <a:ext cx="139065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此处添加标题</a:t>
            </a:r>
            <a:endParaRPr lang="zh-CN" altLang="en-US" sz="16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11"/>
          <p:cNvSpPr txBox="1"/>
          <p:nvPr/>
        </p:nvSpPr>
        <p:spPr>
          <a:xfrm flipH="1">
            <a:off x="2570480" y="2712085"/>
            <a:ext cx="139065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此处添加标题</a:t>
            </a:r>
            <a:endParaRPr lang="zh-CN" altLang="en-US" sz="16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11"/>
          <p:cNvSpPr txBox="1"/>
          <p:nvPr/>
        </p:nvSpPr>
        <p:spPr>
          <a:xfrm flipH="1">
            <a:off x="4330065" y="2703195"/>
            <a:ext cx="139065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此处添加标题</a:t>
            </a:r>
            <a:endParaRPr lang="zh-CN" altLang="en-US" sz="16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2" grpId="0"/>
      <p:bldP spid="2" grpId="0"/>
      <p:bldP spid="34" grpId="0"/>
      <p:bldP spid="35" grpId="0"/>
      <p:bldP spid="36" grpId="0"/>
      <p:bldP spid="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40060" y="4796155"/>
            <a:ext cx="1551940" cy="2061845"/>
          </a:xfrm>
          <a:prstGeom prst="rect">
            <a:avLst/>
          </a:prstGeom>
        </p:spPr>
      </p:pic>
      <p:sp>
        <p:nvSpPr>
          <p:cNvPr id="6" name="TextBox 76"/>
          <p:cNvSpPr txBox="1"/>
          <p:nvPr/>
        </p:nvSpPr>
        <p:spPr>
          <a:xfrm>
            <a:off x="103658" y="16714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19A298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  <a:endParaRPr lang="zh-CN" altLang="en-US" sz="2400" b="1" dirty="0">
              <a:solidFill>
                <a:srgbClr val="19A29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3658" y="540929"/>
            <a:ext cx="279723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  <a:endParaRPr lang="en-US" altLang="zh-CN" sz="105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218" name="圆角矩形 5"/>
          <p:cNvSpPr/>
          <p:nvPr/>
        </p:nvSpPr>
        <p:spPr bwMode="auto">
          <a:xfrm>
            <a:off x="4579938" y="4330700"/>
            <a:ext cx="3265487" cy="569913"/>
          </a:xfrm>
          <a:custGeom>
            <a:avLst/>
            <a:gdLst>
              <a:gd name="T0" fmla="*/ 0 w 3265930"/>
              <a:gd name="T1" fmla="*/ 0 h 569236"/>
              <a:gd name="T2" fmla="*/ 2981312 w 3265930"/>
              <a:gd name="T3" fmla="*/ 0 h 569236"/>
              <a:gd name="T4" fmla="*/ 3265930 w 3265930"/>
              <a:gd name="T5" fmla="*/ 284618 h 569236"/>
              <a:gd name="T6" fmla="*/ 2981312 w 3265930"/>
              <a:gd name="T7" fmla="*/ 569236 h 569236"/>
              <a:gd name="T8" fmla="*/ 0 w 3265930"/>
              <a:gd name="T9" fmla="*/ 569236 h 569236"/>
              <a:gd name="T10" fmla="*/ 0 w 3265930"/>
              <a:gd name="T11" fmla="*/ 0 h 569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65930" h="569236">
                <a:moveTo>
                  <a:pt x="0" y="0"/>
                </a:moveTo>
                <a:lnTo>
                  <a:pt x="2981312" y="0"/>
                </a:lnTo>
                <a:cubicBezTo>
                  <a:pt x="3138502" y="0"/>
                  <a:pt x="3265930" y="127428"/>
                  <a:pt x="3265930" y="284618"/>
                </a:cubicBezTo>
                <a:cubicBezTo>
                  <a:pt x="3265930" y="441808"/>
                  <a:pt x="3138502" y="569236"/>
                  <a:pt x="2981312" y="569236"/>
                </a:cubicBezTo>
                <a:lnTo>
                  <a:pt x="0" y="569236"/>
                </a:lnTo>
                <a:lnTo>
                  <a:pt x="0" y="0"/>
                </a:lnTo>
                <a:close/>
              </a:path>
            </a:pathLst>
          </a:custGeom>
          <a:solidFill>
            <a:srgbClr val="19A2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19" name="圆角矩形 5"/>
          <p:cNvSpPr/>
          <p:nvPr/>
        </p:nvSpPr>
        <p:spPr bwMode="auto">
          <a:xfrm>
            <a:off x="4579938" y="1844675"/>
            <a:ext cx="3265487" cy="568325"/>
          </a:xfrm>
          <a:custGeom>
            <a:avLst/>
            <a:gdLst>
              <a:gd name="T0" fmla="*/ 0 w 3265930"/>
              <a:gd name="T1" fmla="*/ 0 h 569236"/>
              <a:gd name="T2" fmla="*/ 2981312 w 3265930"/>
              <a:gd name="T3" fmla="*/ 0 h 569236"/>
              <a:gd name="T4" fmla="*/ 3265930 w 3265930"/>
              <a:gd name="T5" fmla="*/ 284618 h 569236"/>
              <a:gd name="T6" fmla="*/ 2981312 w 3265930"/>
              <a:gd name="T7" fmla="*/ 569236 h 569236"/>
              <a:gd name="T8" fmla="*/ 0 w 3265930"/>
              <a:gd name="T9" fmla="*/ 569236 h 569236"/>
              <a:gd name="T10" fmla="*/ 0 w 3265930"/>
              <a:gd name="T11" fmla="*/ 0 h 569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65930" h="569236">
                <a:moveTo>
                  <a:pt x="0" y="0"/>
                </a:moveTo>
                <a:lnTo>
                  <a:pt x="2981312" y="0"/>
                </a:lnTo>
                <a:cubicBezTo>
                  <a:pt x="3138502" y="0"/>
                  <a:pt x="3265930" y="127428"/>
                  <a:pt x="3265930" y="284618"/>
                </a:cubicBezTo>
                <a:cubicBezTo>
                  <a:pt x="3265930" y="441808"/>
                  <a:pt x="3138502" y="569236"/>
                  <a:pt x="2981312" y="569236"/>
                </a:cubicBezTo>
                <a:lnTo>
                  <a:pt x="0" y="569236"/>
                </a:lnTo>
                <a:lnTo>
                  <a:pt x="0" y="0"/>
                </a:lnTo>
                <a:close/>
              </a:path>
            </a:pathLst>
          </a:custGeom>
          <a:solidFill>
            <a:srgbClr val="19A2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1" name="空心弧 6"/>
          <p:cNvSpPr/>
          <p:nvPr/>
        </p:nvSpPr>
        <p:spPr bwMode="auto">
          <a:xfrm flipV="1">
            <a:off x="2181225" y="1398588"/>
            <a:ext cx="1460500" cy="1460500"/>
          </a:xfrm>
          <a:custGeom>
            <a:avLst/>
            <a:gdLst>
              <a:gd name="T0" fmla="*/ 725285 w 1460631"/>
              <a:gd name="T1" fmla="*/ 1460614 h 1460631"/>
              <a:gd name="T2" fmla="*/ 1643 w 1460631"/>
              <a:gd name="T3" fmla="*/ 779275 h 1460631"/>
              <a:gd name="T4" fmla="*/ 627633 w 1460631"/>
              <a:gd name="T5" fmla="*/ 7254 h 1460631"/>
              <a:gd name="T6" fmla="*/ 1443810 w 1460631"/>
              <a:gd name="T7" fmla="*/ 574471 h 1460631"/>
              <a:gd name="T8" fmla="*/ 1193887 w 1460631"/>
              <a:gd name="T9" fmla="*/ 629061 h 1460631"/>
              <a:gd name="T10" fmla="*/ 663600 w 1460631"/>
              <a:gd name="T11" fmla="*/ 260528 h 1460631"/>
              <a:gd name="T12" fmla="*/ 256882 w 1460631"/>
              <a:gd name="T13" fmla="*/ 762126 h 1460631"/>
              <a:gd name="T14" fmla="*/ 727047 w 1460631"/>
              <a:gd name="T15" fmla="*/ 1204806 h 1460631"/>
              <a:gd name="T16" fmla="*/ 725285 w 1460631"/>
              <a:gd name="T17" fmla="*/ 1460614 h 1460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60631" h="1460631">
                <a:moveTo>
                  <a:pt x="725285" y="1460614"/>
                </a:moveTo>
                <a:cubicBezTo>
                  <a:pt x="342893" y="1457980"/>
                  <a:pt x="27279" y="1160816"/>
                  <a:pt x="1643" y="779275"/>
                </a:cubicBezTo>
                <a:cubicBezTo>
                  <a:pt x="-23993" y="397734"/>
                  <a:pt x="249031" y="61020"/>
                  <a:pt x="627633" y="7254"/>
                </a:cubicBezTo>
                <a:cubicBezTo>
                  <a:pt x="1006236" y="-46512"/>
                  <a:pt x="1362209" y="200878"/>
                  <a:pt x="1443810" y="574471"/>
                </a:cubicBezTo>
                <a:lnTo>
                  <a:pt x="1193887" y="629061"/>
                </a:lnTo>
                <a:cubicBezTo>
                  <a:pt x="1140869" y="386330"/>
                  <a:pt x="909586" y="225596"/>
                  <a:pt x="663600" y="260528"/>
                </a:cubicBezTo>
                <a:cubicBezTo>
                  <a:pt x="417614" y="295461"/>
                  <a:pt x="240225" y="514231"/>
                  <a:pt x="256882" y="762126"/>
                </a:cubicBezTo>
                <a:cubicBezTo>
                  <a:pt x="273538" y="1010021"/>
                  <a:pt x="478599" y="1203094"/>
                  <a:pt x="727047" y="1204806"/>
                </a:cubicBezTo>
                <a:cubicBezTo>
                  <a:pt x="726460" y="1290075"/>
                  <a:pt x="725872" y="1375345"/>
                  <a:pt x="725285" y="1460614"/>
                </a:cubicBezTo>
                <a:close/>
              </a:path>
            </a:pathLst>
          </a:custGeom>
          <a:solidFill>
            <a:srgbClr val="19A2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2" name="空心弧 7"/>
          <p:cNvSpPr/>
          <p:nvPr/>
        </p:nvSpPr>
        <p:spPr bwMode="auto">
          <a:xfrm rot="10800000" flipV="1">
            <a:off x="3352800" y="1658938"/>
            <a:ext cx="1460500" cy="1460500"/>
          </a:xfrm>
          <a:custGeom>
            <a:avLst/>
            <a:gdLst>
              <a:gd name="T0" fmla="*/ 725285 w 1460631"/>
              <a:gd name="T1" fmla="*/ 1460614 h 1460631"/>
              <a:gd name="T2" fmla="*/ 1643 w 1460631"/>
              <a:gd name="T3" fmla="*/ 779275 h 1460631"/>
              <a:gd name="T4" fmla="*/ 627633 w 1460631"/>
              <a:gd name="T5" fmla="*/ 7254 h 1460631"/>
              <a:gd name="T6" fmla="*/ 1443810 w 1460631"/>
              <a:gd name="T7" fmla="*/ 574471 h 1460631"/>
              <a:gd name="T8" fmla="*/ 1193887 w 1460631"/>
              <a:gd name="T9" fmla="*/ 629061 h 1460631"/>
              <a:gd name="T10" fmla="*/ 663600 w 1460631"/>
              <a:gd name="T11" fmla="*/ 260528 h 1460631"/>
              <a:gd name="T12" fmla="*/ 256882 w 1460631"/>
              <a:gd name="T13" fmla="*/ 762126 h 1460631"/>
              <a:gd name="T14" fmla="*/ 727047 w 1460631"/>
              <a:gd name="T15" fmla="*/ 1204806 h 1460631"/>
              <a:gd name="T16" fmla="*/ 725285 w 1460631"/>
              <a:gd name="T17" fmla="*/ 1460614 h 1460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60631" h="1460631">
                <a:moveTo>
                  <a:pt x="725285" y="1460614"/>
                </a:moveTo>
                <a:cubicBezTo>
                  <a:pt x="342893" y="1457980"/>
                  <a:pt x="27279" y="1160816"/>
                  <a:pt x="1643" y="779275"/>
                </a:cubicBezTo>
                <a:cubicBezTo>
                  <a:pt x="-23993" y="397734"/>
                  <a:pt x="249031" y="61020"/>
                  <a:pt x="627633" y="7254"/>
                </a:cubicBezTo>
                <a:cubicBezTo>
                  <a:pt x="1006236" y="-46512"/>
                  <a:pt x="1362209" y="200878"/>
                  <a:pt x="1443810" y="574471"/>
                </a:cubicBezTo>
                <a:lnTo>
                  <a:pt x="1193887" y="629061"/>
                </a:lnTo>
                <a:cubicBezTo>
                  <a:pt x="1140869" y="386330"/>
                  <a:pt x="909586" y="225596"/>
                  <a:pt x="663600" y="260528"/>
                </a:cubicBezTo>
                <a:cubicBezTo>
                  <a:pt x="417614" y="295461"/>
                  <a:pt x="240225" y="514231"/>
                  <a:pt x="256882" y="762126"/>
                </a:cubicBezTo>
                <a:cubicBezTo>
                  <a:pt x="273538" y="1010021"/>
                  <a:pt x="478599" y="1203094"/>
                  <a:pt x="727047" y="1204806"/>
                </a:cubicBezTo>
                <a:cubicBezTo>
                  <a:pt x="726460" y="1290075"/>
                  <a:pt x="725872" y="1375345"/>
                  <a:pt x="725285" y="1460614"/>
                </a:cubicBezTo>
                <a:close/>
              </a:path>
            </a:pathLst>
          </a:custGeom>
          <a:solidFill>
            <a:srgbClr val="19A2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3" name="空心弧 8"/>
          <p:cNvSpPr/>
          <p:nvPr/>
        </p:nvSpPr>
        <p:spPr bwMode="auto">
          <a:xfrm rot="4631023" flipV="1">
            <a:off x="3386138" y="2870200"/>
            <a:ext cx="1460500" cy="1460500"/>
          </a:xfrm>
          <a:custGeom>
            <a:avLst/>
            <a:gdLst>
              <a:gd name="T0" fmla="*/ 12275 w 1460631"/>
              <a:gd name="T1" fmla="*/ 863651 h 1460631"/>
              <a:gd name="T2" fmla="*/ 585708 w 1460631"/>
              <a:gd name="T3" fmla="*/ 14459 h 1460631"/>
              <a:gd name="T4" fmla="*/ 1443810 w 1460631"/>
              <a:gd name="T5" fmla="*/ 574471 h 1460631"/>
              <a:gd name="T6" fmla="*/ 1193887 w 1460631"/>
              <a:gd name="T7" fmla="*/ 629061 h 1460631"/>
              <a:gd name="T8" fmla="*/ 636361 w 1460631"/>
              <a:gd name="T9" fmla="*/ 265210 h 1460631"/>
              <a:gd name="T10" fmla="*/ 263790 w 1460631"/>
              <a:gd name="T11" fmla="*/ 816947 h 1460631"/>
              <a:gd name="T12" fmla="*/ 12275 w 1460631"/>
              <a:gd name="T13" fmla="*/ 863651 h 1460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60631" h="1460631">
                <a:moveTo>
                  <a:pt x="12275" y="863651"/>
                </a:moveTo>
                <a:cubicBezTo>
                  <a:pt x="-60547" y="471489"/>
                  <a:pt x="194740" y="93437"/>
                  <a:pt x="585708" y="14459"/>
                </a:cubicBezTo>
                <a:cubicBezTo>
                  <a:pt x="976676" y="-64519"/>
                  <a:pt x="1358695" y="184793"/>
                  <a:pt x="1443810" y="574471"/>
                </a:cubicBezTo>
                <a:lnTo>
                  <a:pt x="1193887" y="629061"/>
                </a:lnTo>
                <a:cubicBezTo>
                  <a:pt x="1138586" y="375879"/>
                  <a:pt x="890381" y="213896"/>
                  <a:pt x="636361" y="265210"/>
                </a:cubicBezTo>
                <a:cubicBezTo>
                  <a:pt x="382341" y="316524"/>
                  <a:pt x="216476" y="562152"/>
                  <a:pt x="263790" y="816947"/>
                </a:cubicBezTo>
                <a:lnTo>
                  <a:pt x="12275" y="863651"/>
                </a:lnTo>
                <a:close/>
              </a:path>
            </a:pathLst>
          </a:custGeom>
          <a:solidFill>
            <a:srgbClr val="19A2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4" name="空心弧 9"/>
          <p:cNvSpPr/>
          <p:nvPr/>
        </p:nvSpPr>
        <p:spPr bwMode="auto">
          <a:xfrm>
            <a:off x="2180908" y="4330700"/>
            <a:ext cx="1460500" cy="1460500"/>
          </a:xfrm>
          <a:custGeom>
            <a:avLst/>
            <a:gdLst>
              <a:gd name="T0" fmla="*/ 725285 w 1460631"/>
              <a:gd name="T1" fmla="*/ 1460614 h 1460631"/>
              <a:gd name="T2" fmla="*/ 1643 w 1460631"/>
              <a:gd name="T3" fmla="*/ 779275 h 1460631"/>
              <a:gd name="T4" fmla="*/ 627633 w 1460631"/>
              <a:gd name="T5" fmla="*/ 7254 h 1460631"/>
              <a:gd name="T6" fmla="*/ 1443810 w 1460631"/>
              <a:gd name="T7" fmla="*/ 574471 h 1460631"/>
              <a:gd name="T8" fmla="*/ 1193887 w 1460631"/>
              <a:gd name="T9" fmla="*/ 629061 h 1460631"/>
              <a:gd name="T10" fmla="*/ 663600 w 1460631"/>
              <a:gd name="T11" fmla="*/ 260528 h 1460631"/>
              <a:gd name="T12" fmla="*/ 256882 w 1460631"/>
              <a:gd name="T13" fmla="*/ 762126 h 1460631"/>
              <a:gd name="T14" fmla="*/ 727047 w 1460631"/>
              <a:gd name="T15" fmla="*/ 1204806 h 1460631"/>
              <a:gd name="T16" fmla="*/ 725285 w 1460631"/>
              <a:gd name="T17" fmla="*/ 1460614 h 1460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60631" h="1460631">
                <a:moveTo>
                  <a:pt x="725285" y="1460614"/>
                </a:moveTo>
                <a:cubicBezTo>
                  <a:pt x="342893" y="1457980"/>
                  <a:pt x="27279" y="1160816"/>
                  <a:pt x="1643" y="779275"/>
                </a:cubicBezTo>
                <a:cubicBezTo>
                  <a:pt x="-23993" y="397734"/>
                  <a:pt x="249031" y="61020"/>
                  <a:pt x="627633" y="7254"/>
                </a:cubicBezTo>
                <a:cubicBezTo>
                  <a:pt x="1006236" y="-46512"/>
                  <a:pt x="1362209" y="200878"/>
                  <a:pt x="1443810" y="574471"/>
                </a:cubicBezTo>
                <a:lnTo>
                  <a:pt x="1193887" y="629061"/>
                </a:lnTo>
                <a:cubicBezTo>
                  <a:pt x="1140869" y="386330"/>
                  <a:pt x="909586" y="225596"/>
                  <a:pt x="663600" y="260528"/>
                </a:cubicBezTo>
                <a:cubicBezTo>
                  <a:pt x="417614" y="295461"/>
                  <a:pt x="240225" y="514231"/>
                  <a:pt x="256882" y="762126"/>
                </a:cubicBezTo>
                <a:cubicBezTo>
                  <a:pt x="273538" y="1010021"/>
                  <a:pt x="478599" y="1203094"/>
                  <a:pt x="727047" y="1204806"/>
                </a:cubicBezTo>
                <a:cubicBezTo>
                  <a:pt x="726460" y="1290075"/>
                  <a:pt x="725872" y="1375345"/>
                  <a:pt x="725285" y="1460614"/>
                </a:cubicBezTo>
                <a:close/>
              </a:path>
            </a:pathLst>
          </a:custGeom>
          <a:solidFill>
            <a:srgbClr val="19A2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5" name="空心弧 10"/>
          <p:cNvSpPr/>
          <p:nvPr/>
        </p:nvSpPr>
        <p:spPr bwMode="auto">
          <a:xfrm rot="10800000">
            <a:off x="3373438" y="4070350"/>
            <a:ext cx="1462087" cy="1460500"/>
          </a:xfrm>
          <a:custGeom>
            <a:avLst/>
            <a:gdLst>
              <a:gd name="T0" fmla="*/ 725285 w 1460631"/>
              <a:gd name="T1" fmla="*/ 1460614 h 1460631"/>
              <a:gd name="T2" fmla="*/ 1643 w 1460631"/>
              <a:gd name="T3" fmla="*/ 779275 h 1460631"/>
              <a:gd name="T4" fmla="*/ 627633 w 1460631"/>
              <a:gd name="T5" fmla="*/ 7254 h 1460631"/>
              <a:gd name="T6" fmla="*/ 1443810 w 1460631"/>
              <a:gd name="T7" fmla="*/ 574471 h 1460631"/>
              <a:gd name="T8" fmla="*/ 1193887 w 1460631"/>
              <a:gd name="T9" fmla="*/ 629061 h 1460631"/>
              <a:gd name="T10" fmla="*/ 663600 w 1460631"/>
              <a:gd name="T11" fmla="*/ 260528 h 1460631"/>
              <a:gd name="T12" fmla="*/ 256882 w 1460631"/>
              <a:gd name="T13" fmla="*/ 762126 h 1460631"/>
              <a:gd name="T14" fmla="*/ 727047 w 1460631"/>
              <a:gd name="T15" fmla="*/ 1204806 h 1460631"/>
              <a:gd name="T16" fmla="*/ 725285 w 1460631"/>
              <a:gd name="T17" fmla="*/ 1460614 h 1460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60631" h="1460631">
                <a:moveTo>
                  <a:pt x="725285" y="1460614"/>
                </a:moveTo>
                <a:cubicBezTo>
                  <a:pt x="342893" y="1457980"/>
                  <a:pt x="27279" y="1160816"/>
                  <a:pt x="1643" y="779275"/>
                </a:cubicBezTo>
                <a:cubicBezTo>
                  <a:pt x="-23993" y="397734"/>
                  <a:pt x="249031" y="61020"/>
                  <a:pt x="627633" y="7254"/>
                </a:cubicBezTo>
                <a:cubicBezTo>
                  <a:pt x="1006236" y="-46512"/>
                  <a:pt x="1362209" y="200878"/>
                  <a:pt x="1443810" y="574471"/>
                </a:cubicBezTo>
                <a:lnTo>
                  <a:pt x="1193887" y="629061"/>
                </a:lnTo>
                <a:cubicBezTo>
                  <a:pt x="1140869" y="386330"/>
                  <a:pt x="909586" y="225596"/>
                  <a:pt x="663600" y="260528"/>
                </a:cubicBezTo>
                <a:cubicBezTo>
                  <a:pt x="417614" y="295461"/>
                  <a:pt x="240225" y="514231"/>
                  <a:pt x="256882" y="762126"/>
                </a:cubicBezTo>
                <a:cubicBezTo>
                  <a:pt x="273538" y="1010021"/>
                  <a:pt x="478599" y="1203094"/>
                  <a:pt x="727047" y="1204806"/>
                </a:cubicBezTo>
                <a:cubicBezTo>
                  <a:pt x="726460" y="1290075"/>
                  <a:pt x="725872" y="1375345"/>
                  <a:pt x="725285" y="1460614"/>
                </a:cubicBezTo>
                <a:close/>
              </a:path>
            </a:pathLst>
          </a:custGeom>
          <a:solidFill>
            <a:srgbClr val="19A2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6" name="TextBox 11"/>
          <p:cNvSpPr txBox="1">
            <a:spLocks noChangeArrowheads="1"/>
          </p:cNvSpPr>
          <p:nvPr/>
        </p:nvSpPr>
        <p:spPr bwMode="auto">
          <a:xfrm>
            <a:off x="3844925" y="2044700"/>
            <a:ext cx="571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4000" b="1">
                <a:solidFill>
                  <a:srgbClr val="19A298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  <a:endParaRPr lang="en-US" altLang="en-US" sz="4000" b="1">
              <a:solidFill>
                <a:srgbClr val="19A29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227" name="TextBox 12"/>
          <p:cNvSpPr txBox="1">
            <a:spLocks noChangeArrowheads="1"/>
          </p:cNvSpPr>
          <p:nvPr/>
        </p:nvSpPr>
        <p:spPr bwMode="auto">
          <a:xfrm>
            <a:off x="3844925" y="4459288"/>
            <a:ext cx="5365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4000" b="1">
                <a:solidFill>
                  <a:srgbClr val="19A298"/>
                </a:solidFill>
                <a:latin typeface="微软雅黑" panose="020B0503020204020204" charset="-122"/>
                <a:ea typeface="微软雅黑" panose="020B0503020204020204" charset="-122"/>
              </a:rPr>
              <a:t>B</a:t>
            </a:r>
            <a:endParaRPr lang="en-US" altLang="en-US" sz="4000" b="1">
              <a:solidFill>
                <a:srgbClr val="19A29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TextBox 76"/>
          <p:cNvSpPr txBox="1"/>
          <p:nvPr/>
        </p:nvSpPr>
        <p:spPr>
          <a:xfrm>
            <a:off x="4991100" y="1891030"/>
            <a:ext cx="23431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TextBox 76"/>
          <p:cNvSpPr txBox="1"/>
          <p:nvPr/>
        </p:nvSpPr>
        <p:spPr>
          <a:xfrm>
            <a:off x="4990465" y="4354830"/>
            <a:ext cx="23431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93945" y="2647315"/>
            <a:ext cx="5471160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200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200" dirty="0" smtClean="0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35525" y="5093335"/>
            <a:ext cx="5471160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200" dirty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200" dirty="0" smtClean="0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ldLvl="0" animBg="1"/>
      <p:bldP spid="9219" grpId="0" bldLvl="0" animBg="1"/>
      <p:bldP spid="9221" grpId="0" bldLvl="0" animBg="1"/>
      <p:bldP spid="9222" grpId="0" bldLvl="0" animBg="1"/>
      <p:bldP spid="9223" grpId="0" bldLvl="0" animBg="1"/>
      <p:bldP spid="9224" grpId="0" bldLvl="0" animBg="1"/>
      <p:bldP spid="9225" grpId="0" bldLvl="0" animBg="1"/>
      <p:bldP spid="9226" grpId="0"/>
      <p:bldP spid="9227" grpId="0"/>
      <p:bldP spid="12" grpId="0"/>
      <p:bldP spid="2" grpId="0"/>
      <p:bldP spid="10" grpId="0"/>
      <p:bldP spid="3" grpId="0"/>
    </p:bldLst>
  </p:timing>
</p:sld>
</file>

<file path=ppt/tags/tag1.xml><?xml version="1.0" encoding="utf-8"?>
<p:tagLst xmlns:p="http://schemas.openxmlformats.org/presentationml/2006/main">
  <p:tag name="MH" val="20161022204503"/>
  <p:tag name="MH_LIBRARY" val="GRAPHIC"/>
  <p:tag name="MH_ORDER" val="Freeform 4"/>
</p:tagLst>
</file>

<file path=ppt/tags/tag10.xml><?xml version="1.0" encoding="utf-8"?>
<p:tagLst xmlns:p="http://schemas.openxmlformats.org/presentationml/2006/main">
  <p:tag name="MH" val="20170516181805"/>
  <p:tag name="MH_LIBRARY" val="GRAPHIC"/>
  <p:tag name="MH_TYPE" val="SubTitle"/>
  <p:tag name="MH_ORDER" val="3"/>
</p:tagLst>
</file>

<file path=ppt/tags/tag11.xml><?xml version="1.0" encoding="utf-8"?>
<p:tagLst xmlns:p="http://schemas.openxmlformats.org/presentationml/2006/main">
  <p:tag name="MH" val="20170516181805"/>
  <p:tag name="MH_LIBRARY" val="GRAPHIC"/>
  <p:tag name="MH_TYPE" val="SubTitle"/>
  <p:tag name="MH_ORDER" val="1"/>
</p:tagLst>
</file>

<file path=ppt/tags/tag12.xml><?xml version="1.0" encoding="utf-8"?>
<p:tagLst xmlns:p="http://schemas.openxmlformats.org/presentationml/2006/main">
  <p:tag name="MH" val="20170516181805"/>
  <p:tag name="MH_LIBRARY" val="GRAPHIC"/>
  <p:tag name="MH_TYPE" val="Other"/>
  <p:tag name="MH_ORDER" val="1"/>
</p:tagLst>
</file>

<file path=ppt/tags/tag13.xml><?xml version="1.0" encoding="utf-8"?>
<p:tagLst xmlns:p="http://schemas.openxmlformats.org/presentationml/2006/main">
  <p:tag name="MH" val="20170516181805"/>
  <p:tag name="MH_LIBRARY" val="GRAPHIC"/>
  <p:tag name="MH_TYPE" val="SubTitle"/>
  <p:tag name="MH_ORDER" val="2"/>
</p:tagLst>
</file>

<file path=ppt/tags/tag14.xml><?xml version="1.0" encoding="utf-8"?>
<p:tagLst xmlns:p="http://schemas.openxmlformats.org/presentationml/2006/main">
  <p:tag name="MH" val="20170516181805"/>
  <p:tag name="MH_LIBRARY" val="GRAPHIC"/>
  <p:tag name="MH_TYPE" val="Other"/>
  <p:tag name="MH_ORDER" val="2"/>
</p:tagLst>
</file>

<file path=ppt/tags/tag15.xml><?xml version="1.0" encoding="utf-8"?>
<p:tagLst xmlns:p="http://schemas.openxmlformats.org/presentationml/2006/main">
  <p:tag name="MH" val="20170516181805"/>
  <p:tag name="MH_LIBRARY" val="GRAPHIC"/>
  <p:tag name="MH_TYPE" val="Other"/>
  <p:tag name="MH_ORDER" val="3"/>
</p:tagLst>
</file>

<file path=ppt/tags/tag16.xml><?xml version="1.0" encoding="utf-8"?>
<p:tagLst xmlns:p="http://schemas.openxmlformats.org/presentationml/2006/main">
  <p:tag name="MH" val="20170516181805"/>
  <p:tag name="MH_LIBRARY" val="GRAPHIC"/>
  <p:tag name="MH_TYPE" val="Other"/>
  <p:tag name="MH_ORDER" val="4"/>
</p:tagLst>
</file>

<file path=ppt/tags/tag17.xml><?xml version="1.0" encoding="utf-8"?>
<p:tagLst xmlns:p="http://schemas.openxmlformats.org/presentationml/2006/main">
  <p:tag name="PA" val="v3.1.0"/>
</p:tagLst>
</file>

<file path=ppt/tags/tag18.xml><?xml version="1.0" encoding="utf-8"?>
<p:tagLst xmlns:p="http://schemas.openxmlformats.org/presentationml/2006/main">
  <p:tag name="PA" val="v3.1.0"/>
</p:tagLst>
</file>

<file path=ppt/tags/tag19.xml><?xml version="1.0" encoding="utf-8"?>
<p:tagLst xmlns:p="http://schemas.openxmlformats.org/presentationml/2006/main">
  <p:tag name="PA" val="v3.1.0"/>
</p:tagLst>
</file>

<file path=ppt/tags/tag2.xml><?xml version="1.0" encoding="utf-8"?>
<p:tagLst xmlns:p="http://schemas.openxmlformats.org/presentationml/2006/main">
  <p:tag name="MH" val="20161022204503"/>
  <p:tag name="MH_LIBRARY" val="GRAPHIC"/>
  <p:tag name="MH_ORDER" val="TextBox 6"/>
</p:tagLst>
</file>

<file path=ppt/tags/tag20.xml><?xml version="1.0" encoding="utf-8"?>
<p:tagLst xmlns:p="http://schemas.openxmlformats.org/presentationml/2006/main">
  <p:tag name="PA" val="v3.1.0"/>
</p:tagLst>
</file>

<file path=ppt/tags/tag21.xml><?xml version="1.0" encoding="utf-8"?>
<p:tagLst xmlns:p="http://schemas.openxmlformats.org/presentationml/2006/main">
  <p:tag name="PA" val="v3.1.0"/>
</p:tagLst>
</file>

<file path=ppt/tags/tag22.xml><?xml version="1.0" encoding="utf-8"?>
<p:tagLst xmlns:p="http://schemas.openxmlformats.org/presentationml/2006/main">
  <p:tag name="MH" val="20161022204503"/>
  <p:tag name="MH_LIBRARY" val="GRAPHIC"/>
  <p:tag name="MH_ORDER" val="Freeform 4"/>
</p:tagLst>
</file>

<file path=ppt/tags/tag23.xml><?xml version="1.0" encoding="utf-8"?>
<p:tagLst xmlns:p="http://schemas.openxmlformats.org/presentationml/2006/main">
  <p:tag name="MH" val="20161022204503"/>
  <p:tag name="MH_LIBRARY" val="GRAPHIC"/>
  <p:tag name="MH_ORDER" val="TextBox 6"/>
</p:tagLst>
</file>

<file path=ppt/tags/tag24.xml><?xml version="1.0" encoding="utf-8"?>
<p:tagLst xmlns:p="http://schemas.openxmlformats.org/presentationml/2006/main">
  <p:tag name="MH" val="20161022204503"/>
  <p:tag name="MH_LIBRARY" val="GRAPHIC"/>
  <p:tag name="MH_ORDER" val="Freeform 4"/>
</p:tagLst>
</file>

<file path=ppt/tags/tag25.xml><?xml version="1.0" encoding="utf-8"?>
<p:tagLst xmlns:p="http://schemas.openxmlformats.org/presentationml/2006/main">
  <p:tag name="MH" val="20161022204503"/>
  <p:tag name="MH_LIBRARY" val="GRAPHIC"/>
  <p:tag name="MH_ORDER" val="TextBox 6"/>
</p:tagLst>
</file>

<file path=ppt/tags/tag3.xml><?xml version="1.0" encoding="utf-8"?>
<p:tagLst xmlns:p="http://schemas.openxmlformats.org/presentationml/2006/main">
  <p:tag name="MH" val="20150820163246"/>
  <p:tag name="MH_LIBRARY" val="GRAPHIC"/>
  <p:tag name="MH_TYPE" val="Other"/>
  <p:tag name="MH_ORDER" val="4"/>
</p:tagLst>
</file>

<file path=ppt/tags/tag4.xml><?xml version="1.0" encoding="utf-8"?>
<p:tagLst xmlns:p="http://schemas.openxmlformats.org/presentationml/2006/main">
  <p:tag name="MH" val="20150820163246"/>
  <p:tag name="MH_LIBRARY" val="GRAPHIC"/>
  <p:tag name="MH_TYPE" val="Other"/>
  <p:tag name="MH_ORDER" val="7"/>
</p:tagLst>
</file>

<file path=ppt/tags/tag5.xml><?xml version="1.0" encoding="utf-8"?>
<p:tagLst xmlns:p="http://schemas.openxmlformats.org/presentationml/2006/main">
  <p:tag name="MH" val="20150820163246"/>
  <p:tag name="MH_LIBRARY" val="GRAPHIC"/>
  <p:tag name="MH_TYPE" val="Other"/>
  <p:tag name="MH_ORDER" val="10"/>
</p:tagLst>
</file>

<file path=ppt/tags/tag6.xml><?xml version="1.0" encoding="utf-8"?>
<p:tagLst xmlns:p="http://schemas.openxmlformats.org/presentationml/2006/main">
  <p:tag name="MH" val="20150820163246"/>
  <p:tag name="MH_LIBRARY" val="GRAPHIC"/>
  <p:tag name="MH_TYPE" val="Other"/>
  <p:tag name="MH_ORDER" val="13"/>
</p:tagLst>
</file>

<file path=ppt/tags/tag7.xml><?xml version="1.0" encoding="utf-8"?>
<p:tagLst xmlns:p="http://schemas.openxmlformats.org/presentationml/2006/main">
  <p:tag name="MH" val="20161022204503"/>
  <p:tag name="MH_LIBRARY" val="GRAPHIC"/>
  <p:tag name="MH_ORDER" val="Freeform 4"/>
</p:tagLst>
</file>

<file path=ppt/tags/tag8.xml><?xml version="1.0" encoding="utf-8"?>
<p:tagLst xmlns:p="http://schemas.openxmlformats.org/presentationml/2006/main">
  <p:tag name="MH" val="20161022204503"/>
  <p:tag name="MH_LIBRARY" val="GRAPHIC"/>
  <p:tag name="MH_ORDER" val="TextBox 6"/>
</p:tagLst>
</file>

<file path=ppt/tags/tag9.xml><?xml version="1.0" encoding="utf-8"?>
<p:tagLst xmlns:p="http://schemas.openxmlformats.org/presentationml/2006/main">
  <p:tag name="MH" val="20170516181805"/>
  <p:tag name="MH_LIBRARY" val="GRAPHIC"/>
  <p:tag name="MH_TYPE" val="SubTitle"/>
  <p:tag name="MH_ORDER" val="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5235</Words>
  <Application>WPS 演示</Application>
  <PresentationFormat>宽屏</PresentationFormat>
  <Paragraphs>460</Paragraphs>
  <Slides>24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3" baseType="lpstr">
      <vt:lpstr>Arial</vt:lpstr>
      <vt:lpstr>宋体</vt:lpstr>
      <vt:lpstr>Wingdings</vt:lpstr>
      <vt:lpstr>楷体</vt:lpstr>
      <vt:lpstr>Calibri</vt:lpstr>
      <vt:lpstr>微软雅黑</vt:lpstr>
      <vt:lpstr>Calibri</vt:lpstr>
      <vt:lpstr>华文细黑</vt:lpstr>
      <vt:lpstr>Arial Unicode MS</vt:lpstr>
      <vt:lpstr>Calibri Light</vt:lpstr>
      <vt:lpstr>Gill Sans</vt:lpstr>
      <vt:lpstr>方正兰亭粗黑_GBK</vt:lpstr>
      <vt:lpstr>Lato Light</vt:lpstr>
      <vt:lpstr>Helvetica Neue</vt:lpstr>
      <vt:lpstr>Calibri Light</vt:lpstr>
      <vt:lpstr>Arial</vt:lpstr>
      <vt:lpstr>Lato Regular</vt:lpstr>
      <vt:lpstr>Alex Brush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..</dc:creator>
  <cp:lastModifiedBy>王方方1420520428</cp:lastModifiedBy>
  <cp:revision>5</cp:revision>
  <dcterms:created xsi:type="dcterms:W3CDTF">2017-11-22T06:15:00Z</dcterms:created>
  <dcterms:modified xsi:type="dcterms:W3CDTF">2017-11-30T05:40:35Z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